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301" r:id="rId8"/>
    <p:sldId id="266" r:id="rId9"/>
    <p:sldId id="268" r:id="rId10"/>
    <p:sldId id="269" r:id="rId11"/>
    <p:sldId id="270" r:id="rId12"/>
    <p:sldId id="302" r:id="rId13"/>
    <p:sldId id="303" r:id="rId14"/>
    <p:sldId id="304" r:id="rId15"/>
    <p:sldId id="308" r:id="rId16"/>
    <p:sldId id="307" r:id="rId17"/>
    <p:sldId id="300" r:id="rId18"/>
  </p:sldIdLst>
  <p:sldSz cx="9144000" cy="6858000" type="screen4x3"/>
  <p:notesSz cx="9144000" cy="6858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AD580B-F48D-4C46-AD44-FB3D7B3B8CED}" v="1" dt="2023-01-02T20:49:03.31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530" autoAdjust="0"/>
  </p:normalViewPr>
  <p:slideViewPr>
    <p:cSldViewPr>
      <p:cViewPr varScale="1">
        <p:scale>
          <a:sx n="97" d="100"/>
          <a:sy n="97" d="100"/>
        </p:scale>
        <p:origin x="2004" y="78"/>
      </p:cViewPr>
      <p:guideLst>
        <p:guide orient="horz" pos="288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lvia Pala" userId="f0133cc1-7ddc-4617-95f3-a1b241401a99" providerId="ADAL" clId="{A7F471FB-3412-4DFC-9426-7ED13CB84C66}"/>
    <pc:docChg chg="modSld">
      <pc:chgData name="Silvia Pala" userId="f0133cc1-7ddc-4617-95f3-a1b241401a99" providerId="ADAL" clId="{A7F471FB-3412-4DFC-9426-7ED13CB84C66}" dt="2022-12-28T21:09:16.345" v="9" actId="1076"/>
      <pc:docMkLst>
        <pc:docMk/>
      </pc:docMkLst>
      <pc:sldChg chg="modSp mod">
        <pc:chgData name="Silvia Pala" userId="f0133cc1-7ddc-4617-95f3-a1b241401a99" providerId="ADAL" clId="{A7F471FB-3412-4DFC-9426-7ED13CB84C66}" dt="2022-12-28T21:08:46.004" v="4" actId="1076"/>
        <pc:sldMkLst>
          <pc:docMk/>
          <pc:sldMk cId="0" sldId="266"/>
        </pc:sldMkLst>
        <pc:spChg chg="mod">
          <ac:chgData name="Silvia Pala" userId="f0133cc1-7ddc-4617-95f3-a1b241401a99" providerId="ADAL" clId="{A7F471FB-3412-4DFC-9426-7ED13CB84C66}" dt="2022-12-28T21:08:46.004" v="4" actId="1076"/>
          <ac:spMkLst>
            <pc:docMk/>
            <pc:sldMk cId="0" sldId="266"/>
            <ac:spMk id="3" creationId="{00000000-0000-0000-0000-000000000000}"/>
          </ac:spMkLst>
        </pc:spChg>
      </pc:sldChg>
      <pc:sldChg chg="modSp mod">
        <pc:chgData name="Silvia Pala" userId="f0133cc1-7ddc-4617-95f3-a1b241401a99" providerId="ADAL" clId="{A7F471FB-3412-4DFC-9426-7ED13CB84C66}" dt="2022-12-28T21:08:51.634" v="5" actId="1076"/>
        <pc:sldMkLst>
          <pc:docMk/>
          <pc:sldMk cId="0" sldId="268"/>
        </pc:sldMkLst>
        <pc:spChg chg="mod">
          <ac:chgData name="Silvia Pala" userId="f0133cc1-7ddc-4617-95f3-a1b241401a99" providerId="ADAL" clId="{A7F471FB-3412-4DFC-9426-7ED13CB84C66}" dt="2022-12-28T21:08:51.634" v="5" actId="1076"/>
          <ac:spMkLst>
            <pc:docMk/>
            <pc:sldMk cId="0" sldId="268"/>
            <ac:spMk id="3" creationId="{00000000-0000-0000-0000-000000000000}"/>
          </ac:spMkLst>
        </pc:spChg>
      </pc:sldChg>
      <pc:sldChg chg="modSp mod">
        <pc:chgData name="Silvia Pala" userId="f0133cc1-7ddc-4617-95f3-a1b241401a99" providerId="ADAL" clId="{A7F471FB-3412-4DFC-9426-7ED13CB84C66}" dt="2022-12-28T21:09:03.378" v="7" actId="1076"/>
        <pc:sldMkLst>
          <pc:docMk/>
          <pc:sldMk cId="0" sldId="269"/>
        </pc:sldMkLst>
        <pc:spChg chg="mod">
          <ac:chgData name="Silvia Pala" userId="f0133cc1-7ddc-4617-95f3-a1b241401a99" providerId="ADAL" clId="{A7F471FB-3412-4DFC-9426-7ED13CB84C66}" dt="2022-12-28T21:09:03.378" v="7" actId="1076"/>
          <ac:spMkLst>
            <pc:docMk/>
            <pc:sldMk cId="0" sldId="269"/>
            <ac:spMk id="3" creationId="{00000000-0000-0000-0000-000000000000}"/>
          </ac:spMkLst>
        </pc:spChg>
      </pc:sldChg>
      <pc:sldChg chg="modSp mod">
        <pc:chgData name="Silvia Pala" userId="f0133cc1-7ddc-4617-95f3-a1b241401a99" providerId="ADAL" clId="{A7F471FB-3412-4DFC-9426-7ED13CB84C66}" dt="2022-12-28T21:08:58.078" v="6" actId="1076"/>
        <pc:sldMkLst>
          <pc:docMk/>
          <pc:sldMk cId="0" sldId="270"/>
        </pc:sldMkLst>
        <pc:spChg chg="mod">
          <ac:chgData name="Silvia Pala" userId="f0133cc1-7ddc-4617-95f3-a1b241401a99" providerId="ADAL" clId="{A7F471FB-3412-4DFC-9426-7ED13CB84C66}" dt="2022-12-28T21:08:58.078" v="6" actId="1076"/>
          <ac:spMkLst>
            <pc:docMk/>
            <pc:sldMk cId="0" sldId="270"/>
            <ac:spMk id="3" creationId="{00000000-0000-0000-0000-000000000000}"/>
          </ac:spMkLst>
        </pc:spChg>
      </pc:sldChg>
      <pc:sldChg chg="modSp mod">
        <pc:chgData name="Silvia Pala" userId="f0133cc1-7ddc-4617-95f3-a1b241401a99" providerId="ADAL" clId="{A7F471FB-3412-4DFC-9426-7ED13CB84C66}" dt="2022-12-28T21:09:11.901" v="8" actId="1076"/>
        <pc:sldMkLst>
          <pc:docMk/>
          <pc:sldMk cId="3667043842" sldId="302"/>
        </pc:sldMkLst>
        <pc:spChg chg="mod">
          <ac:chgData name="Silvia Pala" userId="f0133cc1-7ddc-4617-95f3-a1b241401a99" providerId="ADAL" clId="{A7F471FB-3412-4DFC-9426-7ED13CB84C66}" dt="2022-12-28T21:09:11.901" v="8" actId="1076"/>
          <ac:spMkLst>
            <pc:docMk/>
            <pc:sldMk cId="3667043842" sldId="302"/>
            <ac:spMk id="3" creationId="{00000000-0000-0000-0000-000000000000}"/>
          </ac:spMkLst>
        </pc:spChg>
      </pc:sldChg>
      <pc:sldChg chg="modSp mod">
        <pc:chgData name="Silvia Pala" userId="f0133cc1-7ddc-4617-95f3-a1b241401a99" providerId="ADAL" clId="{A7F471FB-3412-4DFC-9426-7ED13CB84C66}" dt="2022-12-28T21:09:16.345" v="9" actId="1076"/>
        <pc:sldMkLst>
          <pc:docMk/>
          <pc:sldMk cId="3867818285" sldId="303"/>
        </pc:sldMkLst>
        <pc:spChg chg="mod">
          <ac:chgData name="Silvia Pala" userId="f0133cc1-7ddc-4617-95f3-a1b241401a99" providerId="ADAL" clId="{A7F471FB-3412-4DFC-9426-7ED13CB84C66}" dt="2022-12-28T21:09:16.345" v="9" actId="1076"/>
          <ac:spMkLst>
            <pc:docMk/>
            <pc:sldMk cId="3867818285" sldId="303"/>
            <ac:spMk id="3" creationId="{00000000-0000-0000-0000-000000000000}"/>
          </ac:spMkLst>
        </pc:spChg>
      </pc:sldChg>
    </pc:docChg>
  </pc:docChgLst>
  <pc:docChgLst>
    <pc:chgData name="Silvia Pala" userId="f0133cc1-7ddc-4617-95f3-a1b241401a99" providerId="ADAL" clId="{9A04F340-9227-44C1-B15E-0E531D780BF6}"/>
    <pc:docChg chg="undo redo custSel addSld delSld modSld">
      <pc:chgData name="Silvia Pala" userId="f0133cc1-7ddc-4617-95f3-a1b241401a99" providerId="ADAL" clId="{9A04F340-9227-44C1-B15E-0E531D780BF6}" dt="2022-12-28T20:10:31.164" v="651" actId="20577"/>
      <pc:docMkLst>
        <pc:docMk/>
      </pc:docMkLst>
      <pc:sldChg chg="addSp delSp modSp mod">
        <pc:chgData name="Silvia Pala" userId="f0133cc1-7ddc-4617-95f3-a1b241401a99" providerId="ADAL" clId="{9A04F340-9227-44C1-B15E-0E531D780BF6}" dt="2022-12-28T19:58:33.762" v="368" actId="207"/>
        <pc:sldMkLst>
          <pc:docMk/>
          <pc:sldMk cId="0" sldId="256"/>
        </pc:sldMkLst>
        <pc:spChg chg="add mod">
          <ac:chgData name="Silvia Pala" userId="f0133cc1-7ddc-4617-95f3-a1b241401a99" providerId="ADAL" clId="{9A04F340-9227-44C1-B15E-0E531D780BF6}" dt="2022-12-28T19:57:31.809" v="367" actId="207"/>
          <ac:spMkLst>
            <pc:docMk/>
            <pc:sldMk cId="0" sldId="256"/>
            <ac:spMk id="4" creationId="{D90E403D-70D9-E8A4-CFFE-6B79FDF2DDA9}"/>
          </ac:spMkLst>
        </pc:spChg>
        <pc:spChg chg="add del">
          <ac:chgData name="Silvia Pala" userId="f0133cc1-7ddc-4617-95f3-a1b241401a99" providerId="ADAL" clId="{9A04F340-9227-44C1-B15E-0E531D780BF6}" dt="2022-12-28T19:43:51.779" v="3" actId="22"/>
          <ac:spMkLst>
            <pc:docMk/>
            <pc:sldMk cId="0" sldId="256"/>
            <ac:spMk id="6" creationId="{2F08E616-ED9E-1AD0-F573-02BF5BFC6EA6}"/>
          </ac:spMkLst>
        </pc:spChg>
        <pc:spChg chg="add mod">
          <ac:chgData name="Silvia Pala" userId="f0133cc1-7ddc-4617-95f3-a1b241401a99" providerId="ADAL" clId="{9A04F340-9227-44C1-B15E-0E531D780BF6}" dt="2022-12-28T19:58:33.762" v="368" actId="207"/>
          <ac:spMkLst>
            <pc:docMk/>
            <pc:sldMk cId="0" sldId="256"/>
            <ac:spMk id="8" creationId="{39D188BB-2058-E668-8B01-FC4F291AA67F}"/>
          </ac:spMkLst>
        </pc:spChg>
        <pc:graphicFrameChg chg="add del mod">
          <ac:chgData name="Silvia Pala" userId="f0133cc1-7ddc-4617-95f3-a1b241401a99" providerId="ADAL" clId="{9A04F340-9227-44C1-B15E-0E531D780BF6}" dt="2022-12-28T19:51:35.396" v="163"/>
          <ac:graphicFrameMkLst>
            <pc:docMk/>
            <pc:sldMk cId="0" sldId="256"/>
            <ac:graphicFrameMk id="9" creationId="{20CCED83-D21F-DA51-B7EE-CECFF9F4B06D}"/>
          </ac:graphicFrameMkLst>
        </pc:graphicFrameChg>
        <pc:graphicFrameChg chg="add del mod">
          <ac:chgData name="Silvia Pala" userId="f0133cc1-7ddc-4617-95f3-a1b241401a99" providerId="ADAL" clId="{9A04F340-9227-44C1-B15E-0E531D780BF6}" dt="2022-12-28T19:51:51.628" v="178"/>
          <ac:graphicFrameMkLst>
            <pc:docMk/>
            <pc:sldMk cId="0" sldId="256"/>
            <ac:graphicFrameMk id="10" creationId="{32B5CCC8-376B-4005-1D39-18CB1235F936}"/>
          </ac:graphicFrameMkLst>
        </pc:graphicFrameChg>
        <pc:graphicFrameChg chg="add del mod">
          <ac:chgData name="Silvia Pala" userId="f0133cc1-7ddc-4617-95f3-a1b241401a99" providerId="ADAL" clId="{9A04F340-9227-44C1-B15E-0E531D780BF6}" dt="2022-12-28T19:51:57.290" v="180"/>
          <ac:graphicFrameMkLst>
            <pc:docMk/>
            <pc:sldMk cId="0" sldId="256"/>
            <ac:graphicFrameMk id="11" creationId="{3427AC44-1ED1-ABDA-1CEE-703D0E2D9218}"/>
          </ac:graphicFrameMkLst>
        </pc:graphicFrameChg>
      </pc:sldChg>
      <pc:sldChg chg="addSp modSp mod">
        <pc:chgData name="Silvia Pala" userId="f0133cc1-7ddc-4617-95f3-a1b241401a99" providerId="ADAL" clId="{9A04F340-9227-44C1-B15E-0E531D780BF6}" dt="2022-12-28T19:59:13.020" v="370" actId="14100"/>
        <pc:sldMkLst>
          <pc:docMk/>
          <pc:sldMk cId="0" sldId="257"/>
        </pc:sldMkLst>
        <pc:spChg chg="mod">
          <ac:chgData name="Silvia Pala" userId="f0133cc1-7ddc-4617-95f3-a1b241401a99" providerId="ADAL" clId="{9A04F340-9227-44C1-B15E-0E531D780BF6}" dt="2022-12-28T19:44:39.385" v="19" actId="20577"/>
          <ac:spMkLst>
            <pc:docMk/>
            <pc:sldMk cId="0" sldId="257"/>
            <ac:spMk id="2" creationId="{00000000-0000-0000-0000-000000000000}"/>
          </ac:spMkLst>
        </pc:spChg>
        <pc:picChg chg="add mod">
          <ac:chgData name="Silvia Pala" userId="f0133cc1-7ddc-4617-95f3-a1b241401a99" providerId="ADAL" clId="{9A04F340-9227-44C1-B15E-0E531D780BF6}" dt="2022-12-28T19:59:13.020" v="370" actId="14100"/>
          <ac:picMkLst>
            <pc:docMk/>
            <pc:sldMk cId="0" sldId="257"/>
            <ac:picMk id="5" creationId="{6C33B58A-B9F8-724A-89B4-A858EAEB8D04}"/>
          </ac:picMkLst>
        </pc:picChg>
      </pc:sldChg>
      <pc:sldChg chg="addSp modSp mod">
        <pc:chgData name="Silvia Pala" userId="f0133cc1-7ddc-4617-95f3-a1b241401a99" providerId="ADAL" clId="{9A04F340-9227-44C1-B15E-0E531D780BF6}" dt="2022-12-28T19:59:54.996" v="372" actId="1076"/>
        <pc:sldMkLst>
          <pc:docMk/>
          <pc:sldMk cId="0" sldId="258"/>
        </pc:sldMkLst>
        <pc:spChg chg="mod">
          <ac:chgData name="Silvia Pala" userId="f0133cc1-7ddc-4617-95f3-a1b241401a99" providerId="ADAL" clId="{9A04F340-9227-44C1-B15E-0E531D780BF6}" dt="2022-12-28T19:45:17.710" v="45" actId="14100"/>
          <ac:spMkLst>
            <pc:docMk/>
            <pc:sldMk cId="0" sldId="258"/>
            <ac:spMk id="2" creationId="{00000000-0000-0000-0000-000000000000}"/>
          </ac:spMkLst>
        </pc:spChg>
        <pc:spChg chg="add mod">
          <ac:chgData name="Silvia Pala" userId="f0133cc1-7ddc-4617-95f3-a1b241401a99" providerId="ADAL" clId="{9A04F340-9227-44C1-B15E-0E531D780BF6}" dt="2022-12-28T19:45:55.256" v="64" actId="1076"/>
          <ac:spMkLst>
            <pc:docMk/>
            <pc:sldMk cId="0" sldId="258"/>
            <ac:spMk id="7" creationId="{09A7E81B-9385-19C5-4E92-DC0F31E4D401}"/>
          </ac:spMkLst>
        </pc:spChg>
        <pc:spChg chg="add mod">
          <ac:chgData name="Silvia Pala" userId="f0133cc1-7ddc-4617-95f3-a1b241401a99" providerId="ADAL" clId="{9A04F340-9227-44C1-B15E-0E531D780BF6}" dt="2022-12-28T19:59:54.996" v="372" actId="1076"/>
          <ac:spMkLst>
            <pc:docMk/>
            <pc:sldMk cId="0" sldId="258"/>
            <ac:spMk id="9" creationId="{44C69C97-F88C-4AD3-4C26-9BD12732568C}"/>
          </ac:spMkLst>
        </pc:spChg>
        <pc:picChg chg="add mod">
          <ac:chgData name="Silvia Pala" userId="f0133cc1-7ddc-4617-95f3-a1b241401a99" providerId="ADAL" clId="{9A04F340-9227-44C1-B15E-0E531D780BF6}" dt="2022-12-28T19:59:18.629" v="371" actId="14100"/>
          <ac:picMkLst>
            <pc:docMk/>
            <pc:sldMk cId="0" sldId="258"/>
            <ac:picMk id="5" creationId="{C4C1089B-5C07-3FE8-5C5A-669D3C144F43}"/>
          </ac:picMkLst>
        </pc:picChg>
      </pc:sldChg>
      <pc:sldChg chg="addSp modSp mod">
        <pc:chgData name="Silvia Pala" userId="f0133cc1-7ddc-4617-95f3-a1b241401a99" providerId="ADAL" clId="{9A04F340-9227-44C1-B15E-0E531D780BF6}" dt="2022-12-28T20:00:11.273" v="375" actId="1076"/>
        <pc:sldMkLst>
          <pc:docMk/>
          <pc:sldMk cId="0" sldId="259"/>
        </pc:sldMkLst>
        <pc:spChg chg="mod">
          <ac:chgData name="Silvia Pala" userId="f0133cc1-7ddc-4617-95f3-a1b241401a99" providerId="ADAL" clId="{9A04F340-9227-44C1-B15E-0E531D780BF6}" dt="2022-12-28T19:45:32.255" v="62" actId="20577"/>
          <ac:spMkLst>
            <pc:docMk/>
            <pc:sldMk cId="0" sldId="259"/>
            <ac:spMk id="2" creationId="{00000000-0000-0000-0000-000000000000}"/>
          </ac:spMkLst>
        </pc:spChg>
        <pc:spChg chg="add mod">
          <ac:chgData name="Silvia Pala" userId="f0133cc1-7ddc-4617-95f3-a1b241401a99" providerId="ADAL" clId="{9A04F340-9227-44C1-B15E-0E531D780BF6}" dt="2022-12-28T19:46:48.028" v="70" actId="1076"/>
          <ac:spMkLst>
            <pc:docMk/>
            <pc:sldMk cId="0" sldId="259"/>
            <ac:spMk id="8" creationId="{9999F95B-560C-6317-C146-E4A92999F9A3}"/>
          </ac:spMkLst>
        </pc:spChg>
        <pc:spChg chg="add mod">
          <ac:chgData name="Silvia Pala" userId="f0133cc1-7ddc-4617-95f3-a1b241401a99" providerId="ADAL" clId="{9A04F340-9227-44C1-B15E-0E531D780BF6}" dt="2022-12-28T20:00:09.788" v="374" actId="1076"/>
          <ac:spMkLst>
            <pc:docMk/>
            <pc:sldMk cId="0" sldId="259"/>
            <ac:spMk id="10" creationId="{2FC31670-CC81-E348-E88E-EA4ECA710049}"/>
          </ac:spMkLst>
        </pc:spChg>
        <pc:picChg chg="add mod">
          <ac:chgData name="Silvia Pala" userId="f0133cc1-7ddc-4617-95f3-a1b241401a99" providerId="ADAL" clId="{9A04F340-9227-44C1-B15E-0E531D780BF6}" dt="2022-12-28T20:00:11.273" v="375" actId="1076"/>
          <ac:picMkLst>
            <pc:docMk/>
            <pc:sldMk cId="0" sldId="259"/>
            <ac:picMk id="6" creationId="{1F63B0C3-B4D4-5624-03EF-DA278B31D644}"/>
          </ac:picMkLst>
        </pc:picChg>
      </pc:sldChg>
      <pc:sldChg chg="modSp mod">
        <pc:chgData name="Silvia Pala" userId="f0133cc1-7ddc-4617-95f3-a1b241401a99" providerId="ADAL" clId="{9A04F340-9227-44C1-B15E-0E531D780BF6}" dt="2022-12-28T20:00:33.271" v="394" actId="20577"/>
        <pc:sldMkLst>
          <pc:docMk/>
          <pc:sldMk cId="0" sldId="260"/>
        </pc:sldMkLst>
        <pc:spChg chg="mod">
          <ac:chgData name="Silvia Pala" userId="f0133cc1-7ddc-4617-95f3-a1b241401a99" providerId="ADAL" clId="{9A04F340-9227-44C1-B15E-0E531D780BF6}" dt="2022-12-28T20:00:33.271" v="394" actId="20577"/>
          <ac:spMkLst>
            <pc:docMk/>
            <pc:sldMk cId="0" sldId="260"/>
            <ac:spMk id="2" creationId="{00000000-0000-0000-0000-000000000000}"/>
          </ac:spMkLst>
        </pc:spChg>
      </pc:sldChg>
      <pc:sldChg chg="modSp mod">
        <pc:chgData name="Silvia Pala" userId="f0133cc1-7ddc-4617-95f3-a1b241401a99" providerId="ADAL" clId="{9A04F340-9227-44C1-B15E-0E531D780BF6}" dt="2022-12-28T20:03:02.698" v="436" actId="14100"/>
        <pc:sldMkLst>
          <pc:docMk/>
          <pc:sldMk cId="0" sldId="261"/>
        </pc:sldMkLst>
        <pc:spChg chg="mod">
          <ac:chgData name="Silvia Pala" userId="f0133cc1-7ddc-4617-95f3-a1b241401a99" providerId="ADAL" clId="{9A04F340-9227-44C1-B15E-0E531D780BF6}" dt="2022-12-28T20:03:02.698" v="436" actId="14100"/>
          <ac:spMkLst>
            <pc:docMk/>
            <pc:sldMk cId="0" sldId="261"/>
            <ac:spMk id="2" creationId="{00000000-0000-0000-0000-000000000000}"/>
          </ac:spMkLst>
        </pc:spChg>
      </pc:sldChg>
      <pc:sldChg chg="modSp mod">
        <pc:chgData name="Silvia Pala" userId="f0133cc1-7ddc-4617-95f3-a1b241401a99" providerId="ADAL" clId="{9A04F340-9227-44C1-B15E-0E531D780BF6}" dt="2022-12-28T20:10:03.545" v="639" actId="20577"/>
        <pc:sldMkLst>
          <pc:docMk/>
          <pc:sldMk cId="0" sldId="266"/>
        </pc:sldMkLst>
        <pc:spChg chg="mod">
          <ac:chgData name="Silvia Pala" userId="f0133cc1-7ddc-4617-95f3-a1b241401a99" providerId="ADAL" clId="{9A04F340-9227-44C1-B15E-0E531D780BF6}" dt="2022-12-28T20:03:57.020" v="490" actId="20577"/>
          <ac:spMkLst>
            <pc:docMk/>
            <pc:sldMk cId="0" sldId="266"/>
            <ac:spMk id="2" creationId="{00000000-0000-0000-0000-000000000000}"/>
          </ac:spMkLst>
        </pc:spChg>
        <pc:spChg chg="mod">
          <ac:chgData name="Silvia Pala" userId="f0133cc1-7ddc-4617-95f3-a1b241401a99" providerId="ADAL" clId="{9A04F340-9227-44C1-B15E-0E531D780BF6}" dt="2022-12-28T20:10:03.545" v="639" actId="20577"/>
          <ac:spMkLst>
            <pc:docMk/>
            <pc:sldMk cId="0" sldId="266"/>
            <ac:spMk id="3" creationId="{00000000-0000-0000-0000-000000000000}"/>
          </ac:spMkLst>
        </pc:spChg>
      </pc:sldChg>
      <pc:sldChg chg="modSp mod">
        <pc:chgData name="Silvia Pala" userId="f0133cc1-7ddc-4617-95f3-a1b241401a99" providerId="ADAL" clId="{9A04F340-9227-44C1-B15E-0E531D780BF6}" dt="2022-12-28T20:10:09.956" v="642" actId="20577"/>
        <pc:sldMkLst>
          <pc:docMk/>
          <pc:sldMk cId="0" sldId="268"/>
        </pc:sldMkLst>
        <pc:spChg chg="mod">
          <ac:chgData name="Silvia Pala" userId="f0133cc1-7ddc-4617-95f3-a1b241401a99" providerId="ADAL" clId="{9A04F340-9227-44C1-B15E-0E531D780BF6}" dt="2022-12-28T20:04:35.914" v="512" actId="20577"/>
          <ac:spMkLst>
            <pc:docMk/>
            <pc:sldMk cId="0" sldId="268"/>
            <ac:spMk id="2" creationId="{00000000-0000-0000-0000-000000000000}"/>
          </ac:spMkLst>
        </pc:spChg>
        <pc:spChg chg="mod">
          <ac:chgData name="Silvia Pala" userId="f0133cc1-7ddc-4617-95f3-a1b241401a99" providerId="ADAL" clId="{9A04F340-9227-44C1-B15E-0E531D780BF6}" dt="2022-12-28T20:10:09.956" v="642" actId="20577"/>
          <ac:spMkLst>
            <pc:docMk/>
            <pc:sldMk cId="0" sldId="268"/>
            <ac:spMk id="3" creationId="{00000000-0000-0000-0000-000000000000}"/>
          </ac:spMkLst>
        </pc:spChg>
      </pc:sldChg>
      <pc:sldChg chg="modSp mod">
        <pc:chgData name="Silvia Pala" userId="f0133cc1-7ddc-4617-95f3-a1b241401a99" providerId="ADAL" clId="{9A04F340-9227-44C1-B15E-0E531D780BF6}" dt="2022-12-28T20:10:14.462" v="644" actId="20577"/>
        <pc:sldMkLst>
          <pc:docMk/>
          <pc:sldMk cId="0" sldId="269"/>
        </pc:sldMkLst>
        <pc:spChg chg="mod">
          <ac:chgData name="Silvia Pala" userId="f0133cc1-7ddc-4617-95f3-a1b241401a99" providerId="ADAL" clId="{9A04F340-9227-44C1-B15E-0E531D780BF6}" dt="2022-12-28T20:05:03.282" v="550" actId="20577"/>
          <ac:spMkLst>
            <pc:docMk/>
            <pc:sldMk cId="0" sldId="269"/>
            <ac:spMk id="2" creationId="{00000000-0000-0000-0000-000000000000}"/>
          </ac:spMkLst>
        </pc:spChg>
        <pc:spChg chg="mod">
          <ac:chgData name="Silvia Pala" userId="f0133cc1-7ddc-4617-95f3-a1b241401a99" providerId="ADAL" clId="{9A04F340-9227-44C1-B15E-0E531D780BF6}" dt="2022-12-28T20:10:14.462" v="644" actId="20577"/>
          <ac:spMkLst>
            <pc:docMk/>
            <pc:sldMk cId="0" sldId="269"/>
            <ac:spMk id="3" creationId="{00000000-0000-0000-0000-000000000000}"/>
          </ac:spMkLst>
        </pc:spChg>
      </pc:sldChg>
      <pc:sldChg chg="modSp mod">
        <pc:chgData name="Silvia Pala" userId="f0133cc1-7ddc-4617-95f3-a1b241401a99" providerId="ADAL" clId="{9A04F340-9227-44C1-B15E-0E531D780BF6}" dt="2022-12-28T20:10:19.671" v="647" actId="20577"/>
        <pc:sldMkLst>
          <pc:docMk/>
          <pc:sldMk cId="0" sldId="270"/>
        </pc:sldMkLst>
        <pc:spChg chg="mod">
          <ac:chgData name="Silvia Pala" userId="f0133cc1-7ddc-4617-95f3-a1b241401a99" providerId="ADAL" clId="{9A04F340-9227-44C1-B15E-0E531D780BF6}" dt="2022-12-28T20:06:37.809" v="595" actId="20577"/>
          <ac:spMkLst>
            <pc:docMk/>
            <pc:sldMk cId="0" sldId="270"/>
            <ac:spMk id="2" creationId="{00000000-0000-0000-0000-000000000000}"/>
          </ac:spMkLst>
        </pc:spChg>
        <pc:spChg chg="mod">
          <ac:chgData name="Silvia Pala" userId="f0133cc1-7ddc-4617-95f3-a1b241401a99" providerId="ADAL" clId="{9A04F340-9227-44C1-B15E-0E531D780BF6}" dt="2022-12-28T20:10:19.671" v="647" actId="20577"/>
          <ac:spMkLst>
            <pc:docMk/>
            <pc:sldMk cId="0" sldId="270"/>
            <ac:spMk id="3" creationId="{00000000-0000-0000-0000-000000000000}"/>
          </ac:spMkLst>
        </pc:spChg>
      </pc:sldChg>
      <pc:sldChg chg="modSp mod">
        <pc:chgData name="Silvia Pala" userId="f0133cc1-7ddc-4617-95f3-a1b241401a99" providerId="ADAL" clId="{9A04F340-9227-44C1-B15E-0E531D780BF6}" dt="2022-12-28T20:09:52.894" v="634" actId="20577"/>
        <pc:sldMkLst>
          <pc:docMk/>
          <pc:sldMk cId="3600729209" sldId="301"/>
        </pc:sldMkLst>
        <pc:spChg chg="mod">
          <ac:chgData name="Silvia Pala" userId="f0133cc1-7ddc-4617-95f3-a1b241401a99" providerId="ADAL" clId="{9A04F340-9227-44C1-B15E-0E531D780BF6}" dt="2022-12-28T20:04:10.082" v="491" actId="20577"/>
          <ac:spMkLst>
            <pc:docMk/>
            <pc:sldMk cId="3600729209" sldId="301"/>
            <ac:spMk id="2" creationId="{00000000-0000-0000-0000-000000000000}"/>
          </ac:spMkLst>
        </pc:spChg>
        <pc:spChg chg="mod">
          <ac:chgData name="Silvia Pala" userId="f0133cc1-7ddc-4617-95f3-a1b241401a99" providerId="ADAL" clId="{9A04F340-9227-44C1-B15E-0E531D780BF6}" dt="2022-12-28T20:09:52.894" v="634" actId="20577"/>
          <ac:spMkLst>
            <pc:docMk/>
            <pc:sldMk cId="3600729209" sldId="301"/>
            <ac:spMk id="3" creationId="{00000000-0000-0000-0000-000000000000}"/>
          </ac:spMkLst>
        </pc:spChg>
      </pc:sldChg>
      <pc:sldChg chg="new del">
        <pc:chgData name="Silvia Pala" userId="f0133cc1-7ddc-4617-95f3-a1b241401a99" providerId="ADAL" clId="{9A04F340-9227-44C1-B15E-0E531D780BF6}" dt="2022-12-28T20:05:45.131" v="552" actId="680"/>
        <pc:sldMkLst>
          <pc:docMk/>
          <pc:sldMk cId="3014094470" sldId="302"/>
        </pc:sldMkLst>
      </pc:sldChg>
      <pc:sldChg chg="modSp add mod">
        <pc:chgData name="Silvia Pala" userId="f0133cc1-7ddc-4617-95f3-a1b241401a99" providerId="ADAL" clId="{9A04F340-9227-44C1-B15E-0E531D780BF6}" dt="2022-12-28T20:10:27.489" v="649" actId="20577"/>
        <pc:sldMkLst>
          <pc:docMk/>
          <pc:sldMk cId="3667043842" sldId="302"/>
        </pc:sldMkLst>
        <pc:spChg chg="mod">
          <ac:chgData name="Silvia Pala" userId="f0133cc1-7ddc-4617-95f3-a1b241401a99" providerId="ADAL" clId="{9A04F340-9227-44C1-B15E-0E531D780BF6}" dt="2022-12-28T20:09:10.018" v="609" actId="20577"/>
          <ac:spMkLst>
            <pc:docMk/>
            <pc:sldMk cId="3667043842" sldId="302"/>
            <ac:spMk id="2" creationId="{00000000-0000-0000-0000-000000000000}"/>
          </ac:spMkLst>
        </pc:spChg>
        <pc:spChg chg="mod">
          <ac:chgData name="Silvia Pala" userId="f0133cc1-7ddc-4617-95f3-a1b241401a99" providerId="ADAL" clId="{9A04F340-9227-44C1-B15E-0E531D780BF6}" dt="2022-12-28T20:10:27.489" v="649" actId="20577"/>
          <ac:spMkLst>
            <pc:docMk/>
            <pc:sldMk cId="3667043842" sldId="302"/>
            <ac:spMk id="3" creationId="{00000000-0000-0000-0000-000000000000}"/>
          </ac:spMkLst>
        </pc:spChg>
      </pc:sldChg>
      <pc:sldChg chg="modSp add mod">
        <pc:chgData name="Silvia Pala" userId="f0133cc1-7ddc-4617-95f3-a1b241401a99" providerId="ADAL" clId="{9A04F340-9227-44C1-B15E-0E531D780BF6}" dt="2022-12-28T20:10:31.164" v="651" actId="20577"/>
        <pc:sldMkLst>
          <pc:docMk/>
          <pc:sldMk cId="3867818285" sldId="303"/>
        </pc:sldMkLst>
        <pc:spChg chg="mod">
          <ac:chgData name="Silvia Pala" userId="f0133cc1-7ddc-4617-95f3-a1b241401a99" providerId="ADAL" clId="{9A04F340-9227-44C1-B15E-0E531D780BF6}" dt="2022-12-28T20:09:33.288" v="632" actId="20577"/>
          <ac:spMkLst>
            <pc:docMk/>
            <pc:sldMk cId="3867818285" sldId="303"/>
            <ac:spMk id="2" creationId="{00000000-0000-0000-0000-000000000000}"/>
          </ac:spMkLst>
        </pc:spChg>
        <pc:spChg chg="mod">
          <ac:chgData name="Silvia Pala" userId="f0133cc1-7ddc-4617-95f3-a1b241401a99" providerId="ADAL" clId="{9A04F340-9227-44C1-B15E-0E531D780BF6}" dt="2022-12-28T20:10:31.164" v="651" actId="20577"/>
          <ac:spMkLst>
            <pc:docMk/>
            <pc:sldMk cId="3867818285" sldId="303"/>
            <ac:spMk id="3" creationId="{00000000-0000-0000-0000-000000000000}"/>
          </ac:spMkLst>
        </pc:spChg>
      </pc:sldChg>
      <pc:sldChg chg="add del">
        <pc:chgData name="Silvia Pala" userId="f0133cc1-7ddc-4617-95f3-a1b241401a99" providerId="ADAL" clId="{9A04F340-9227-44C1-B15E-0E531D780BF6}" dt="2022-12-28T20:06:16.048" v="562" actId="2890"/>
        <pc:sldMkLst>
          <pc:docMk/>
          <pc:sldMk cId="2528388117" sldId="304"/>
        </pc:sldMkLst>
      </pc:sldChg>
    </pc:docChg>
  </pc:docChgLst>
  <pc:docChgLst>
    <pc:chgData name="Silvia Pala" userId="f0133cc1-7ddc-4617-95f3-a1b241401a99" providerId="ADAL" clId="{B8AD580B-F48D-4C46-AD44-FB3D7B3B8CED}"/>
    <pc:docChg chg="undo custSel addSld modSld">
      <pc:chgData name="Silvia Pala" userId="f0133cc1-7ddc-4617-95f3-a1b241401a99" providerId="ADAL" clId="{B8AD580B-F48D-4C46-AD44-FB3D7B3B8CED}" dt="2023-01-03T12:49:04.575" v="243" actId="1076"/>
      <pc:docMkLst>
        <pc:docMk/>
      </pc:docMkLst>
      <pc:sldChg chg="modSp mod">
        <pc:chgData name="Silvia Pala" userId="f0133cc1-7ddc-4617-95f3-a1b241401a99" providerId="ADAL" clId="{B8AD580B-F48D-4C46-AD44-FB3D7B3B8CED}" dt="2023-01-01T21:57:07.713" v="2" actId="20577"/>
        <pc:sldMkLst>
          <pc:docMk/>
          <pc:sldMk cId="0" sldId="256"/>
        </pc:sldMkLst>
        <pc:spChg chg="mod">
          <ac:chgData name="Silvia Pala" userId="f0133cc1-7ddc-4617-95f3-a1b241401a99" providerId="ADAL" clId="{B8AD580B-F48D-4C46-AD44-FB3D7B3B8CED}" dt="2023-01-01T21:57:07.713" v="2" actId="20577"/>
          <ac:spMkLst>
            <pc:docMk/>
            <pc:sldMk cId="0" sldId="256"/>
            <ac:spMk id="4" creationId="{D90E403D-70D9-E8A4-CFFE-6B79FDF2DDA9}"/>
          </ac:spMkLst>
        </pc:spChg>
      </pc:sldChg>
      <pc:sldChg chg="addSp modSp mod">
        <pc:chgData name="Silvia Pala" userId="f0133cc1-7ddc-4617-95f3-a1b241401a99" providerId="ADAL" clId="{B8AD580B-F48D-4C46-AD44-FB3D7B3B8CED}" dt="2023-01-03T12:41:44.524" v="236" actId="1076"/>
        <pc:sldMkLst>
          <pc:docMk/>
          <pc:sldMk cId="0" sldId="260"/>
        </pc:sldMkLst>
        <pc:picChg chg="add mod">
          <ac:chgData name="Silvia Pala" userId="f0133cc1-7ddc-4617-95f3-a1b241401a99" providerId="ADAL" clId="{B8AD580B-F48D-4C46-AD44-FB3D7B3B8CED}" dt="2023-01-03T12:41:44.524" v="236" actId="1076"/>
          <ac:picMkLst>
            <pc:docMk/>
            <pc:sldMk cId="0" sldId="260"/>
            <ac:picMk id="5" creationId="{3B7658AD-6357-64AA-4C0A-C4B7E0A08F02}"/>
          </ac:picMkLst>
        </pc:picChg>
      </pc:sldChg>
      <pc:sldChg chg="addSp delSp modSp mod">
        <pc:chgData name="Silvia Pala" userId="f0133cc1-7ddc-4617-95f3-a1b241401a99" providerId="ADAL" clId="{B8AD580B-F48D-4C46-AD44-FB3D7B3B8CED}" dt="2023-01-02T20:45:03.454" v="55" actId="1076"/>
        <pc:sldMkLst>
          <pc:docMk/>
          <pc:sldMk cId="0" sldId="261"/>
        </pc:sldMkLst>
        <pc:picChg chg="add del mod">
          <ac:chgData name="Silvia Pala" userId="f0133cc1-7ddc-4617-95f3-a1b241401a99" providerId="ADAL" clId="{B8AD580B-F48D-4C46-AD44-FB3D7B3B8CED}" dt="2023-01-02T20:26:00.225" v="30" actId="478"/>
          <ac:picMkLst>
            <pc:docMk/>
            <pc:sldMk cId="0" sldId="261"/>
            <ac:picMk id="5" creationId="{E2540B7C-8B50-68A2-0BC2-AA39FEAFB416}"/>
          </ac:picMkLst>
        </pc:picChg>
        <pc:picChg chg="add mod">
          <ac:chgData name="Silvia Pala" userId="f0133cc1-7ddc-4617-95f3-a1b241401a99" providerId="ADAL" clId="{B8AD580B-F48D-4C46-AD44-FB3D7B3B8CED}" dt="2023-01-02T20:45:03.454" v="55" actId="1076"/>
          <ac:picMkLst>
            <pc:docMk/>
            <pc:sldMk cId="0" sldId="261"/>
            <ac:picMk id="7" creationId="{3DAE5DC2-CFC1-31DB-FA71-AC08E22E0740}"/>
          </ac:picMkLst>
        </pc:picChg>
      </pc:sldChg>
      <pc:sldChg chg="addSp delSp modSp mod">
        <pc:chgData name="Silvia Pala" userId="f0133cc1-7ddc-4617-95f3-a1b241401a99" providerId="ADAL" clId="{B8AD580B-F48D-4C46-AD44-FB3D7B3B8CED}" dt="2023-01-03T12:49:04.575" v="243" actId="1076"/>
        <pc:sldMkLst>
          <pc:docMk/>
          <pc:sldMk cId="0" sldId="266"/>
        </pc:sldMkLst>
        <pc:picChg chg="add del mod">
          <ac:chgData name="Silvia Pala" userId="f0133cc1-7ddc-4617-95f3-a1b241401a99" providerId="ADAL" clId="{B8AD580B-F48D-4C46-AD44-FB3D7B3B8CED}" dt="2023-01-03T12:37:25.154" v="232" actId="478"/>
          <ac:picMkLst>
            <pc:docMk/>
            <pc:sldMk cId="0" sldId="266"/>
            <ac:picMk id="5" creationId="{82E00CE2-9C4D-1E0B-F5E5-7B8B3E7BE442}"/>
          </ac:picMkLst>
        </pc:picChg>
        <pc:picChg chg="add del">
          <ac:chgData name="Silvia Pala" userId="f0133cc1-7ddc-4617-95f3-a1b241401a99" providerId="ADAL" clId="{B8AD580B-F48D-4C46-AD44-FB3D7B3B8CED}" dt="2023-01-02T20:31:09.045" v="41" actId="478"/>
          <ac:picMkLst>
            <pc:docMk/>
            <pc:sldMk cId="0" sldId="266"/>
            <ac:picMk id="5" creationId="{A860C61B-EFE2-06C9-B2FA-AC6AEB9CC4A7}"/>
          </ac:picMkLst>
        </pc:picChg>
        <pc:picChg chg="add del mod">
          <ac:chgData name="Silvia Pala" userId="f0133cc1-7ddc-4617-95f3-a1b241401a99" providerId="ADAL" clId="{B8AD580B-F48D-4C46-AD44-FB3D7B3B8CED}" dt="2023-01-02T20:42:46.543" v="50" actId="478"/>
          <ac:picMkLst>
            <pc:docMk/>
            <pc:sldMk cId="0" sldId="266"/>
            <ac:picMk id="7" creationId="{2E40805C-E4CB-F58E-1A34-723A8BCF8528}"/>
          </ac:picMkLst>
        </pc:picChg>
        <pc:picChg chg="add mod">
          <ac:chgData name="Silvia Pala" userId="f0133cc1-7ddc-4617-95f3-a1b241401a99" providerId="ADAL" clId="{B8AD580B-F48D-4C46-AD44-FB3D7B3B8CED}" dt="2023-01-03T12:49:04.575" v="243" actId="1076"/>
          <ac:picMkLst>
            <pc:docMk/>
            <pc:sldMk cId="0" sldId="266"/>
            <ac:picMk id="9" creationId="{73635D9D-B9BA-5722-9C68-BE33639D2BAF}"/>
          </ac:picMkLst>
        </pc:picChg>
      </pc:sldChg>
      <pc:sldChg chg="addSp delSp modSp mod">
        <pc:chgData name="Silvia Pala" userId="f0133cc1-7ddc-4617-95f3-a1b241401a99" providerId="ADAL" clId="{B8AD580B-F48D-4C46-AD44-FB3D7B3B8CED}" dt="2023-01-02T20:49:42.664" v="226" actId="14100"/>
        <pc:sldMkLst>
          <pc:docMk/>
          <pc:sldMk cId="0" sldId="268"/>
        </pc:sldMkLst>
        <pc:spChg chg="mod">
          <ac:chgData name="Silvia Pala" userId="f0133cc1-7ddc-4617-95f3-a1b241401a99" providerId="ADAL" clId="{B8AD580B-F48D-4C46-AD44-FB3D7B3B8CED}" dt="2023-01-02T20:49:42.664" v="226" actId="14100"/>
          <ac:spMkLst>
            <pc:docMk/>
            <pc:sldMk cId="0" sldId="268"/>
            <ac:spMk id="2" creationId="{00000000-0000-0000-0000-000000000000}"/>
          </ac:spMkLst>
        </pc:spChg>
        <pc:picChg chg="add del mod">
          <ac:chgData name="Silvia Pala" userId="f0133cc1-7ddc-4617-95f3-a1b241401a99" providerId="ADAL" clId="{B8AD580B-F48D-4C46-AD44-FB3D7B3B8CED}" dt="2023-01-02T00:14:31.899" v="10" actId="478"/>
          <ac:picMkLst>
            <pc:docMk/>
            <pc:sldMk cId="0" sldId="268"/>
            <ac:picMk id="5" creationId="{94D147B6-1CD2-99E4-9264-6CD2A419CFE1}"/>
          </ac:picMkLst>
        </pc:picChg>
        <pc:picChg chg="add del mod">
          <ac:chgData name="Silvia Pala" userId="f0133cc1-7ddc-4617-95f3-a1b241401a99" providerId="ADAL" clId="{B8AD580B-F48D-4C46-AD44-FB3D7B3B8CED}" dt="2023-01-02T20:49:06.589" v="171" actId="478"/>
          <ac:picMkLst>
            <pc:docMk/>
            <pc:sldMk cId="0" sldId="268"/>
            <ac:picMk id="7" creationId="{66049390-7025-1CE0-C0BF-B49AD9A5AEDF}"/>
          </ac:picMkLst>
        </pc:picChg>
      </pc:sldChg>
      <pc:sldChg chg="modSp mod">
        <pc:chgData name="Silvia Pala" userId="f0133cc1-7ddc-4617-95f3-a1b241401a99" providerId="ADAL" clId="{B8AD580B-F48D-4C46-AD44-FB3D7B3B8CED}" dt="2023-01-02T20:50:17.372" v="228" actId="14100"/>
        <pc:sldMkLst>
          <pc:docMk/>
          <pc:sldMk cId="0" sldId="269"/>
        </pc:sldMkLst>
        <pc:spChg chg="mod">
          <ac:chgData name="Silvia Pala" userId="f0133cc1-7ddc-4617-95f3-a1b241401a99" providerId="ADAL" clId="{B8AD580B-F48D-4C46-AD44-FB3D7B3B8CED}" dt="2023-01-02T20:50:17.372" v="228" actId="14100"/>
          <ac:spMkLst>
            <pc:docMk/>
            <pc:sldMk cId="0" sldId="269"/>
            <ac:spMk id="2" creationId="{00000000-0000-0000-0000-000000000000}"/>
          </ac:spMkLst>
        </pc:spChg>
      </pc:sldChg>
      <pc:sldChg chg="addSp modSp mod">
        <pc:chgData name="Silvia Pala" userId="f0133cc1-7ddc-4617-95f3-a1b241401a99" providerId="ADAL" clId="{B8AD580B-F48D-4C46-AD44-FB3D7B3B8CED}" dt="2023-01-02T20:49:03.315" v="170"/>
        <pc:sldMkLst>
          <pc:docMk/>
          <pc:sldMk cId="0" sldId="270"/>
        </pc:sldMkLst>
        <pc:spChg chg="mod">
          <ac:chgData name="Silvia Pala" userId="f0133cc1-7ddc-4617-95f3-a1b241401a99" providerId="ADAL" clId="{B8AD580B-F48D-4C46-AD44-FB3D7B3B8CED}" dt="2023-01-02T20:48:30.113" v="132" actId="6549"/>
          <ac:spMkLst>
            <pc:docMk/>
            <pc:sldMk cId="0" sldId="270"/>
            <ac:spMk id="2" creationId="{00000000-0000-0000-0000-000000000000}"/>
          </ac:spMkLst>
        </pc:spChg>
        <pc:picChg chg="add mod">
          <ac:chgData name="Silvia Pala" userId="f0133cc1-7ddc-4617-95f3-a1b241401a99" providerId="ADAL" clId="{B8AD580B-F48D-4C46-AD44-FB3D7B3B8CED}" dt="2023-01-02T20:49:03.315" v="170"/>
          <ac:picMkLst>
            <pc:docMk/>
            <pc:sldMk cId="0" sldId="270"/>
            <ac:picMk id="4" creationId="{DB03CAE0-7516-E087-D656-98254CE43E8C}"/>
          </ac:picMkLst>
        </pc:picChg>
      </pc:sldChg>
      <pc:sldChg chg="addSp delSp modSp mod">
        <pc:chgData name="Silvia Pala" userId="f0133cc1-7ddc-4617-95f3-a1b241401a99" providerId="ADAL" clId="{B8AD580B-F48D-4C46-AD44-FB3D7B3B8CED}" dt="2023-01-02T20:45:10.067" v="56" actId="1076"/>
        <pc:sldMkLst>
          <pc:docMk/>
          <pc:sldMk cId="3600729209" sldId="301"/>
        </pc:sldMkLst>
        <pc:picChg chg="add del mod">
          <ac:chgData name="Silvia Pala" userId="f0133cc1-7ddc-4617-95f3-a1b241401a99" providerId="ADAL" clId="{B8AD580B-F48D-4C46-AD44-FB3D7B3B8CED}" dt="2023-01-02T20:39:54.434" v="45" actId="478"/>
          <ac:picMkLst>
            <pc:docMk/>
            <pc:sldMk cId="3600729209" sldId="301"/>
            <ac:picMk id="5" creationId="{4108AD36-D40F-53E6-C98B-9A09A903E1F2}"/>
          </ac:picMkLst>
        </pc:picChg>
        <pc:picChg chg="add mod">
          <ac:chgData name="Silvia Pala" userId="f0133cc1-7ddc-4617-95f3-a1b241401a99" providerId="ADAL" clId="{B8AD580B-F48D-4C46-AD44-FB3D7B3B8CED}" dt="2023-01-02T20:45:10.067" v="56" actId="1076"/>
          <ac:picMkLst>
            <pc:docMk/>
            <pc:sldMk cId="3600729209" sldId="301"/>
            <ac:picMk id="7" creationId="{FCAD97BF-0497-DA4C-5967-3B930CE081FB}"/>
          </ac:picMkLst>
        </pc:picChg>
      </pc:sldChg>
      <pc:sldChg chg="modSp mod">
        <pc:chgData name="Silvia Pala" userId="f0133cc1-7ddc-4617-95f3-a1b241401a99" providerId="ADAL" clId="{B8AD580B-F48D-4C46-AD44-FB3D7B3B8CED}" dt="2023-01-02T20:48:13.790" v="120" actId="20577"/>
        <pc:sldMkLst>
          <pc:docMk/>
          <pc:sldMk cId="3667043842" sldId="302"/>
        </pc:sldMkLst>
        <pc:spChg chg="mod">
          <ac:chgData name="Silvia Pala" userId="f0133cc1-7ddc-4617-95f3-a1b241401a99" providerId="ADAL" clId="{B8AD580B-F48D-4C46-AD44-FB3D7B3B8CED}" dt="2023-01-02T20:48:13.790" v="120" actId="20577"/>
          <ac:spMkLst>
            <pc:docMk/>
            <pc:sldMk cId="3667043842" sldId="302"/>
            <ac:spMk id="2" creationId="{00000000-0000-0000-0000-000000000000}"/>
          </ac:spMkLst>
        </pc:spChg>
      </pc:sldChg>
      <pc:sldChg chg="modSp mod">
        <pc:chgData name="Silvia Pala" userId="f0133cc1-7ddc-4617-95f3-a1b241401a99" providerId="ADAL" clId="{B8AD580B-F48D-4C46-AD44-FB3D7B3B8CED}" dt="2023-01-02T20:47:49.281" v="97" actId="20577"/>
        <pc:sldMkLst>
          <pc:docMk/>
          <pc:sldMk cId="3867818285" sldId="303"/>
        </pc:sldMkLst>
        <pc:spChg chg="mod">
          <ac:chgData name="Silvia Pala" userId="f0133cc1-7ddc-4617-95f3-a1b241401a99" providerId="ADAL" clId="{B8AD580B-F48D-4C46-AD44-FB3D7B3B8CED}" dt="2023-01-02T20:47:49.281" v="97" actId="20577"/>
          <ac:spMkLst>
            <pc:docMk/>
            <pc:sldMk cId="3867818285" sldId="303"/>
            <ac:spMk id="2" creationId="{00000000-0000-0000-0000-000000000000}"/>
          </ac:spMkLst>
        </pc:spChg>
      </pc:sldChg>
      <pc:sldChg chg="modSp add mod">
        <pc:chgData name="Silvia Pala" userId="f0133cc1-7ddc-4617-95f3-a1b241401a99" providerId="ADAL" clId="{B8AD580B-F48D-4C46-AD44-FB3D7B3B8CED}" dt="2023-01-02T20:47:31.211" v="61" actId="20577"/>
        <pc:sldMkLst>
          <pc:docMk/>
          <pc:sldMk cId="2839312188" sldId="304"/>
        </pc:sldMkLst>
        <pc:spChg chg="mod">
          <ac:chgData name="Silvia Pala" userId="f0133cc1-7ddc-4617-95f3-a1b241401a99" providerId="ADAL" clId="{B8AD580B-F48D-4C46-AD44-FB3D7B3B8CED}" dt="2023-01-02T20:47:31.211" v="61" actId="20577"/>
          <ac:spMkLst>
            <pc:docMk/>
            <pc:sldMk cId="2839312188" sldId="304"/>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1DE5F0A9-B406-498E-A7DE-FDB29F638B59}" type="datetimeFigureOut">
              <a:rPr lang="it-IT" smtClean="0"/>
              <a:t>08/01/2023</a:t>
            </a:fld>
            <a:endParaRPr lang="it-IT"/>
          </a:p>
        </p:txBody>
      </p:sp>
      <p:sp>
        <p:nvSpPr>
          <p:cNvPr id="4" name="Segnaposto immagine diapositiva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51F67564-9E4D-4C20-9178-CC1B8F49A5DC}" type="slidenum">
              <a:rPr lang="it-IT" smtClean="0"/>
              <a:t>‹N›</a:t>
            </a:fld>
            <a:endParaRPr lang="it-IT"/>
          </a:p>
        </p:txBody>
      </p:sp>
    </p:spTree>
    <p:extLst>
      <p:ext uri="{BB962C8B-B14F-4D97-AF65-F5344CB8AC3E}">
        <p14:creationId xmlns:p14="http://schemas.microsoft.com/office/powerpoint/2010/main" val="3417481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1F67564-9E4D-4C20-9178-CC1B8F49A5DC}" type="slidenum">
              <a:rPr lang="it-IT" smtClean="0"/>
              <a:t>1</a:t>
            </a:fld>
            <a:endParaRPr lang="it-IT"/>
          </a:p>
        </p:txBody>
      </p:sp>
    </p:spTree>
    <p:extLst>
      <p:ext uri="{BB962C8B-B14F-4D97-AF65-F5344CB8AC3E}">
        <p14:creationId xmlns:p14="http://schemas.microsoft.com/office/powerpoint/2010/main" val="122359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800" dirty="0">
                <a:effectLst/>
                <a:latin typeface="Calibri" panose="020F0502020204030204" pitchFamily="34" charset="0"/>
                <a:ea typeface="Calibri" panose="020F0502020204030204" pitchFamily="34" charset="0"/>
                <a:cs typeface="Times New Roman" panose="02020603050405020304" pitchFamily="18" charset="0"/>
              </a:rPr>
              <a:t>La cui consegna è quella di, assegnati dati relativi a due punti appartenenti ad orbite diverse, studiare, analizzare e scegliere differenti strategie di trasferimento,  sia attraverso un set predefinito di manovre standard, sia attraverso manovre da noi pensate.</a:t>
            </a:r>
            <a:endParaRPr lang="it-IT" dirty="0"/>
          </a:p>
        </p:txBody>
      </p:sp>
      <p:sp>
        <p:nvSpPr>
          <p:cNvPr id="4" name="Segnaposto numero diapositiva 3"/>
          <p:cNvSpPr>
            <a:spLocks noGrp="1"/>
          </p:cNvSpPr>
          <p:nvPr>
            <p:ph type="sldNum" sz="quarter" idx="5"/>
          </p:nvPr>
        </p:nvSpPr>
        <p:spPr/>
        <p:txBody>
          <a:bodyPr/>
          <a:lstStyle/>
          <a:p>
            <a:fld id="{51F67564-9E4D-4C20-9178-CC1B8F49A5DC}" type="slidenum">
              <a:rPr lang="it-IT" smtClean="0"/>
              <a:t>2</a:t>
            </a:fld>
            <a:endParaRPr lang="it-IT"/>
          </a:p>
        </p:txBody>
      </p:sp>
    </p:spTree>
    <p:extLst>
      <p:ext uri="{BB962C8B-B14F-4D97-AF65-F5344CB8AC3E}">
        <p14:creationId xmlns:p14="http://schemas.microsoft.com/office/powerpoint/2010/main" val="4165010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Calibri" panose="020F0502020204030204" pitchFamily="34" charset="0"/>
                <a:ea typeface="Calibri" panose="020F0502020204030204" pitchFamily="34" charset="0"/>
                <a:cs typeface="Times New Roman" panose="02020603050405020304" pitchFamily="18" charset="0"/>
              </a:rPr>
              <a:t>Della prima orbita sono assegnati i vettori posizione e velocità, da cui è possibile ricavare i parametri orbitali. Come possiamo vedere l’orbita è ellittica, non geostazionaria ne’ polare ne’ equatoriale e appartiene alle orbite medie. </a:t>
            </a:r>
          </a:p>
          <a:p>
            <a:endParaRPr lang="it-IT" dirty="0"/>
          </a:p>
        </p:txBody>
      </p:sp>
      <p:sp>
        <p:nvSpPr>
          <p:cNvPr id="4" name="Segnaposto numero diapositiva 3"/>
          <p:cNvSpPr>
            <a:spLocks noGrp="1"/>
          </p:cNvSpPr>
          <p:nvPr>
            <p:ph type="sldNum" sz="quarter" idx="5"/>
          </p:nvPr>
        </p:nvSpPr>
        <p:spPr/>
        <p:txBody>
          <a:bodyPr/>
          <a:lstStyle/>
          <a:p>
            <a:fld id="{51F67564-9E4D-4C20-9178-CC1B8F49A5DC}" type="slidenum">
              <a:rPr lang="it-IT" smtClean="0"/>
              <a:t>3</a:t>
            </a:fld>
            <a:endParaRPr lang="it-IT"/>
          </a:p>
        </p:txBody>
      </p:sp>
    </p:spTree>
    <p:extLst>
      <p:ext uri="{BB962C8B-B14F-4D97-AF65-F5344CB8AC3E}">
        <p14:creationId xmlns:p14="http://schemas.microsoft.com/office/powerpoint/2010/main" val="4266638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Calibri" panose="020F0502020204030204" pitchFamily="34" charset="0"/>
                <a:ea typeface="Calibri" panose="020F0502020204030204" pitchFamily="34" charset="0"/>
                <a:cs typeface="Times New Roman" panose="02020603050405020304" pitchFamily="18" charset="0"/>
              </a:rPr>
              <a:t>Della seconda orbita sono invece stati assegnati i parametri orbitali, da cui è possibile ricavare posizione e velocità del punto assegnato. Anche quest’orbita è ellittica, con un’eccentricità superiore alla precedente, è più ampia e presenta una maggiore inclinazione. Anche quest’orbita non risulta essere ne’ polare ne’ equatoriale.</a:t>
            </a:r>
          </a:p>
          <a:p>
            <a:endParaRPr lang="it-IT" dirty="0"/>
          </a:p>
        </p:txBody>
      </p:sp>
      <p:sp>
        <p:nvSpPr>
          <p:cNvPr id="4" name="Segnaposto numero diapositiva 3"/>
          <p:cNvSpPr>
            <a:spLocks noGrp="1"/>
          </p:cNvSpPr>
          <p:nvPr>
            <p:ph type="sldNum" sz="quarter" idx="5"/>
          </p:nvPr>
        </p:nvSpPr>
        <p:spPr/>
        <p:txBody>
          <a:bodyPr/>
          <a:lstStyle/>
          <a:p>
            <a:fld id="{51F67564-9E4D-4C20-9178-CC1B8F49A5DC}" type="slidenum">
              <a:rPr lang="it-IT" smtClean="0"/>
              <a:t>4</a:t>
            </a:fld>
            <a:endParaRPr lang="it-IT"/>
          </a:p>
        </p:txBody>
      </p:sp>
    </p:spTree>
    <p:extLst>
      <p:ext uri="{BB962C8B-B14F-4D97-AF65-F5344CB8AC3E}">
        <p14:creationId xmlns:p14="http://schemas.microsoft.com/office/powerpoint/2010/main" val="3234344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Calibri" panose="020F0502020204030204" pitchFamily="34" charset="0"/>
                <a:ea typeface="Calibri" panose="020F0502020204030204" pitchFamily="34" charset="0"/>
                <a:cs typeface="Times New Roman" panose="02020603050405020304" pitchFamily="18" charset="0"/>
              </a:rPr>
              <a:t>Possiamo ora confrontare i costi, sia in termini di tempo che in termini di velocità, delle varie strategie considerate. Di osserva quindi come la strategia standard selezionata, indicata con S1, sia quella con il minor costo di velocità, ma non la minor richiesta di tempo. Il nostro obiettivo per la strategia standard proposta era proprio quello di diminuire il più possibile la velocità richiesta,</a:t>
            </a:r>
          </a:p>
          <a:p>
            <a:endParaRPr lang="it-IT" dirty="0"/>
          </a:p>
        </p:txBody>
      </p:sp>
      <p:sp>
        <p:nvSpPr>
          <p:cNvPr id="4" name="Segnaposto numero diapositiva 3"/>
          <p:cNvSpPr>
            <a:spLocks noGrp="1"/>
          </p:cNvSpPr>
          <p:nvPr>
            <p:ph type="sldNum" sz="quarter" idx="5"/>
          </p:nvPr>
        </p:nvSpPr>
        <p:spPr/>
        <p:txBody>
          <a:bodyPr/>
          <a:lstStyle/>
          <a:p>
            <a:fld id="{51F67564-9E4D-4C20-9178-CC1B8F49A5DC}" type="slidenum">
              <a:rPr lang="it-IT" smtClean="0"/>
              <a:t>14</a:t>
            </a:fld>
            <a:endParaRPr lang="it-IT"/>
          </a:p>
        </p:txBody>
      </p:sp>
    </p:spTree>
    <p:extLst>
      <p:ext uri="{BB962C8B-B14F-4D97-AF65-F5344CB8AC3E}">
        <p14:creationId xmlns:p14="http://schemas.microsoft.com/office/powerpoint/2010/main" val="3312164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Calibri" panose="020F0502020204030204" pitchFamily="34" charset="0"/>
                <a:ea typeface="Calibri" panose="020F0502020204030204" pitchFamily="34" charset="0"/>
                <a:cs typeface="Times New Roman" panose="02020603050405020304" pitchFamily="18" charset="0"/>
              </a:rPr>
              <a:t>Per quanto riguarda le strategie alternative, alternativa A1 risulta essere la meno vantaggiosa di quelle proposte, con un aumento di costi e tempi del 4.98 e 85 % a causa delle maggiori dimensioni delle orbite percorse; la manovra secante, A2 è invece la migliore, sia per costi che per tempo con una riduzione sostanziale di entrambi i parametri di merito, 22.8 e 48.8 % rispettivamente. La terza strategia alternativa permette invece di avere un risparmio del 19.4 % nei costi di esecuzione, grazie soprattutto ad un cambio piano oculato, a discapito però dei tempi di esecuzione, che aumentano del 62.3%. </a:t>
            </a:r>
          </a:p>
          <a:p>
            <a:endParaRPr lang="it-IT" dirty="0"/>
          </a:p>
        </p:txBody>
      </p:sp>
      <p:sp>
        <p:nvSpPr>
          <p:cNvPr id="4" name="Segnaposto numero diapositiva 3"/>
          <p:cNvSpPr>
            <a:spLocks noGrp="1"/>
          </p:cNvSpPr>
          <p:nvPr>
            <p:ph type="sldNum" sz="quarter" idx="5"/>
          </p:nvPr>
        </p:nvSpPr>
        <p:spPr/>
        <p:txBody>
          <a:bodyPr/>
          <a:lstStyle/>
          <a:p>
            <a:fld id="{51F67564-9E4D-4C20-9178-CC1B8F49A5DC}" type="slidenum">
              <a:rPr lang="it-IT" smtClean="0"/>
              <a:t>15</a:t>
            </a:fld>
            <a:endParaRPr lang="it-IT"/>
          </a:p>
        </p:txBody>
      </p:sp>
    </p:spTree>
    <p:extLst>
      <p:ext uri="{BB962C8B-B14F-4D97-AF65-F5344CB8AC3E}">
        <p14:creationId xmlns:p14="http://schemas.microsoft.com/office/powerpoint/2010/main" val="3006367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Calibri" panose="020F0502020204030204" pitchFamily="34" charset="0"/>
                <a:ea typeface="Calibri" panose="020F0502020204030204" pitchFamily="34" charset="0"/>
                <a:cs typeface="Times New Roman" panose="02020603050405020304" pitchFamily="18" charset="0"/>
              </a:rPr>
              <a:t>Questo perché abbiamo notato come, aumentando l’impulso della manovra tangente, come si può vedere dal grafico puramente illustrativo,  e di conseguenza allargando l’orbita di trasferimento, il costo del cambio piano si riduce in maniera significativa. Tuttavia, un aumento eccessivo del </a:t>
            </a:r>
            <a:r>
              <a:rPr lang="it-IT" sz="1800" dirty="0" err="1">
                <a:effectLst/>
                <a:latin typeface="Calibri" panose="020F0502020204030204" pitchFamily="34" charset="0"/>
                <a:ea typeface="Calibri" panose="020F0502020204030204" pitchFamily="34" charset="0"/>
                <a:cs typeface="Times New Roman" panose="02020603050405020304" pitchFamily="18" charset="0"/>
              </a:rPr>
              <a:t>deltaV</a:t>
            </a:r>
            <a:r>
              <a:rPr lang="it-IT" sz="1800" dirty="0">
                <a:effectLst/>
                <a:latin typeface="Calibri" panose="020F0502020204030204" pitchFamily="34" charset="0"/>
                <a:ea typeface="Calibri" panose="020F0502020204030204" pitchFamily="34" charset="0"/>
                <a:cs typeface="Times New Roman" panose="02020603050405020304" pitchFamily="18" charset="0"/>
              </a:rPr>
              <a:t> iniziale, riducendo quindi i costi </a:t>
            </a:r>
            <a:r>
              <a:rPr lang="it-IT" sz="1800">
                <a:effectLst/>
                <a:latin typeface="Calibri" panose="020F0502020204030204" pitchFamily="34" charset="0"/>
                <a:ea typeface="Calibri" panose="020F0502020204030204" pitchFamily="34" charset="0"/>
                <a:cs typeface="Times New Roman" panose="02020603050405020304" pitchFamily="18" charset="0"/>
              </a:rPr>
              <a:t>di cambio piano, </a:t>
            </a:r>
            <a:r>
              <a:rPr lang="it-IT" sz="1800" dirty="0">
                <a:effectLst/>
                <a:latin typeface="Calibri" panose="020F0502020204030204" pitchFamily="34" charset="0"/>
                <a:ea typeface="Calibri" panose="020F0502020204030204" pitchFamily="34" charset="0"/>
                <a:cs typeface="Times New Roman" panose="02020603050405020304" pitchFamily="18" charset="0"/>
              </a:rPr>
              <a:t>comporterebbe un aumento generale dei costi </a:t>
            </a:r>
            <a:r>
              <a:rPr lang="it-IT" sz="1800">
                <a:effectLst/>
                <a:latin typeface="Calibri" panose="020F0502020204030204" pitchFamily="34" charset="0"/>
                <a:ea typeface="Calibri" panose="020F0502020204030204" pitchFamily="34" charset="0"/>
                <a:cs typeface="Times New Roman" panose="02020603050405020304" pitchFamily="18" charset="0"/>
              </a:rPr>
              <a:t>della manovra.</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sp>
        <p:nvSpPr>
          <p:cNvPr id="4" name="Segnaposto numero diapositiva 3"/>
          <p:cNvSpPr>
            <a:spLocks noGrp="1"/>
          </p:cNvSpPr>
          <p:nvPr>
            <p:ph type="sldNum" sz="quarter" idx="5"/>
          </p:nvPr>
        </p:nvSpPr>
        <p:spPr/>
        <p:txBody>
          <a:bodyPr/>
          <a:lstStyle/>
          <a:p>
            <a:fld id="{51F67564-9E4D-4C20-9178-CC1B8F49A5DC}" type="slidenum">
              <a:rPr lang="it-IT" smtClean="0"/>
              <a:t>16</a:t>
            </a:fld>
            <a:endParaRPr lang="it-IT"/>
          </a:p>
        </p:txBody>
      </p:sp>
    </p:spTree>
    <p:extLst>
      <p:ext uri="{BB962C8B-B14F-4D97-AF65-F5344CB8AC3E}">
        <p14:creationId xmlns:p14="http://schemas.microsoft.com/office/powerpoint/2010/main" val="270071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rgbClr val="003E6D"/>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0" i="0">
                <a:solidFill>
                  <a:srgbClr val="004B80"/>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rgbClr val="003E6D"/>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rgbClr val="003E6D"/>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3999" cy="4882896"/>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99" cy="859536"/>
          </a:xfrm>
          <a:prstGeom prst="rect">
            <a:avLst/>
          </a:prstGeom>
        </p:spPr>
      </p:pic>
      <p:pic>
        <p:nvPicPr>
          <p:cNvPr id="17" name="bg object 17"/>
          <p:cNvPicPr/>
          <p:nvPr/>
        </p:nvPicPr>
        <p:blipFill>
          <a:blip r:embed="rId8" cstate="print"/>
          <a:stretch>
            <a:fillRect/>
          </a:stretch>
        </p:blipFill>
        <p:spPr>
          <a:xfrm>
            <a:off x="0" y="6578079"/>
            <a:ext cx="9143999" cy="279917"/>
          </a:xfrm>
          <a:prstGeom prst="rect">
            <a:avLst/>
          </a:prstGeom>
        </p:spPr>
      </p:pic>
      <p:sp>
        <p:nvSpPr>
          <p:cNvPr id="2" name="Holder 2"/>
          <p:cNvSpPr>
            <a:spLocks noGrp="1"/>
          </p:cNvSpPr>
          <p:nvPr>
            <p:ph type="title"/>
          </p:nvPr>
        </p:nvSpPr>
        <p:spPr>
          <a:xfrm>
            <a:off x="706627" y="211962"/>
            <a:ext cx="7730744" cy="360680"/>
          </a:xfrm>
          <a:prstGeom prst="rect">
            <a:avLst/>
          </a:prstGeom>
        </p:spPr>
        <p:txBody>
          <a:bodyPr wrap="square" lIns="0" tIns="0" rIns="0" bIns="0">
            <a:spAutoFit/>
          </a:bodyPr>
          <a:lstStyle>
            <a:lvl1pPr>
              <a:defRPr sz="2200" b="1" i="0">
                <a:solidFill>
                  <a:srgbClr val="003E6D"/>
                </a:solidFill>
                <a:latin typeface="Arial"/>
                <a:cs typeface="Arial"/>
              </a:defRPr>
            </a:lvl1pPr>
          </a:lstStyle>
          <a:p>
            <a:endParaRPr/>
          </a:p>
        </p:txBody>
      </p:sp>
      <p:sp>
        <p:nvSpPr>
          <p:cNvPr id="3" name="Holder 3"/>
          <p:cNvSpPr>
            <a:spLocks noGrp="1"/>
          </p:cNvSpPr>
          <p:nvPr>
            <p:ph type="body" idx="1"/>
          </p:nvPr>
        </p:nvSpPr>
        <p:spPr>
          <a:xfrm>
            <a:off x="618540" y="1135761"/>
            <a:ext cx="7980680" cy="1550670"/>
          </a:xfrm>
          <a:prstGeom prst="rect">
            <a:avLst/>
          </a:prstGeom>
        </p:spPr>
        <p:txBody>
          <a:bodyPr wrap="square" lIns="0" tIns="0" rIns="0" bIns="0">
            <a:spAutoFit/>
          </a:bodyPr>
          <a:lstStyle>
            <a:lvl1pPr>
              <a:defRPr sz="2000" b="0" i="0">
                <a:solidFill>
                  <a:srgbClr val="004B80"/>
                </a:solidFill>
                <a:latin typeface="Arial MT"/>
                <a:cs typeface="Arial MT"/>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1/8/2023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90E403D-70D9-E8A4-CFFE-6B79FDF2DDA9}"/>
              </a:ext>
            </a:extLst>
          </p:cNvPr>
          <p:cNvSpPr txBox="1"/>
          <p:nvPr/>
        </p:nvSpPr>
        <p:spPr>
          <a:xfrm>
            <a:off x="2590800" y="4267200"/>
            <a:ext cx="4572000" cy="1461939"/>
          </a:xfrm>
          <a:prstGeom prst="rect">
            <a:avLst/>
          </a:prstGeom>
          <a:noFill/>
        </p:spPr>
        <p:txBody>
          <a:bodyPr wrap="square">
            <a:spAutoFit/>
          </a:bodyPr>
          <a:lstStyle/>
          <a:p>
            <a:pPr>
              <a:spcAft>
                <a:spcPts val="600"/>
              </a:spcAft>
            </a:pPr>
            <a:r>
              <a:rPr lang="it-IT" b="1" dirty="0">
                <a:solidFill>
                  <a:schemeClr val="accent1">
                    <a:lumMod val="50000"/>
                  </a:schemeClr>
                </a:solidFill>
                <a:latin typeface="Arial" panose="020B0604020202020204" pitchFamily="34" charset="0"/>
                <a:cs typeface="Arial" panose="020B0604020202020204" pitchFamily="34" charset="0"/>
              </a:rPr>
              <a:t>                  </a:t>
            </a:r>
            <a:r>
              <a:rPr lang="it-IT" sz="2400" b="1" dirty="0">
                <a:solidFill>
                  <a:schemeClr val="accent1">
                    <a:lumMod val="50000"/>
                  </a:schemeClr>
                </a:solidFill>
                <a:latin typeface="Arial" panose="020B0604020202020204" pitchFamily="34" charset="0"/>
                <a:cs typeface="Arial" panose="020B0604020202020204" pitchFamily="34" charset="0"/>
              </a:rPr>
              <a:t>Gruppo C13</a:t>
            </a:r>
          </a:p>
          <a:p>
            <a:r>
              <a:rPr lang="it-IT" sz="2000" dirty="0">
                <a:solidFill>
                  <a:schemeClr val="accent1">
                    <a:lumMod val="50000"/>
                  </a:schemeClr>
                </a:solidFill>
                <a:latin typeface="Arial" panose="020B0604020202020204" pitchFamily="34" charset="0"/>
                <a:cs typeface="Arial" panose="020B0604020202020204" pitchFamily="34" charset="0"/>
              </a:rPr>
              <a:t>Silvia Pala                      10694997</a:t>
            </a:r>
          </a:p>
          <a:p>
            <a:r>
              <a:rPr lang="it-IT" sz="2000" dirty="0">
                <a:solidFill>
                  <a:schemeClr val="accent1">
                    <a:lumMod val="50000"/>
                  </a:schemeClr>
                </a:solidFill>
                <a:latin typeface="Arial" panose="020B0604020202020204" pitchFamily="34" charset="0"/>
                <a:cs typeface="Arial" panose="020B0604020202020204" pitchFamily="34" charset="0"/>
              </a:rPr>
              <a:t>Alex Cristian Turcu        10711624 </a:t>
            </a:r>
          </a:p>
          <a:p>
            <a:r>
              <a:rPr lang="it-IT" sz="2000" dirty="0">
                <a:solidFill>
                  <a:schemeClr val="accent1">
                    <a:lumMod val="50000"/>
                  </a:schemeClr>
                </a:solidFill>
                <a:latin typeface="Arial" panose="020B0604020202020204" pitchFamily="34" charset="0"/>
                <a:cs typeface="Arial" panose="020B0604020202020204" pitchFamily="34" charset="0"/>
              </a:rPr>
              <a:t>Paolo Vanelli                  10730510    </a:t>
            </a:r>
          </a:p>
        </p:txBody>
      </p:sp>
      <p:sp>
        <p:nvSpPr>
          <p:cNvPr id="8" name="CasellaDiTesto 7">
            <a:extLst>
              <a:ext uri="{FF2B5EF4-FFF2-40B4-BE49-F238E27FC236}">
                <a16:creationId xmlns:a16="http://schemas.microsoft.com/office/drawing/2014/main" id="{39D188BB-2058-E668-8B01-FC4F291AA67F}"/>
              </a:ext>
            </a:extLst>
          </p:cNvPr>
          <p:cNvSpPr txBox="1"/>
          <p:nvPr/>
        </p:nvSpPr>
        <p:spPr>
          <a:xfrm>
            <a:off x="304800" y="5729139"/>
            <a:ext cx="4572000" cy="723275"/>
          </a:xfrm>
          <a:prstGeom prst="rect">
            <a:avLst/>
          </a:prstGeom>
          <a:noFill/>
        </p:spPr>
        <p:txBody>
          <a:bodyPr wrap="square">
            <a:spAutoFit/>
          </a:bodyPr>
          <a:lstStyle/>
          <a:p>
            <a:pPr>
              <a:spcBef>
                <a:spcPts val="600"/>
              </a:spcBef>
            </a:pPr>
            <a:r>
              <a:rPr lang="it-IT" sz="1800" dirty="0">
                <a:solidFill>
                  <a:schemeClr val="accent1">
                    <a:lumMod val="50000"/>
                  </a:schemeClr>
                </a:solidFill>
                <a:latin typeface="Arial" panose="020B0604020202020204" pitchFamily="34" charset="0"/>
                <a:cs typeface="Arial" panose="020B0604020202020204" pitchFamily="34" charset="0"/>
              </a:rPr>
              <a:t>Prova Finale </a:t>
            </a:r>
          </a:p>
          <a:p>
            <a:pPr>
              <a:spcBef>
                <a:spcPts val="600"/>
              </a:spcBef>
            </a:pPr>
            <a:r>
              <a:rPr lang="it-IT" sz="1800" dirty="0">
                <a:solidFill>
                  <a:schemeClr val="accent1">
                    <a:lumMod val="50000"/>
                  </a:schemeClr>
                </a:solidFill>
                <a:latin typeface="Arial" panose="020B0604020202020204" pitchFamily="34" charset="0"/>
                <a:cs typeface="Arial" panose="020B0604020202020204" pitchFamily="34" charset="0"/>
              </a:rPr>
              <a:t>Introduzione all’analisi di missioni spaziali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6627" y="211962"/>
            <a:ext cx="6913373" cy="350737"/>
          </a:xfrm>
          <a:prstGeom prst="rect">
            <a:avLst/>
          </a:prstGeom>
        </p:spPr>
        <p:txBody>
          <a:bodyPr vert="horz" wrap="square" lIns="0" tIns="12065" rIns="0" bIns="0" rtlCol="0">
            <a:spAutoFit/>
          </a:bodyPr>
          <a:lstStyle/>
          <a:p>
            <a:pPr marL="12700">
              <a:lnSpc>
                <a:spcPct val="100000"/>
              </a:lnSpc>
              <a:spcBef>
                <a:spcPts val="95"/>
              </a:spcBef>
            </a:pPr>
            <a:r>
              <a:rPr lang="it-IT" spc="-5" dirty="0"/>
              <a:t>Confronto con altre Strategie Standard</a:t>
            </a:r>
            <a:endParaRPr spc="-5" dirty="0"/>
          </a:p>
        </p:txBody>
      </p:sp>
      <p:sp>
        <p:nvSpPr>
          <p:cNvPr id="3" name="object 3"/>
          <p:cNvSpPr txBox="1"/>
          <p:nvPr/>
        </p:nvSpPr>
        <p:spPr>
          <a:xfrm>
            <a:off x="7848600" y="133898"/>
            <a:ext cx="251460" cy="258404"/>
          </a:xfrm>
          <a:prstGeom prst="rect">
            <a:avLst/>
          </a:prstGeom>
        </p:spPr>
        <p:txBody>
          <a:bodyPr vert="horz" wrap="square" lIns="0" tIns="12065" rIns="0" bIns="0" rtlCol="0">
            <a:spAutoFit/>
          </a:bodyPr>
          <a:lstStyle/>
          <a:p>
            <a:pPr marL="12700">
              <a:lnSpc>
                <a:spcPct val="100000"/>
              </a:lnSpc>
              <a:spcBef>
                <a:spcPts val="95"/>
              </a:spcBef>
            </a:pPr>
            <a:r>
              <a:rPr sz="1600" b="1" spc="-10" dirty="0">
                <a:solidFill>
                  <a:srgbClr val="FF9900"/>
                </a:solidFill>
                <a:latin typeface="Arial"/>
                <a:cs typeface="Arial"/>
              </a:rPr>
              <a:t>1</a:t>
            </a:r>
            <a:r>
              <a:rPr lang="it-IT" sz="1600" b="1" spc="-10" dirty="0">
                <a:solidFill>
                  <a:srgbClr val="FF9900"/>
                </a:solidFill>
                <a:latin typeface="Arial"/>
                <a:cs typeface="Arial"/>
              </a:rPr>
              <a:t>0</a:t>
            </a:r>
            <a:endParaRPr sz="1600" dirty="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6627" y="211962"/>
            <a:ext cx="3848735" cy="360680"/>
          </a:xfrm>
          <a:prstGeom prst="rect">
            <a:avLst/>
          </a:prstGeom>
        </p:spPr>
        <p:txBody>
          <a:bodyPr vert="horz" wrap="square" lIns="0" tIns="12065" rIns="0" bIns="0" rtlCol="0">
            <a:spAutoFit/>
          </a:bodyPr>
          <a:lstStyle/>
          <a:p>
            <a:pPr marL="12700">
              <a:lnSpc>
                <a:spcPct val="100000"/>
              </a:lnSpc>
              <a:spcBef>
                <a:spcPts val="95"/>
              </a:spcBef>
            </a:pPr>
            <a:r>
              <a:rPr lang="it-IT" spc="-5" dirty="0"/>
              <a:t>Alternativa 1</a:t>
            </a:r>
            <a:endParaRPr spc="-5" dirty="0"/>
          </a:p>
        </p:txBody>
      </p:sp>
      <p:sp>
        <p:nvSpPr>
          <p:cNvPr id="3" name="object 3"/>
          <p:cNvSpPr txBox="1"/>
          <p:nvPr/>
        </p:nvSpPr>
        <p:spPr>
          <a:xfrm>
            <a:off x="7848600" y="133898"/>
            <a:ext cx="251460" cy="258404"/>
          </a:xfrm>
          <a:prstGeom prst="rect">
            <a:avLst/>
          </a:prstGeom>
        </p:spPr>
        <p:txBody>
          <a:bodyPr vert="horz" wrap="square" lIns="0" tIns="12065" rIns="0" bIns="0" rtlCol="0">
            <a:spAutoFit/>
          </a:bodyPr>
          <a:lstStyle/>
          <a:p>
            <a:pPr marL="12700">
              <a:lnSpc>
                <a:spcPct val="100000"/>
              </a:lnSpc>
              <a:spcBef>
                <a:spcPts val="95"/>
              </a:spcBef>
            </a:pPr>
            <a:r>
              <a:rPr sz="1600" b="1" spc="-10" dirty="0">
                <a:solidFill>
                  <a:srgbClr val="FF9900"/>
                </a:solidFill>
                <a:latin typeface="Arial"/>
                <a:cs typeface="Arial"/>
              </a:rPr>
              <a:t>1</a:t>
            </a:r>
            <a:r>
              <a:rPr lang="it-IT" sz="1600" b="1" spc="-10" dirty="0">
                <a:solidFill>
                  <a:srgbClr val="FF9900"/>
                </a:solidFill>
                <a:latin typeface="Arial"/>
                <a:cs typeface="Arial"/>
              </a:rPr>
              <a:t>1</a:t>
            </a:r>
            <a:endParaRPr sz="1600" dirty="0">
              <a:latin typeface="Arial"/>
              <a:cs typeface="Arial"/>
            </a:endParaRPr>
          </a:p>
        </p:txBody>
      </p:sp>
      <p:pic>
        <p:nvPicPr>
          <p:cNvPr id="4" name="Immagine 3">
            <a:extLst>
              <a:ext uri="{FF2B5EF4-FFF2-40B4-BE49-F238E27FC236}">
                <a16:creationId xmlns:a16="http://schemas.microsoft.com/office/drawing/2014/main" id="{DB03CAE0-7516-E087-D656-98254CE43E8C}"/>
              </a:ext>
            </a:extLst>
          </p:cNvPr>
          <p:cNvPicPr>
            <a:picLocks noChangeAspect="1"/>
          </p:cNvPicPr>
          <p:nvPr/>
        </p:nvPicPr>
        <p:blipFill>
          <a:blip r:embed="rId2"/>
          <a:stretch>
            <a:fillRect/>
          </a:stretch>
        </p:blipFill>
        <p:spPr>
          <a:xfrm>
            <a:off x="4408186" y="1143000"/>
            <a:ext cx="4613249" cy="3962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6627" y="211962"/>
            <a:ext cx="3848735" cy="360680"/>
          </a:xfrm>
          <a:prstGeom prst="rect">
            <a:avLst/>
          </a:prstGeom>
        </p:spPr>
        <p:txBody>
          <a:bodyPr vert="horz" wrap="square" lIns="0" tIns="12065" rIns="0" bIns="0" rtlCol="0">
            <a:spAutoFit/>
          </a:bodyPr>
          <a:lstStyle/>
          <a:p>
            <a:pPr marL="12700">
              <a:lnSpc>
                <a:spcPct val="100000"/>
              </a:lnSpc>
              <a:spcBef>
                <a:spcPts val="95"/>
              </a:spcBef>
            </a:pPr>
            <a:r>
              <a:rPr lang="it-IT" spc="-5" dirty="0"/>
              <a:t>Alternativa 2: secante</a:t>
            </a:r>
            <a:endParaRPr spc="-5" dirty="0"/>
          </a:p>
        </p:txBody>
      </p:sp>
      <p:sp>
        <p:nvSpPr>
          <p:cNvPr id="3" name="object 3"/>
          <p:cNvSpPr txBox="1"/>
          <p:nvPr/>
        </p:nvSpPr>
        <p:spPr>
          <a:xfrm>
            <a:off x="7848600" y="133577"/>
            <a:ext cx="251460" cy="517449"/>
          </a:xfrm>
          <a:prstGeom prst="rect">
            <a:avLst/>
          </a:prstGeom>
        </p:spPr>
        <p:txBody>
          <a:bodyPr vert="horz" wrap="square" lIns="0" tIns="12065" rIns="0" bIns="0" rtlCol="0">
            <a:spAutoFit/>
          </a:bodyPr>
          <a:lstStyle/>
          <a:p>
            <a:pPr marL="12700">
              <a:lnSpc>
                <a:spcPct val="100000"/>
              </a:lnSpc>
              <a:spcBef>
                <a:spcPts val="95"/>
              </a:spcBef>
            </a:pPr>
            <a:r>
              <a:rPr sz="1600" b="1" spc="-10" dirty="0">
                <a:solidFill>
                  <a:srgbClr val="FF9900"/>
                </a:solidFill>
                <a:latin typeface="Arial"/>
                <a:cs typeface="Arial"/>
              </a:rPr>
              <a:t>1</a:t>
            </a:r>
            <a:r>
              <a:rPr lang="it-IT" sz="1600" b="1" spc="-10" dirty="0">
                <a:solidFill>
                  <a:srgbClr val="FF9900"/>
                </a:solidFill>
                <a:latin typeface="Arial"/>
                <a:cs typeface="Arial"/>
              </a:rPr>
              <a:t>2</a:t>
            </a:r>
          </a:p>
          <a:p>
            <a:pPr marL="12700">
              <a:lnSpc>
                <a:spcPct val="100000"/>
              </a:lnSpc>
              <a:spcBef>
                <a:spcPts val="95"/>
              </a:spcBef>
            </a:pPr>
            <a:endParaRPr sz="1600" dirty="0">
              <a:latin typeface="Arial"/>
              <a:cs typeface="Arial"/>
            </a:endParaRPr>
          </a:p>
        </p:txBody>
      </p:sp>
    </p:spTree>
    <p:extLst>
      <p:ext uri="{BB962C8B-B14F-4D97-AF65-F5344CB8AC3E}">
        <p14:creationId xmlns:p14="http://schemas.microsoft.com/office/powerpoint/2010/main" val="3667043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6627" y="211962"/>
            <a:ext cx="3848735" cy="360680"/>
          </a:xfrm>
          <a:prstGeom prst="rect">
            <a:avLst/>
          </a:prstGeom>
        </p:spPr>
        <p:txBody>
          <a:bodyPr vert="horz" wrap="square" lIns="0" tIns="12065" rIns="0" bIns="0" rtlCol="0">
            <a:spAutoFit/>
          </a:bodyPr>
          <a:lstStyle/>
          <a:p>
            <a:pPr marL="12700">
              <a:lnSpc>
                <a:spcPct val="100000"/>
              </a:lnSpc>
              <a:spcBef>
                <a:spcPts val="95"/>
              </a:spcBef>
            </a:pPr>
            <a:r>
              <a:rPr lang="it-IT" spc="-5" dirty="0"/>
              <a:t>Alternativa 3: tangente</a:t>
            </a:r>
            <a:endParaRPr spc="-5" dirty="0"/>
          </a:p>
        </p:txBody>
      </p:sp>
      <p:sp>
        <p:nvSpPr>
          <p:cNvPr id="3" name="object 3"/>
          <p:cNvSpPr txBox="1"/>
          <p:nvPr/>
        </p:nvSpPr>
        <p:spPr>
          <a:xfrm>
            <a:off x="7848600" y="156021"/>
            <a:ext cx="251460" cy="258404"/>
          </a:xfrm>
          <a:prstGeom prst="rect">
            <a:avLst/>
          </a:prstGeom>
        </p:spPr>
        <p:txBody>
          <a:bodyPr vert="horz" wrap="square" lIns="0" tIns="12065" rIns="0" bIns="0" rtlCol="0">
            <a:spAutoFit/>
          </a:bodyPr>
          <a:lstStyle/>
          <a:p>
            <a:pPr marL="12700">
              <a:lnSpc>
                <a:spcPct val="100000"/>
              </a:lnSpc>
              <a:spcBef>
                <a:spcPts val="95"/>
              </a:spcBef>
            </a:pPr>
            <a:r>
              <a:rPr sz="1600" b="1" spc="-10" dirty="0">
                <a:solidFill>
                  <a:srgbClr val="FF9900"/>
                </a:solidFill>
                <a:latin typeface="Arial"/>
                <a:cs typeface="Arial"/>
              </a:rPr>
              <a:t>1</a:t>
            </a:r>
            <a:r>
              <a:rPr lang="it-IT" sz="1600" b="1" spc="-10" dirty="0">
                <a:solidFill>
                  <a:srgbClr val="FF9900"/>
                </a:solidFill>
                <a:latin typeface="Arial"/>
                <a:cs typeface="Arial"/>
              </a:rPr>
              <a:t>3</a:t>
            </a:r>
            <a:endParaRPr sz="1600" dirty="0">
              <a:latin typeface="Arial"/>
              <a:cs typeface="Arial"/>
            </a:endParaRPr>
          </a:p>
        </p:txBody>
      </p:sp>
    </p:spTree>
    <p:extLst>
      <p:ext uri="{BB962C8B-B14F-4D97-AF65-F5344CB8AC3E}">
        <p14:creationId xmlns:p14="http://schemas.microsoft.com/office/powerpoint/2010/main" val="3867818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6627" y="211962"/>
            <a:ext cx="3848735" cy="360680"/>
          </a:xfrm>
          <a:prstGeom prst="rect">
            <a:avLst/>
          </a:prstGeom>
        </p:spPr>
        <p:txBody>
          <a:bodyPr vert="horz" wrap="square" lIns="0" tIns="12065" rIns="0" bIns="0" rtlCol="0">
            <a:spAutoFit/>
          </a:bodyPr>
          <a:lstStyle/>
          <a:p>
            <a:pPr marL="12700">
              <a:lnSpc>
                <a:spcPct val="100000"/>
              </a:lnSpc>
              <a:spcBef>
                <a:spcPts val="95"/>
              </a:spcBef>
            </a:pPr>
            <a:r>
              <a:rPr lang="it-IT" spc="-5" dirty="0"/>
              <a:t>Conclusioni</a:t>
            </a:r>
            <a:endParaRPr spc="-5" dirty="0"/>
          </a:p>
        </p:txBody>
      </p:sp>
      <p:sp>
        <p:nvSpPr>
          <p:cNvPr id="3" name="object 3"/>
          <p:cNvSpPr txBox="1"/>
          <p:nvPr/>
        </p:nvSpPr>
        <p:spPr>
          <a:xfrm>
            <a:off x="7848600" y="156021"/>
            <a:ext cx="251460" cy="258404"/>
          </a:xfrm>
          <a:prstGeom prst="rect">
            <a:avLst/>
          </a:prstGeom>
        </p:spPr>
        <p:txBody>
          <a:bodyPr vert="horz" wrap="square" lIns="0" tIns="12065" rIns="0" bIns="0" rtlCol="0">
            <a:spAutoFit/>
          </a:bodyPr>
          <a:lstStyle/>
          <a:p>
            <a:pPr marL="12700">
              <a:lnSpc>
                <a:spcPct val="100000"/>
              </a:lnSpc>
              <a:spcBef>
                <a:spcPts val="95"/>
              </a:spcBef>
            </a:pPr>
            <a:r>
              <a:rPr sz="1600" b="1" spc="-10" dirty="0">
                <a:solidFill>
                  <a:srgbClr val="FF9900"/>
                </a:solidFill>
                <a:latin typeface="Arial"/>
                <a:cs typeface="Arial"/>
              </a:rPr>
              <a:t>1</a:t>
            </a:r>
            <a:r>
              <a:rPr lang="it-IT" sz="1600" b="1" spc="-10" dirty="0">
                <a:solidFill>
                  <a:srgbClr val="FF9900"/>
                </a:solidFill>
                <a:latin typeface="Arial"/>
                <a:cs typeface="Arial"/>
              </a:rPr>
              <a:t>4</a:t>
            </a:r>
            <a:endParaRPr sz="1600" dirty="0">
              <a:latin typeface="Arial"/>
              <a:cs typeface="Arial"/>
            </a:endParaRPr>
          </a:p>
        </p:txBody>
      </p:sp>
      <p:pic>
        <p:nvPicPr>
          <p:cNvPr id="8" name="Immagine 7">
            <a:extLst>
              <a:ext uri="{FF2B5EF4-FFF2-40B4-BE49-F238E27FC236}">
                <a16:creationId xmlns:a16="http://schemas.microsoft.com/office/drawing/2014/main" id="{966295C4-48C3-1AB6-9990-44E3050DD478}"/>
              </a:ext>
            </a:extLst>
          </p:cNvPr>
          <p:cNvPicPr>
            <a:picLocks noChangeAspect="1"/>
          </p:cNvPicPr>
          <p:nvPr/>
        </p:nvPicPr>
        <p:blipFill>
          <a:blip r:embed="rId3">
            <a:alphaModFix/>
          </a:blip>
          <a:stretch>
            <a:fillRect/>
          </a:stretch>
        </p:blipFill>
        <p:spPr>
          <a:xfrm>
            <a:off x="-1228" y="1084008"/>
            <a:ext cx="9067800" cy="4883982"/>
          </a:xfrm>
          <a:prstGeom prst="rect">
            <a:avLst/>
          </a:prstGeom>
        </p:spPr>
      </p:pic>
    </p:spTree>
    <p:extLst>
      <p:ext uri="{BB962C8B-B14F-4D97-AF65-F5344CB8AC3E}">
        <p14:creationId xmlns:p14="http://schemas.microsoft.com/office/powerpoint/2010/main" val="2839312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6627" y="211962"/>
            <a:ext cx="3848735" cy="360680"/>
          </a:xfrm>
          <a:prstGeom prst="rect">
            <a:avLst/>
          </a:prstGeom>
        </p:spPr>
        <p:txBody>
          <a:bodyPr vert="horz" wrap="square" lIns="0" tIns="12065" rIns="0" bIns="0" rtlCol="0">
            <a:spAutoFit/>
          </a:bodyPr>
          <a:lstStyle/>
          <a:p>
            <a:pPr marL="12700">
              <a:lnSpc>
                <a:spcPct val="100000"/>
              </a:lnSpc>
              <a:spcBef>
                <a:spcPts val="95"/>
              </a:spcBef>
            </a:pPr>
            <a:r>
              <a:rPr lang="it-IT" spc="-5" dirty="0"/>
              <a:t>Conclusioni</a:t>
            </a:r>
            <a:endParaRPr spc="-5" dirty="0"/>
          </a:p>
        </p:txBody>
      </p:sp>
      <p:sp>
        <p:nvSpPr>
          <p:cNvPr id="3" name="object 3"/>
          <p:cNvSpPr txBox="1"/>
          <p:nvPr/>
        </p:nvSpPr>
        <p:spPr>
          <a:xfrm>
            <a:off x="7848600" y="156021"/>
            <a:ext cx="251460" cy="258404"/>
          </a:xfrm>
          <a:prstGeom prst="rect">
            <a:avLst/>
          </a:prstGeom>
        </p:spPr>
        <p:txBody>
          <a:bodyPr vert="horz" wrap="square" lIns="0" tIns="12065" rIns="0" bIns="0" rtlCol="0">
            <a:spAutoFit/>
          </a:bodyPr>
          <a:lstStyle/>
          <a:p>
            <a:pPr marL="12700">
              <a:lnSpc>
                <a:spcPct val="100000"/>
              </a:lnSpc>
              <a:spcBef>
                <a:spcPts val="95"/>
              </a:spcBef>
            </a:pPr>
            <a:r>
              <a:rPr sz="1600" b="1" spc="-10" dirty="0">
                <a:solidFill>
                  <a:srgbClr val="FF9900"/>
                </a:solidFill>
                <a:latin typeface="Arial"/>
                <a:cs typeface="Arial"/>
              </a:rPr>
              <a:t>1</a:t>
            </a:r>
            <a:r>
              <a:rPr lang="it-IT" sz="1600" b="1" spc="-10" dirty="0">
                <a:solidFill>
                  <a:srgbClr val="FF9900"/>
                </a:solidFill>
                <a:latin typeface="Arial"/>
                <a:cs typeface="Arial"/>
              </a:rPr>
              <a:t>5</a:t>
            </a:r>
            <a:endParaRPr sz="1600" dirty="0">
              <a:latin typeface="Arial"/>
              <a:cs typeface="Arial"/>
            </a:endParaRPr>
          </a:p>
        </p:txBody>
      </p:sp>
      <p:pic>
        <p:nvPicPr>
          <p:cNvPr id="7" name="Immagine 6">
            <a:extLst>
              <a:ext uri="{FF2B5EF4-FFF2-40B4-BE49-F238E27FC236}">
                <a16:creationId xmlns:a16="http://schemas.microsoft.com/office/drawing/2014/main" id="{04263ED9-A669-1F71-6A27-2476B489446B}"/>
              </a:ext>
            </a:extLst>
          </p:cNvPr>
          <p:cNvPicPr>
            <a:picLocks noChangeAspect="1"/>
          </p:cNvPicPr>
          <p:nvPr/>
        </p:nvPicPr>
        <p:blipFill>
          <a:blip r:embed="rId3">
            <a:alphaModFix amt="5000"/>
          </a:blip>
          <a:stretch>
            <a:fillRect/>
          </a:stretch>
        </p:blipFill>
        <p:spPr>
          <a:xfrm>
            <a:off x="0" y="1066800"/>
            <a:ext cx="9067800" cy="4883982"/>
          </a:xfrm>
          <a:prstGeom prst="rect">
            <a:avLst/>
          </a:prstGeom>
        </p:spPr>
      </p:pic>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CE0F557F-D449-9FE2-52DD-A5AF7B990AB0}"/>
                  </a:ext>
                </a:extLst>
              </p:cNvPr>
              <p:cNvSpPr txBox="1"/>
              <p:nvPr/>
            </p:nvSpPr>
            <p:spPr>
              <a:xfrm>
                <a:off x="372395" y="1071717"/>
                <a:ext cx="8153400" cy="2031325"/>
              </a:xfrm>
              <a:prstGeom prst="rect">
                <a:avLst/>
              </a:prstGeom>
              <a:noFill/>
            </p:spPr>
            <p:txBody>
              <a:bodyPr wrap="square" rtlCol="0">
                <a:spAutoFit/>
              </a:bodyPr>
              <a:lstStyle/>
              <a:p>
                <a:r>
                  <a:rPr lang="it-IT" dirty="0">
                    <a:latin typeface="+mj-lt"/>
                  </a:rPr>
                  <a:t>Confronti </a:t>
                </a:r>
                <a:r>
                  <a:rPr lang="it-IT" dirty="0">
                    <a:latin typeface="+mj-lt"/>
                    <a:cs typeface="Times New Roman" panose="02020603050405020304" pitchFamily="18" charset="0"/>
                  </a:rPr>
                  <a:t>Strategie</a:t>
                </a:r>
                <a:r>
                  <a:rPr lang="it-IT" dirty="0">
                    <a:latin typeface="+mj-lt"/>
                  </a:rPr>
                  <a:t> Alternative rispetto alla Manovra Standard proposta:</a:t>
                </a:r>
              </a:p>
              <a:p>
                <a:pPr marL="285750" indent="-285750">
                  <a:buFont typeface="Arial" panose="020B0604020202020204" pitchFamily="34" charset="0"/>
                  <a:buChar char="•"/>
                </a:pPr>
                <a:endParaRPr lang="it-IT" dirty="0">
                  <a:latin typeface="+mj-lt"/>
                </a:endParaRPr>
              </a:p>
              <a:p>
                <a:pPr marL="285750" indent="-285750">
                  <a:buFont typeface="Arial" panose="020B0604020202020204" pitchFamily="34" charset="0"/>
                  <a:buChar char="•"/>
                </a:pPr>
                <a:r>
                  <a:rPr lang="it-IT" dirty="0">
                    <a:latin typeface="+mj-lt"/>
                  </a:rPr>
                  <a:t>A.1 </a:t>
                </a:r>
                <a:r>
                  <a:rPr lang="it-IT" dirty="0" err="1">
                    <a:latin typeface="+mj-lt"/>
                  </a:rPr>
                  <a:t>Circolarizzata</a:t>
                </a:r>
                <a:r>
                  <a:rPr lang="it-IT" dirty="0">
                    <a:latin typeface="+mj-lt"/>
                  </a:rPr>
                  <a:t>  «</a:t>
                </a:r>
                <a:r>
                  <a:rPr lang="it-IT" dirty="0" err="1">
                    <a:latin typeface="+mj-lt"/>
                  </a:rPr>
                  <a:t>Worst</a:t>
                </a:r>
                <a:r>
                  <a:rPr lang="it-IT" dirty="0">
                    <a:latin typeface="+mj-lt"/>
                  </a:rPr>
                  <a:t> Alternative»                    </a:t>
                </a:r>
                <a14:m>
                  <m:oMath xmlns:m="http://schemas.openxmlformats.org/officeDocument/2006/math">
                    <m:r>
                      <m:rPr>
                        <m:sty m:val="p"/>
                      </m:rPr>
                      <a:rPr lang="it-IT" b="0" i="0" smtClean="0">
                        <a:latin typeface="Cambria Math" panose="02040503050406030204" pitchFamily="18" charset="0"/>
                      </a:rPr>
                      <m:t>Δ</m:t>
                    </m:r>
                    <m:r>
                      <a:rPr lang="it-IT" b="0" i="1" smtClean="0">
                        <a:latin typeface="Cambria Math" panose="02040503050406030204" pitchFamily="18" charset="0"/>
                      </a:rPr>
                      <m:t>𝑣</m:t>
                    </m:r>
                    <m:r>
                      <a:rPr lang="it-IT" b="0" i="1" smtClean="0">
                        <a:latin typeface="Cambria Math" panose="02040503050406030204" pitchFamily="18" charset="0"/>
                      </a:rPr>
                      <m:t>:</m:t>
                    </m:r>
                  </m:oMath>
                </a14:m>
                <a:r>
                  <a:rPr lang="it-IT" b="0" dirty="0">
                    <a:latin typeface="+mj-lt"/>
                  </a:rPr>
                  <a:t> + </a:t>
                </a:r>
                <a:r>
                  <a:rPr lang="it-IT" dirty="0">
                    <a:latin typeface="+mj-lt"/>
                  </a:rPr>
                  <a:t>4,98 </a:t>
                </a:r>
                <a:r>
                  <a:rPr lang="it-IT" b="0" dirty="0">
                    <a:latin typeface="+mj-lt"/>
                  </a:rPr>
                  <a:t>%  </a:t>
                </a:r>
                <a14:m>
                  <m:oMath xmlns:m="http://schemas.openxmlformats.org/officeDocument/2006/math">
                    <m:r>
                      <m:rPr>
                        <m:sty m:val="p"/>
                      </m:rPr>
                      <a:rPr lang="it-IT" b="0" i="0" smtClean="0">
                        <a:latin typeface="Cambria Math" panose="02040503050406030204" pitchFamily="18" charset="0"/>
                      </a:rPr>
                      <m:t>Δ</m:t>
                    </m:r>
                    <m:r>
                      <a:rPr lang="it-IT" b="0" i="1" smtClean="0">
                        <a:latin typeface="Cambria Math" panose="02040503050406030204" pitchFamily="18" charset="0"/>
                      </a:rPr>
                      <m:t>𝑡</m:t>
                    </m:r>
                    <m:r>
                      <a:rPr lang="it-IT" b="0" i="1" smtClean="0">
                        <a:latin typeface="Cambria Math" panose="02040503050406030204" pitchFamily="18" charset="0"/>
                      </a:rPr>
                      <m:t>:</m:t>
                    </m:r>
                  </m:oMath>
                </a14:m>
                <a:r>
                  <a:rPr lang="it-IT" dirty="0">
                    <a:latin typeface="+mj-lt"/>
                  </a:rPr>
                  <a:t> + 85 % </a:t>
                </a:r>
              </a:p>
              <a:p>
                <a:pPr marL="285750" indent="-285750">
                  <a:buFont typeface="Arial" panose="020B0604020202020204" pitchFamily="34" charset="0"/>
                  <a:buChar char="•"/>
                </a:pPr>
                <a:endParaRPr lang="it-IT" dirty="0">
                  <a:latin typeface="+mj-lt"/>
                </a:endParaRPr>
              </a:p>
              <a:p>
                <a:pPr marL="285750" indent="-285750">
                  <a:buFont typeface="Arial" panose="020B0604020202020204" pitchFamily="34" charset="0"/>
                  <a:buChar char="•"/>
                </a:pPr>
                <a:r>
                  <a:rPr lang="it-IT" dirty="0">
                    <a:latin typeface="+mj-lt"/>
                  </a:rPr>
                  <a:t>A.2 Secante  «Best Strategy»                                    </a:t>
                </a:r>
                <a14:m>
                  <m:oMath xmlns:m="http://schemas.openxmlformats.org/officeDocument/2006/math">
                    <m:r>
                      <a:rPr lang="it-IT" b="0" i="0" smtClean="0">
                        <a:latin typeface="Cambria Math" panose="02040503050406030204" pitchFamily="18" charset="0"/>
                      </a:rPr>
                      <m:t>  </m:t>
                    </m:r>
                    <m:r>
                      <m:rPr>
                        <m:sty m:val="p"/>
                      </m:rPr>
                      <a:rPr lang="it-IT" b="0" i="0" smtClean="0">
                        <a:latin typeface="Cambria Math" panose="02040503050406030204" pitchFamily="18" charset="0"/>
                      </a:rPr>
                      <m:t>Δ</m:t>
                    </m:r>
                    <m:r>
                      <a:rPr lang="it-IT" b="0" i="1" smtClean="0">
                        <a:latin typeface="Cambria Math" panose="02040503050406030204" pitchFamily="18" charset="0"/>
                      </a:rPr>
                      <m:t>𝑣</m:t>
                    </m:r>
                    <m:r>
                      <a:rPr lang="it-IT" b="0" i="1" smtClean="0">
                        <a:latin typeface="Cambria Math" panose="02040503050406030204" pitchFamily="18" charset="0"/>
                      </a:rPr>
                      <m:t>:</m:t>
                    </m:r>
                  </m:oMath>
                </a14:m>
                <a:r>
                  <a:rPr lang="it-IT" b="0" dirty="0">
                    <a:latin typeface="+mj-lt"/>
                  </a:rPr>
                  <a:t> </a:t>
                </a:r>
                <a:r>
                  <a:rPr lang="it-IT" dirty="0">
                    <a:latin typeface="+mj-lt"/>
                  </a:rPr>
                  <a:t>- 22,8 </a:t>
                </a:r>
                <a:r>
                  <a:rPr lang="it-IT" b="0" dirty="0">
                    <a:latin typeface="+mj-lt"/>
                  </a:rPr>
                  <a:t>%  </a:t>
                </a:r>
                <a14:m>
                  <m:oMath xmlns:m="http://schemas.openxmlformats.org/officeDocument/2006/math">
                    <m:r>
                      <m:rPr>
                        <m:sty m:val="p"/>
                      </m:rPr>
                      <a:rPr lang="it-IT" b="0" i="0" smtClean="0">
                        <a:latin typeface="Cambria Math" panose="02040503050406030204" pitchFamily="18" charset="0"/>
                      </a:rPr>
                      <m:t>Δ</m:t>
                    </m:r>
                    <m:r>
                      <a:rPr lang="it-IT" b="0" i="1" smtClean="0">
                        <a:latin typeface="Cambria Math" panose="02040503050406030204" pitchFamily="18" charset="0"/>
                      </a:rPr>
                      <m:t>𝑡</m:t>
                    </m:r>
                    <m:r>
                      <a:rPr lang="it-IT" b="0" i="1" smtClean="0">
                        <a:latin typeface="Cambria Math" panose="02040503050406030204" pitchFamily="18" charset="0"/>
                      </a:rPr>
                      <m:t>:</m:t>
                    </m:r>
                  </m:oMath>
                </a14:m>
                <a:r>
                  <a:rPr lang="it-IT" dirty="0">
                    <a:latin typeface="+mj-lt"/>
                  </a:rPr>
                  <a:t> - 48,8 %</a:t>
                </a:r>
              </a:p>
              <a:p>
                <a:pPr marL="285750" indent="-285750">
                  <a:buFont typeface="Arial" panose="020B0604020202020204" pitchFamily="34" charset="0"/>
                  <a:buChar char="•"/>
                </a:pPr>
                <a:endParaRPr lang="it-IT" dirty="0">
                  <a:latin typeface="+mj-lt"/>
                </a:endParaRPr>
              </a:p>
              <a:p>
                <a:pPr marL="285750" indent="-285750">
                  <a:buFont typeface="Arial" panose="020B0604020202020204" pitchFamily="34" charset="0"/>
                  <a:buChar char="•"/>
                </a:pPr>
                <a:r>
                  <a:rPr lang="it-IT" dirty="0">
                    <a:latin typeface="+mj-lt"/>
                  </a:rPr>
                  <a:t>A.3 Tangente  «</a:t>
                </a:r>
                <a:r>
                  <a:rPr lang="it-IT" dirty="0" err="1">
                    <a:latin typeface="+mj-lt"/>
                  </a:rPr>
                  <a:t>Tangent</a:t>
                </a:r>
                <a:r>
                  <a:rPr lang="it-IT" dirty="0">
                    <a:latin typeface="+mj-lt"/>
                  </a:rPr>
                  <a:t> Strategy»                            </a:t>
                </a:r>
                <a14:m>
                  <m:oMath xmlns:m="http://schemas.openxmlformats.org/officeDocument/2006/math">
                    <m:r>
                      <a:rPr lang="it-IT" b="0" i="0" smtClean="0">
                        <a:latin typeface="Cambria Math" panose="02040503050406030204" pitchFamily="18" charset="0"/>
                      </a:rPr>
                      <m:t> </m:t>
                    </m:r>
                    <m:r>
                      <m:rPr>
                        <m:sty m:val="p"/>
                      </m:rPr>
                      <a:rPr lang="it-IT" b="0" i="0" smtClean="0">
                        <a:latin typeface="Cambria Math" panose="02040503050406030204" pitchFamily="18" charset="0"/>
                      </a:rPr>
                      <m:t>Δ</m:t>
                    </m:r>
                    <m:r>
                      <a:rPr lang="it-IT" b="0" i="1" smtClean="0">
                        <a:latin typeface="Cambria Math" panose="02040503050406030204" pitchFamily="18" charset="0"/>
                      </a:rPr>
                      <m:t>𝑣</m:t>
                    </m:r>
                    <m:r>
                      <a:rPr lang="it-IT" b="0" i="1" smtClean="0">
                        <a:latin typeface="Cambria Math" panose="02040503050406030204" pitchFamily="18" charset="0"/>
                      </a:rPr>
                      <m:t>:</m:t>
                    </m:r>
                  </m:oMath>
                </a14:m>
                <a:r>
                  <a:rPr lang="it-IT" b="0" dirty="0">
                    <a:latin typeface="+mj-lt"/>
                  </a:rPr>
                  <a:t> </a:t>
                </a:r>
                <a:r>
                  <a:rPr lang="it-IT" dirty="0">
                    <a:latin typeface="+mj-lt"/>
                  </a:rPr>
                  <a:t>- 19,4 </a:t>
                </a:r>
                <a:r>
                  <a:rPr lang="it-IT" b="0" dirty="0">
                    <a:latin typeface="+mj-lt"/>
                  </a:rPr>
                  <a:t>%  </a:t>
                </a:r>
                <a14:m>
                  <m:oMath xmlns:m="http://schemas.openxmlformats.org/officeDocument/2006/math">
                    <m:r>
                      <m:rPr>
                        <m:sty m:val="p"/>
                      </m:rPr>
                      <a:rPr lang="it-IT" b="0" i="0" smtClean="0">
                        <a:latin typeface="Cambria Math" panose="02040503050406030204" pitchFamily="18" charset="0"/>
                      </a:rPr>
                      <m:t>Δ</m:t>
                    </m:r>
                    <m:r>
                      <a:rPr lang="it-IT" b="0" i="1" smtClean="0">
                        <a:latin typeface="Cambria Math" panose="02040503050406030204" pitchFamily="18" charset="0"/>
                      </a:rPr>
                      <m:t>𝑡</m:t>
                    </m:r>
                    <m:r>
                      <a:rPr lang="it-IT" b="0" i="1" smtClean="0">
                        <a:latin typeface="Cambria Math" panose="02040503050406030204" pitchFamily="18" charset="0"/>
                      </a:rPr>
                      <m:t>:</m:t>
                    </m:r>
                  </m:oMath>
                </a14:m>
                <a:r>
                  <a:rPr lang="it-IT" dirty="0">
                    <a:latin typeface="+mj-lt"/>
                  </a:rPr>
                  <a:t> + 62,3 %</a:t>
                </a:r>
              </a:p>
            </p:txBody>
          </p:sp>
        </mc:Choice>
        <mc:Fallback xmlns="">
          <p:sp>
            <p:nvSpPr>
              <p:cNvPr id="4" name="CasellaDiTesto 3">
                <a:extLst>
                  <a:ext uri="{FF2B5EF4-FFF2-40B4-BE49-F238E27FC236}">
                    <a16:creationId xmlns:a16="http://schemas.microsoft.com/office/drawing/2014/main" id="{CE0F557F-D449-9FE2-52DD-A5AF7B990AB0}"/>
                  </a:ext>
                </a:extLst>
              </p:cNvPr>
              <p:cNvSpPr txBox="1">
                <a:spLocks noRot="1" noChangeAspect="1" noMove="1" noResize="1" noEditPoints="1" noAdjustHandles="1" noChangeArrowheads="1" noChangeShapeType="1" noTextEdit="1"/>
              </p:cNvSpPr>
              <p:nvPr/>
            </p:nvSpPr>
            <p:spPr>
              <a:xfrm>
                <a:off x="372395" y="1071717"/>
                <a:ext cx="8153400" cy="2031325"/>
              </a:xfrm>
              <a:prstGeom prst="rect">
                <a:avLst/>
              </a:prstGeom>
              <a:blipFill>
                <a:blip r:embed="rId4"/>
                <a:stretch>
                  <a:fillRect l="-598" t="-1802" b="-3904"/>
                </a:stretch>
              </a:blipFill>
            </p:spPr>
            <p:txBody>
              <a:bodyPr/>
              <a:lstStyle/>
              <a:p>
                <a:r>
                  <a:rPr lang="it-IT">
                    <a:noFill/>
                  </a:rPr>
                  <a:t> </a:t>
                </a:r>
              </a:p>
            </p:txBody>
          </p:sp>
        </mc:Fallback>
      </mc:AlternateContent>
      <p:sp>
        <p:nvSpPr>
          <p:cNvPr id="5" name="Freccia a destra 4">
            <a:extLst>
              <a:ext uri="{FF2B5EF4-FFF2-40B4-BE49-F238E27FC236}">
                <a16:creationId xmlns:a16="http://schemas.microsoft.com/office/drawing/2014/main" id="{DAFE7BE8-E876-A4FF-3F09-3B657B14B7A2}"/>
              </a:ext>
            </a:extLst>
          </p:cNvPr>
          <p:cNvSpPr/>
          <p:nvPr/>
        </p:nvSpPr>
        <p:spPr>
          <a:xfrm>
            <a:off x="4887873" y="2246631"/>
            <a:ext cx="287591" cy="152400"/>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reccia a destra 5">
            <a:extLst>
              <a:ext uri="{FF2B5EF4-FFF2-40B4-BE49-F238E27FC236}">
                <a16:creationId xmlns:a16="http://schemas.microsoft.com/office/drawing/2014/main" id="{2D15324E-F490-C05F-3142-EBEFF81AF0CC}"/>
              </a:ext>
            </a:extLst>
          </p:cNvPr>
          <p:cNvSpPr/>
          <p:nvPr/>
        </p:nvSpPr>
        <p:spPr>
          <a:xfrm>
            <a:off x="4887873" y="1726269"/>
            <a:ext cx="287591" cy="152400"/>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 name="Freccia a destra 7">
            <a:extLst>
              <a:ext uri="{FF2B5EF4-FFF2-40B4-BE49-F238E27FC236}">
                <a16:creationId xmlns:a16="http://schemas.microsoft.com/office/drawing/2014/main" id="{D4E3F214-20BE-DACC-5CC3-7DB99B53F272}"/>
              </a:ext>
            </a:extLst>
          </p:cNvPr>
          <p:cNvSpPr/>
          <p:nvPr/>
        </p:nvSpPr>
        <p:spPr>
          <a:xfrm>
            <a:off x="4887873" y="2819400"/>
            <a:ext cx="287591" cy="152400"/>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9" name="Immagine 8">
            <a:extLst>
              <a:ext uri="{FF2B5EF4-FFF2-40B4-BE49-F238E27FC236}">
                <a16:creationId xmlns:a16="http://schemas.microsoft.com/office/drawing/2014/main" id="{A7D24461-BED3-90DE-5155-438C54654DC2}"/>
              </a:ext>
            </a:extLst>
          </p:cNvPr>
          <p:cNvPicPr>
            <a:picLocks noChangeAspect="1"/>
          </p:cNvPicPr>
          <p:nvPr/>
        </p:nvPicPr>
        <p:blipFill rotWithShape="1">
          <a:blip r:embed="rId3"/>
          <a:srcRect t="42199"/>
          <a:stretch/>
        </p:blipFill>
        <p:spPr>
          <a:xfrm>
            <a:off x="0" y="3142539"/>
            <a:ext cx="9067800" cy="2822991"/>
          </a:xfrm>
          <a:prstGeom prst="rect">
            <a:avLst/>
          </a:prstGeom>
        </p:spPr>
      </p:pic>
      <p:pic>
        <p:nvPicPr>
          <p:cNvPr id="10" name="Immagine 9">
            <a:extLst>
              <a:ext uri="{FF2B5EF4-FFF2-40B4-BE49-F238E27FC236}">
                <a16:creationId xmlns:a16="http://schemas.microsoft.com/office/drawing/2014/main" id="{D6E86036-DBF8-67D1-4940-C5B543BC7EDD}"/>
              </a:ext>
            </a:extLst>
          </p:cNvPr>
          <p:cNvPicPr>
            <a:picLocks noChangeAspect="1"/>
          </p:cNvPicPr>
          <p:nvPr/>
        </p:nvPicPr>
        <p:blipFill rotWithShape="1">
          <a:blip r:embed="rId3">
            <a:alphaModFix/>
          </a:blip>
          <a:srcRect r="96639"/>
          <a:stretch/>
        </p:blipFill>
        <p:spPr>
          <a:xfrm>
            <a:off x="2464" y="1081468"/>
            <a:ext cx="304800" cy="4883982"/>
          </a:xfrm>
          <a:prstGeom prst="rect">
            <a:avLst/>
          </a:prstGeom>
        </p:spPr>
      </p:pic>
      <p:sp>
        <p:nvSpPr>
          <p:cNvPr id="11" name="Decisione 10">
            <a:extLst>
              <a:ext uri="{FF2B5EF4-FFF2-40B4-BE49-F238E27FC236}">
                <a16:creationId xmlns:a16="http://schemas.microsoft.com/office/drawing/2014/main" id="{45C8876F-AD9B-2537-9711-B2DDB8A27240}"/>
              </a:ext>
            </a:extLst>
          </p:cNvPr>
          <p:cNvSpPr/>
          <p:nvPr/>
        </p:nvSpPr>
        <p:spPr>
          <a:xfrm>
            <a:off x="4545530" y="1771020"/>
            <a:ext cx="78664" cy="152400"/>
          </a:xfrm>
          <a:prstGeom prst="flowChartDecision">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Decisione 11">
            <a:extLst>
              <a:ext uri="{FF2B5EF4-FFF2-40B4-BE49-F238E27FC236}">
                <a16:creationId xmlns:a16="http://schemas.microsoft.com/office/drawing/2014/main" id="{2B0167D5-E17C-0B99-78E9-FDC6E8D91C33}"/>
              </a:ext>
            </a:extLst>
          </p:cNvPr>
          <p:cNvSpPr/>
          <p:nvPr/>
        </p:nvSpPr>
        <p:spPr>
          <a:xfrm>
            <a:off x="4545530" y="2284008"/>
            <a:ext cx="78664" cy="152400"/>
          </a:xfrm>
          <a:prstGeom prst="flowChartDecision">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a:extLst>
              <a:ext uri="{FF2B5EF4-FFF2-40B4-BE49-F238E27FC236}">
                <a16:creationId xmlns:a16="http://schemas.microsoft.com/office/drawing/2014/main" id="{7E476F6E-763F-31C0-8030-81057EEC68C3}"/>
              </a:ext>
            </a:extLst>
          </p:cNvPr>
          <p:cNvSpPr/>
          <p:nvPr/>
        </p:nvSpPr>
        <p:spPr>
          <a:xfrm>
            <a:off x="4547994" y="2864151"/>
            <a:ext cx="76200" cy="76200"/>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470239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6627" y="211962"/>
            <a:ext cx="3848735" cy="360680"/>
          </a:xfrm>
          <a:prstGeom prst="rect">
            <a:avLst/>
          </a:prstGeom>
        </p:spPr>
        <p:txBody>
          <a:bodyPr vert="horz" wrap="square" lIns="0" tIns="12065" rIns="0" bIns="0" rtlCol="0">
            <a:spAutoFit/>
          </a:bodyPr>
          <a:lstStyle/>
          <a:p>
            <a:pPr marL="12700">
              <a:lnSpc>
                <a:spcPct val="100000"/>
              </a:lnSpc>
              <a:spcBef>
                <a:spcPts val="95"/>
              </a:spcBef>
            </a:pPr>
            <a:r>
              <a:rPr lang="it-IT" spc="-5" dirty="0"/>
              <a:t>Conclusioni</a:t>
            </a:r>
            <a:endParaRPr spc="-5" dirty="0"/>
          </a:p>
        </p:txBody>
      </p:sp>
      <p:sp>
        <p:nvSpPr>
          <p:cNvPr id="3" name="object 3"/>
          <p:cNvSpPr txBox="1"/>
          <p:nvPr/>
        </p:nvSpPr>
        <p:spPr>
          <a:xfrm>
            <a:off x="7848600" y="156021"/>
            <a:ext cx="251460" cy="517449"/>
          </a:xfrm>
          <a:prstGeom prst="rect">
            <a:avLst/>
          </a:prstGeom>
        </p:spPr>
        <p:txBody>
          <a:bodyPr vert="horz" wrap="square" lIns="0" tIns="12065" rIns="0" bIns="0" rtlCol="0">
            <a:spAutoFit/>
          </a:bodyPr>
          <a:lstStyle/>
          <a:p>
            <a:pPr marL="12700">
              <a:lnSpc>
                <a:spcPct val="100000"/>
              </a:lnSpc>
              <a:spcBef>
                <a:spcPts val="95"/>
              </a:spcBef>
            </a:pPr>
            <a:r>
              <a:rPr sz="1600" b="1" spc="-10" dirty="0">
                <a:solidFill>
                  <a:srgbClr val="FF9900"/>
                </a:solidFill>
                <a:latin typeface="Arial"/>
                <a:cs typeface="Arial"/>
              </a:rPr>
              <a:t>1</a:t>
            </a:r>
            <a:r>
              <a:rPr lang="it-IT" sz="1600" b="1" spc="-10" dirty="0">
                <a:solidFill>
                  <a:srgbClr val="FF9900"/>
                </a:solidFill>
                <a:latin typeface="Arial"/>
                <a:cs typeface="Arial"/>
              </a:rPr>
              <a:t>6</a:t>
            </a:r>
          </a:p>
          <a:p>
            <a:pPr marL="12700">
              <a:lnSpc>
                <a:spcPct val="100000"/>
              </a:lnSpc>
              <a:spcBef>
                <a:spcPts val="95"/>
              </a:spcBef>
            </a:pPr>
            <a:endParaRPr sz="1600" dirty="0">
              <a:latin typeface="Arial"/>
              <a:cs typeface="Arial"/>
            </a:endParaRPr>
          </a:p>
        </p:txBody>
      </p:sp>
      <p:pic>
        <p:nvPicPr>
          <p:cNvPr id="8" name="Immagine 7">
            <a:extLst>
              <a:ext uri="{FF2B5EF4-FFF2-40B4-BE49-F238E27FC236}">
                <a16:creationId xmlns:a16="http://schemas.microsoft.com/office/drawing/2014/main" id="{F9B0B8FC-4BE9-660F-F9B4-BCC555659EB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816725" y="1600200"/>
            <a:ext cx="7510549" cy="4536786"/>
          </a:xfrm>
          <a:prstGeom prst="rect">
            <a:avLst/>
          </a:prstGeom>
        </p:spPr>
      </p:pic>
      <p:sp>
        <p:nvSpPr>
          <p:cNvPr id="9" name="CasellaDiTesto 8">
            <a:extLst>
              <a:ext uri="{FF2B5EF4-FFF2-40B4-BE49-F238E27FC236}">
                <a16:creationId xmlns:a16="http://schemas.microsoft.com/office/drawing/2014/main" id="{41004977-1373-4819-42B7-5B71D926F54D}"/>
              </a:ext>
            </a:extLst>
          </p:cNvPr>
          <p:cNvSpPr txBox="1"/>
          <p:nvPr/>
        </p:nvSpPr>
        <p:spPr>
          <a:xfrm>
            <a:off x="228600" y="1078468"/>
            <a:ext cx="3074816" cy="369332"/>
          </a:xfrm>
          <a:prstGeom prst="rect">
            <a:avLst/>
          </a:prstGeom>
          <a:noFill/>
        </p:spPr>
        <p:txBody>
          <a:bodyPr wrap="none" rtlCol="0">
            <a:spAutoFit/>
          </a:bodyPr>
          <a:lstStyle/>
          <a:p>
            <a:r>
              <a:rPr lang="it-IT" dirty="0"/>
              <a:t>Analisi cambio piano tangente:</a:t>
            </a:r>
          </a:p>
        </p:txBody>
      </p:sp>
    </p:spTree>
    <p:extLst>
      <p:ext uri="{BB962C8B-B14F-4D97-AF65-F5344CB8AC3E}">
        <p14:creationId xmlns:p14="http://schemas.microsoft.com/office/powerpoint/2010/main" val="2630493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6627" y="266192"/>
            <a:ext cx="2167255" cy="360680"/>
          </a:xfrm>
          <a:prstGeom prst="rect">
            <a:avLst/>
          </a:prstGeom>
        </p:spPr>
        <p:txBody>
          <a:bodyPr vert="horz" wrap="square" lIns="0" tIns="12065" rIns="0" bIns="0" rtlCol="0">
            <a:spAutoFit/>
          </a:bodyPr>
          <a:lstStyle/>
          <a:p>
            <a:pPr marL="12700">
              <a:lnSpc>
                <a:spcPct val="100000"/>
              </a:lnSpc>
              <a:spcBef>
                <a:spcPts val="95"/>
              </a:spcBef>
            </a:pPr>
            <a:r>
              <a:rPr lang="it-IT" spc="-5" dirty="0"/>
              <a:t>Introduzione</a:t>
            </a:r>
            <a:endParaRPr spc="-5" dirty="0"/>
          </a:p>
        </p:txBody>
      </p:sp>
      <p:sp>
        <p:nvSpPr>
          <p:cNvPr id="3" name="object 3"/>
          <p:cNvSpPr txBox="1"/>
          <p:nvPr/>
        </p:nvSpPr>
        <p:spPr>
          <a:xfrm>
            <a:off x="7895081" y="134822"/>
            <a:ext cx="138430"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FF9900"/>
                </a:solidFill>
                <a:latin typeface="Arial"/>
                <a:cs typeface="Arial"/>
              </a:rPr>
              <a:t>2</a:t>
            </a:r>
            <a:endParaRPr sz="1600">
              <a:latin typeface="Arial"/>
              <a:cs typeface="Arial"/>
            </a:endParaRPr>
          </a:p>
        </p:txBody>
      </p:sp>
      <p:pic>
        <p:nvPicPr>
          <p:cNvPr id="5" name="Immagine 4">
            <a:extLst>
              <a:ext uri="{FF2B5EF4-FFF2-40B4-BE49-F238E27FC236}">
                <a16:creationId xmlns:a16="http://schemas.microsoft.com/office/drawing/2014/main" id="{6C33B58A-B9F8-724A-89B4-A858EAEB8D04}"/>
              </a:ext>
            </a:extLst>
          </p:cNvPr>
          <p:cNvPicPr>
            <a:picLocks noChangeAspect="1"/>
          </p:cNvPicPr>
          <p:nvPr/>
        </p:nvPicPr>
        <p:blipFill rotWithShape="1">
          <a:blip r:embed="rId3"/>
          <a:srcRect t="13291"/>
          <a:stretch/>
        </p:blipFill>
        <p:spPr>
          <a:xfrm>
            <a:off x="1511825" y="1447800"/>
            <a:ext cx="6120349" cy="451343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6626" y="211962"/>
            <a:ext cx="2417573" cy="350737"/>
          </a:xfrm>
          <a:prstGeom prst="rect">
            <a:avLst/>
          </a:prstGeom>
        </p:spPr>
        <p:txBody>
          <a:bodyPr vert="horz" wrap="square" lIns="0" tIns="12065" rIns="0" bIns="0" rtlCol="0">
            <a:spAutoFit/>
          </a:bodyPr>
          <a:lstStyle/>
          <a:p>
            <a:pPr marL="12700">
              <a:lnSpc>
                <a:spcPct val="100000"/>
              </a:lnSpc>
              <a:spcBef>
                <a:spcPts val="95"/>
              </a:spcBef>
            </a:pPr>
            <a:r>
              <a:rPr lang="it-IT" spc="-5" dirty="0"/>
              <a:t>Orbita iniziale</a:t>
            </a:r>
            <a:endParaRPr spc="-5" dirty="0"/>
          </a:p>
        </p:txBody>
      </p:sp>
      <p:sp>
        <p:nvSpPr>
          <p:cNvPr id="3" name="object 3"/>
          <p:cNvSpPr txBox="1"/>
          <p:nvPr/>
        </p:nvSpPr>
        <p:spPr>
          <a:xfrm>
            <a:off x="7895081" y="134822"/>
            <a:ext cx="138430"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FF9900"/>
                </a:solidFill>
                <a:latin typeface="Arial"/>
                <a:cs typeface="Arial"/>
              </a:rPr>
              <a:t>3</a:t>
            </a:r>
            <a:endParaRPr sz="1600">
              <a:latin typeface="Arial"/>
              <a:cs typeface="Arial"/>
            </a:endParaRPr>
          </a:p>
        </p:txBody>
      </p:sp>
      <p:pic>
        <p:nvPicPr>
          <p:cNvPr id="5" name="Immagine 4">
            <a:extLst>
              <a:ext uri="{FF2B5EF4-FFF2-40B4-BE49-F238E27FC236}">
                <a16:creationId xmlns:a16="http://schemas.microsoft.com/office/drawing/2014/main" id="{C4C1089B-5C07-3FE8-5C5A-669D3C144F43}"/>
              </a:ext>
            </a:extLst>
          </p:cNvPr>
          <p:cNvPicPr>
            <a:picLocks noChangeAspect="1"/>
          </p:cNvPicPr>
          <p:nvPr/>
        </p:nvPicPr>
        <p:blipFill rotWithShape="1">
          <a:blip r:embed="rId3"/>
          <a:srcRect t="13552"/>
          <a:stretch/>
        </p:blipFill>
        <p:spPr>
          <a:xfrm>
            <a:off x="3924028" y="1600200"/>
            <a:ext cx="4832876" cy="4114800"/>
          </a:xfrm>
          <a:prstGeom prst="rect">
            <a:avLst/>
          </a:prstGeom>
        </p:spPr>
      </p:pic>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09A7E81B-9385-19C5-4E92-DC0F31E4D401}"/>
                  </a:ext>
                </a:extLst>
              </p:cNvPr>
              <p:cNvSpPr txBox="1"/>
              <p:nvPr/>
            </p:nvSpPr>
            <p:spPr>
              <a:xfrm>
                <a:off x="387096" y="1337766"/>
                <a:ext cx="4572000" cy="1939249"/>
              </a:xfrm>
              <a:prstGeom prst="rect">
                <a:avLst/>
              </a:prstGeom>
              <a:noFill/>
            </p:spPr>
            <p:txBody>
              <a:bodyPr wrap="square">
                <a:spAutoFit/>
              </a:bodyPr>
              <a:lstStyle/>
              <a:p>
                <a:pPr marL="285750" indent="-285750">
                  <a:buFont typeface="Arial" panose="020B0604020202020204" pitchFamily="34" charset="0"/>
                  <a:buChar char="•"/>
                </a:pPr>
                <a:r>
                  <a:rPr lang="it-IT" sz="1600" dirty="0"/>
                  <a:t>Dati assegnati: </a:t>
                </a:r>
              </a:p>
              <a:p>
                <a:r>
                  <a:rPr lang="it-IT" sz="1600" dirty="0"/>
                  <a:t>Vettore posizione: </a:t>
                </a:r>
                <a14:m>
                  <m:oMath xmlns:m="http://schemas.openxmlformats.org/officeDocument/2006/math">
                    <m:d>
                      <m:dPr>
                        <m:begChr m:val="["/>
                        <m:endChr m:val="]"/>
                        <m:ctrlPr>
                          <a:rPr lang="it-IT" sz="1600" b="0" i="1" smtClean="0">
                            <a:latin typeface="Cambria Math" panose="02040503050406030204" pitchFamily="18" charset="0"/>
                          </a:rPr>
                        </m:ctrlPr>
                      </m:dPr>
                      <m:e>
                        <m:m>
                          <m:mPr>
                            <m:mcs>
                              <m:mc>
                                <m:mcPr>
                                  <m:count m:val="1"/>
                                  <m:mcJc m:val="center"/>
                                </m:mcPr>
                              </m:mc>
                            </m:mcs>
                            <m:ctrlPr>
                              <a:rPr lang="it-IT" sz="1600" i="1">
                                <a:latin typeface="Cambria Math" panose="02040503050406030204" pitchFamily="18" charset="0"/>
                              </a:rPr>
                            </m:ctrlPr>
                          </m:mPr>
                          <m:mr>
                            <m:e>
                              <m:r>
                                <m:rPr>
                                  <m:brk m:alnAt="7"/>
                                </m:rPr>
                                <a:rPr lang="it-IT" sz="1600" i="1">
                                  <a:latin typeface="Cambria Math" panose="02040503050406030204" pitchFamily="18" charset="0"/>
                                </a:rPr>
                                <m:t>−</m:t>
                              </m:r>
                              <m:r>
                                <a:rPr lang="it-IT" sz="1600" i="1">
                                  <a:latin typeface="Cambria Math" panose="02040503050406030204" pitchFamily="18" charset="0"/>
                                </a:rPr>
                                <m:t>1169,7791</m:t>
                              </m:r>
                            </m:e>
                          </m:mr>
                          <m:mr>
                            <m:e>
                              <m:r>
                                <a:rPr lang="it-IT" sz="1600" i="1">
                                  <a:latin typeface="Cambria Math" panose="02040503050406030204" pitchFamily="18" charset="0"/>
                                </a:rPr>
                                <m:t>−8344,5289</m:t>
                              </m:r>
                            </m:e>
                          </m:mr>
                          <m:mr>
                            <m:e>
                              <m:r>
                                <a:rPr lang="it-IT" sz="1600" i="1">
                                  <a:latin typeface="Cambria Math" panose="02040503050406030204" pitchFamily="18" charset="0"/>
                                </a:rPr>
                                <m:t>977,8062</m:t>
                              </m:r>
                            </m:e>
                          </m:mr>
                        </m:m>
                      </m:e>
                    </m:d>
                  </m:oMath>
                </a14:m>
                <a:r>
                  <a:rPr lang="it-IT" sz="1600" dirty="0"/>
                  <a:t> [</a:t>
                </a:r>
                <a14:m>
                  <m:oMath xmlns:m="http://schemas.openxmlformats.org/officeDocument/2006/math">
                    <m:r>
                      <a:rPr lang="it-IT" sz="1600" b="0" i="1" smtClean="0">
                        <a:latin typeface="Cambria Math" panose="02040503050406030204" pitchFamily="18" charset="0"/>
                      </a:rPr>
                      <m:t>𝑘𝑚</m:t>
                    </m:r>
                  </m:oMath>
                </a14:m>
                <a:r>
                  <a:rPr lang="it-IT" sz="1600" dirty="0"/>
                  <a:t>]</a:t>
                </a:r>
              </a:p>
              <a:p>
                <a:endParaRPr lang="it-IT" sz="1600" i="1" dirty="0"/>
              </a:p>
              <a:p>
                <a:r>
                  <a:rPr lang="it-IT" sz="1600" dirty="0"/>
                  <a:t>Vettore velocità: </a:t>
                </a:r>
                <a14:m>
                  <m:oMath xmlns:m="http://schemas.openxmlformats.org/officeDocument/2006/math">
                    <m:d>
                      <m:dPr>
                        <m:begChr m:val="["/>
                        <m:endChr m:val="]"/>
                        <m:ctrlPr>
                          <a:rPr lang="it-IT" sz="1600" b="0" i="1" smtClean="0">
                            <a:latin typeface="Cambria Math" panose="02040503050406030204" pitchFamily="18" charset="0"/>
                          </a:rPr>
                        </m:ctrlPr>
                      </m:dPr>
                      <m:e>
                        <m:m>
                          <m:mPr>
                            <m:mcs>
                              <m:mc>
                                <m:mcPr>
                                  <m:count m:val="1"/>
                                  <m:mcJc m:val="center"/>
                                </m:mcPr>
                              </m:mc>
                            </m:mcs>
                            <m:ctrlPr>
                              <a:rPr lang="it-IT" sz="1600" i="1">
                                <a:latin typeface="Cambria Math" panose="02040503050406030204" pitchFamily="18" charset="0"/>
                              </a:rPr>
                            </m:ctrlPr>
                          </m:mPr>
                          <m:mr>
                            <m:e>
                              <m:r>
                                <m:rPr>
                                  <m:brk m:alnAt="7"/>
                                </m:rPr>
                                <a:rPr lang="it-IT" sz="1600" b="0" i="1" smtClean="0">
                                  <a:latin typeface="Cambria Math" panose="02040503050406030204" pitchFamily="18" charset="0"/>
                                </a:rPr>
                                <m:t>4</m:t>
                              </m:r>
                              <m:r>
                                <a:rPr lang="it-IT" sz="1600" b="0" i="1" smtClean="0">
                                  <a:latin typeface="Cambria Math" panose="02040503050406030204" pitchFamily="18" charset="0"/>
                                </a:rPr>
                                <m:t>,2770</m:t>
                              </m:r>
                            </m:e>
                          </m:mr>
                          <m:mr>
                            <m:e>
                              <m:r>
                                <a:rPr lang="it-IT" sz="1600" b="0" i="1" smtClean="0">
                                  <a:latin typeface="Cambria Math" panose="02040503050406030204" pitchFamily="18" charset="0"/>
                                </a:rPr>
                                <m:t>−1,9310</m:t>
                              </m:r>
                            </m:e>
                          </m:mr>
                          <m:mr>
                            <m:e>
                              <m:r>
                                <a:rPr lang="it-IT" sz="1600" b="0" i="1" smtClean="0">
                                  <a:latin typeface="Cambria Math" panose="02040503050406030204" pitchFamily="18" charset="0"/>
                                </a:rPr>
                                <m:t>−4,9330</m:t>
                              </m:r>
                            </m:e>
                          </m:mr>
                        </m:m>
                      </m:e>
                    </m:d>
                  </m:oMath>
                </a14:m>
                <a:r>
                  <a:rPr lang="it-IT" sz="1600" dirty="0"/>
                  <a:t> </a:t>
                </a:r>
                <a:r>
                  <a:rPr lang="it-IT" sz="2000" dirty="0"/>
                  <a:t>[</a:t>
                </a:r>
                <a14:m>
                  <m:oMath xmlns:m="http://schemas.openxmlformats.org/officeDocument/2006/math">
                    <m:f>
                      <m:fPr>
                        <m:type m:val="skw"/>
                        <m:ctrlPr>
                          <a:rPr lang="it-IT" sz="2000" i="1" smtClean="0">
                            <a:latin typeface="Cambria Math" panose="02040503050406030204" pitchFamily="18" charset="0"/>
                          </a:rPr>
                        </m:ctrlPr>
                      </m:fPr>
                      <m:num>
                        <m:r>
                          <a:rPr lang="it-IT" sz="2000" b="0" i="1" smtClean="0">
                            <a:latin typeface="Cambria Math" panose="02040503050406030204" pitchFamily="18" charset="0"/>
                          </a:rPr>
                          <m:t>𝑘𝑚</m:t>
                        </m:r>
                      </m:num>
                      <m:den>
                        <m:r>
                          <a:rPr lang="it-IT" sz="2000" b="0" i="1" smtClean="0">
                            <a:latin typeface="Cambria Math" panose="02040503050406030204" pitchFamily="18" charset="0"/>
                          </a:rPr>
                          <m:t>𝑠</m:t>
                        </m:r>
                      </m:den>
                    </m:f>
                  </m:oMath>
                </a14:m>
                <a:r>
                  <a:rPr lang="it-IT" sz="2000" i="1" dirty="0"/>
                  <a:t>]</a:t>
                </a:r>
              </a:p>
            </p:txBody>
          </p:sp>
        </mc:Choice>
        <mc:Fallback xmlns="">
          <p:sp>
            <p:nvSpPr>
              <p:cNvPr id="7" name="CasellaDiTesto 6">
                <a:extLst>
                  <a:ext uri="{FF2B5EF4-FFF2-40B4-BE49-F238E27FC236}">
                    <a16:creationId xmlns:a16="http://schemas.microsoft.com/office/drawing/2014/main" id="{09A7E81B-9385-19C5-4E92-DC0F31E4D401}"/>
                  </a:ext>
                </a:extLst>
              </p:cNvPr>
              <p:cNvSpPr txBox="1">
                <a:spLocks noRot="1" noChangeAspect="1" noMove="1" noResize="1" noEditPoints="1" noAdjustHandles="1" noChangeArrowheads="1" noChangeShapeType="1" noTextEdit="1"/>
              </p:cNvSpPr>
              <p:nvPr/>
            </p:nvSpPr>
            <p:spPr>
              <a:xfrm>
                <a:off x="387096" y="1337766"/>
                <a:ext cx="4572000" cy="1939249"/>
              </a:xfrm>
              <a:prstGeom prst="rect">
                <a:avLst/>
              </a:prstGeom>
              <a:blipFill>
                <a:blip r:embed="rId4"/>
                <a:stretch>
                  <a:fillRect l="-800" t="-94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44C69C97-F88C-4AD3-4C26-9BD12732568C}"/>
                  </a:ext>
                </a:extLst>
              </p:cNvPr>
              <p:cNvSpPr txBox="1"/>
              <p:nvPr/>
            </p:nvSpPr>
            <p:spPr>
              <a:xfrm>
                <a:off x="387096" y="3470976"/>
                <a:ext cx="4572000" cy="2062103"/>
              </a:xfrm>
              <a:prstGeom prst="rect">
                <a:avLst/>
              </a:prstGeom>
              <a:noFill/>
            </p:spPr>
            <p:txBody>
              <a:bodyPr wrap="square">
                <a:spAutoFit/>
              </a:bodyPr>
              <a:lstStyle/>
              <a:p>
                <a:pPr marL="285750" indent="-285750">
                  <a:buFont typeface="Arial" panose="020B0604020202020204" pitchFamily="34" charset="0"/>
                  <a:buChar char="•"/>
                </a:pPr>
                <a:r>
                  <a:rPr lang="it-IT" sz="1600" dirty="0"/>
                  <a:t>Dati trovati:</a:t>
                </a:r>
              </a:p>
              <a:p>
                <a:endParaRPr lang="it-IT" sz="1600" dirty="0"/>
              </a:p>
              <a:p>
                <a:pPr/>
                <a14:m>
                  <m:oMathPara xmlns:m="http://schemas.openxmlformats.org/officeDocument/2006/math">
                    <m:oMathParaPr>
                      <m:jc m:val="left"/>
                    </m:oMathParaPr>
                    <m:oMath xmlns:m="http://schemas.openxmlformats.org/officeDocument/2006/math">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𝑎</m:t>
                          </m:r>
                        </m:e>
                        <m:sub>
                          <m:r>
                            <a:rPr lang="it-IT" sz="1600" b="0" i="1" smtClean="0">
                              <a:latin typeface="Cambria Math" panose="02040503050406030204" pitchFamily="18" charset="0"/>
                            </a:rPr>
                            <m:t>𝑖</m:t>
                          </m:r>
                        </m:sub>
                      </m:sSub>
                      <m:r>
                        <a:rPr lang="it-IT" sz="1600" b="0" i="1" smtClean="0">
                          <a:latin typeface="Cambria Math" panose="02040503050406030204" pitchFamily="18" charset="0"/>
                        </a:rPr>
                        <m:t>=8,3697 ∗</m:t>
                      </m:r>
                      <m:sSup>
                        <m:sSupPr>
                          <m:ctrlPr>
                            <a:rPr lang="it-IT" sz="1600" b="0" i="1" smtClean="0">
                              <a:latin typeface="Cambria Math" panose="02040503050406030204" pitchFamily="18" charset="0"/>
                            </a:rPr>
                          </m:ctrlPr>
                        </m:sSupPr>
                        <m:e>
                          <m:r>
                            <a:rPr lang="it-IT" sz="1600" b="0" i="1" smtClean="0">
                              <a:latin typeface="Cambria Math" panose="02040503050406030204" pitchFamily="18" charset="0"/>
                            </a:rPr>
                            <m:t>10</m:t>
                          </m:r>
                        </m:e>
                        <m:sup>
                          <m:r>
                            <a:rPr lang="it-IT" sz="1600" b="0" i="1" smtClean="0">
                              <a:latin typeface="Cambria Math" panose="02040503050406030204" pitchFamily="18" charset="0"/>
                            </a:rPr>
                            <m:t>3</m:t>
                          </m:r>
                        </m:sup>
                      </m:sSup>
                      <m:r>
                        <a:rPr lang="it-IT" sz="1600" b="0" i="1" smtClean="0">
                          <a:latin typeface="Cambria Math" panose="02040503050406030204" pitchFamily="18" charset="0"/>
                        </a:rPr>
                        <m:t> </m:t>
                      </m:r>
                      <m:r>
                        <a:rPr lang="it-IT" sz="1600" b="0" i="1" smtClean="0">
                          <a:latin typeface="Cambria Math" panose="02040503050406030204" pitchFamily="18" charset="0"/>
                        </a:rPr>
                        <m:t>𝑘𝑚</m:t>
                      </m:r>
                    </m:oMath>
                  </m:oMathPara>
                </a14:m>
                <a:endParaRPr lang="it-IT" sz="16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it-IT" sz="1600" b="0" i="1" smtClean="0">
                              <a:latin typeface="Cambria Math" panose="02040503050406030204" pitchFamily="18" charset="0"/>
                            </a:rPr>
                          </m:ctrlPr>
                        </m:sSubPr>
                        <m:e>
                          <m:r>
                            <a:rPr lang="it-IT" sz="1600" i="1">
                              <a:latin typeface="Cambria Math" panose="02040503050406030204" pitchFamily="18" charset="0"/>
                            </a:rPr>
                            <m:t>𝑒</m:t>
                          </m:r>
                        </m:e>
                        <m:sub>
                          <m:r>
                            <a:rPr lang="it-IT" sz="1600" b="0" i="1" smtClean="0">
                              <a:latin typeface="Cambria Math" panose="02040503050406030204" pitchFamily="18" charset="0"/>
                            </a:rPr>
                            <m:t>𝑖</m:t>
                          </m:r>
                        </m:sub>
                      </m:sSub>
                      <m:r>
                        <a:rPr lang="it-IT" sz="1600" b="0" i="1" smtClean="0">
                          <a:latin typeface="Cambria Math" panose="02040503050406030204" pitchFamily="18" charset="0"/>
                        </a:rPr>
                        <m:t>=0,1097 </m:t>
                      </m:r>
                    </m:oMath>
                  </m:oMathPara>
                </a14:m>
                <a:endParaRPr lang="it-IT" sz="1600" dirty="0"/>
              </a:p>
              <a:p>
                <a:pPr/>
                <a14:m>
                  <m:oMathPara xmlns:m="http://schemas.openxmlformats.org/officeDocument/2006/math">
                    <m:oMathParaPr>
                      <m:jc m:val="left"/>
                    </m:oMathParaPr>
                    <m:oMath xmlns:m="http://schemas.openxmlformats.org/officeDocument/2006/math">
                      <m:sSub>
                        <m:sSubPr>
                          <m:ctrlPr>
                            <a:rPr lang="it-IT" sz="1600" b="0" i="1" smtClean="0">
                              <a:latin typeface="Cambria Math" panose="02040503050406030204" pitchFamily="18" charset="0"/>
                            </a:rPr>
                          </m:ctrlPr>
                        </m:sSubPr>
                        <m:e>
                          <m:r>
                            <a:rPr lang="it-IT" sz="1600" i="1">
                              <a:latin typeface="Cambria Math" panose="02040503050406030204" pitchFamily="18" charset="0"/>
                            </a:rPr>
                            <m:t>𝑖</m:t>
                          </m:r>
                        </m:e>
                        <m:sub>
                          <m:r>
                            <a:rPr lang="it-IT" sz="1600" b="0" i="1" smtClean="0">
                              <a:latin typeface="Cambria Math" panose="02040503050406030204" pitchFamily="18" charset="0"/>
                            </a:rPr>
                            <m:t>𝑖</m:t>
                          </m:r>
                        </m:sub>
                      </m:sSub>
                      <m:r>
                        <a:rPr lang="it-IT" sz="1600" b="0" i="1" smtClean="0">
                          <a:latin typeface="Cambria Math" panose="02040503050406030204" pitchFamily="18" charset="0"/>
                        </a:rPr>
                        <m:t>=48,6244°</m:t>
                      </m:r>
                    </m:oMath>
                    <m:oMath xmlns:m="http://schemas.openxmlformats.org/officeDocument/2006/math">
                      <m:sSub>
                        <m:sSubPr>
                          <m:ctrlPr>
                            <a:rPr lang="it-IT" sz="1600" b="0" i="1" smtClean="0">
                              <a:latin typeface="Cambria Math" panose="02040503050406030204" pitchFamily="18" charset="0"/>
                            </a:rPr>
                          </m:ctrlPr>
                        </m:sSubPr>
                        <m:e>
                          <m:r>
                            <m:rPr>
                              <m:sty m:val="p"/>
                            </m:rPr>
                            <a:rPr lang="it-IT" sz="1600" b="0" i="1" smtClean="0">
                              <a:latin typeface="Cambria Math" panose="02040503050406030204" pitchFamily="18" charset="0"/>
                            </a:rPr>
                            <m:t>Ω</m:t>
                          </m:r>
                        </m:e>
                        <m:sub>
                          <m:r>
                            <a:rPr lang="it-IT" sz="1600" b="0" i="1" smtClean="0">
                              <a:latin typeface="Cambria Math" panose="02040503050406030204" pitchFamily="18" charset="0"/>
                            </a:rPr>
                            <m:t>𝑖</m:t>
                          </m:r>
                        </m:sub>
                      </m:sSub>
                      <m:r>
                        <a:rPr lang="it-IT" sz="1600" b="0" i="1" smtClean="0">
                          <a:latin typeface="Cambria Math" panose="02040503050406030204" pitchFamily="18" charset="0"/>
                        </a:rPr>
                        <m:t>=87,8870°</m:t>
                      </m:r>
                    </m:oMath>
                  </m:oMathPara>
                </a14:m>
                <a:endParaRPr lang="it-IT" sz="1600" b="0" dirty="0"/>
              </a:p>
              <a:p>
                <a:pPr/>
                <a14:m>
                  <m:oMathPara xmlns:m="http://schemas.openxmlformats.org/officeDocument/2006/math">
                    <m:oMathParaPr>
                      <m:jc m:val="left"/>
                    </m:oMathParaPr>
                    <m:oMath xmlns:m="http://schemas.openxmlformats.org/officeDocument/2006/math">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𝜔</m:t>
                          </m:r>
                        </m:e>
                        <m:sub>
                          <m:r>
                            <a:rPr lang="it-IT" sz="1600" b="0" i="1" smtClean="0">
                              <a:latin typeface="Cambria Math" panose="02040503050406030204" pitchFamily="18" charset="0"/>
                            </a:rPr>
                            <m:t>𝑖</m:t>
                          </m:r>
                        </m:sub>
                      </m:sSub>
                      <m:r>
                        <a:rPr lang="it-IT" sz="1600" b="0" i="1" smtClean="0">
                          <a:latin typeface="Cambria Math" panose="02040503050406030204" pitchFamily="18" charset="0"/>
                        </a:rPr>
                        <m:t>=67,8907°</m:t>
                      </m:r>
                    </m:oMath>
                  </m:oMathPara>
                </a14:m>
                <a:endParaRPr lang="it-IT" sz="1600" b="0" dirty="0"/>
              </a:p>
              <a:p>
                <a:pPr/>
                <a14:m>
                  <m:oMathPara xmlns:m="http://schemas.openxmlformats.org/officeDocument/2006/math">
                    <m:oMathParaPr>
                      <m:jc m:val="left"/>
                    </m:oMathParaPr>
                    <m:oMath xmlns:m="http://schemas.openxmlformats.org/officeDocument/2006/math">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𝜃</m:t>
                          </m:r>
                        </m:e>
                        <m:sub>
                          <m:r>
                            <a:rPr lang="it-IT" sz="1600" b="0" i="1" smtClean="0">
                              <a:latin typeface="Cambria Math" panose="02040503050406030204" pitchFamily="18" charset="0"/>
                            </a:rPr>
                            <m:t>𝑖</m:t>
                          </m:r>
                        </m:sub>
                      </m:sSub>
                      <m:r>
                        <a:rPr lang="it-IT" sz="1600" b="0" i="1" smtClean="0">
                          <a:latin typeface="Cambria Math" panose="02040503050406030204" pitchFamily="18" charset="0"/>
                        </a:rPr>
                        <m:t>=103,2729°</m:t>
                      </m:r>
                    </m:oMath>
                  </m:oMathPara>
                </a14:m>
                <a:endParaRPr lang="it-IT" sz="1600" b="0" dirty="0"/>
              </a:p>
            </p:txBody>
          </p:sp>
        </mc:Choice>
        <mc:Fallback xmlns="">
          <p:sp>
            <p:nvSpPr>
              <p:cNvPr id="9" name="CasellaDiTesto 8">
                <a:extLst>
                  <a:ext uri="{FF2B5EF4-FFF2-40B4-BE49-F238E27FC236}">
                    <a16:creationId xmlns:a16="http://schemas.microsoft.com/office/drawing/2014/main" id="{44C69C97-F88C-4AD3-4C26-9BD12732568C}"/>
                  </a:ext>
                </a:extLst>
              </p:cNvPr>
              <p:cNvSpPr txBox="1">
                <a:spLocks noRot="1" noChangeAspect="1" noMove="1" noResize="1" noEditPoints="1" noAdjustHandles="1" noChangeArrowheads="1" noChangeShapeType="1" noTextEdit="1"/>
              </p:cNvSpPr>
              <p:nvPr/>
            </p:nvSpPr>
            <p:spPr>
              <a:xfrm>
                <a:off x="387096" y="3470976"/>
                <a:ext cx="4572000" cy="2062103"/>
              </a:xfrm>
              <a:prstGeom prst="rect">
                <a:avLst/>
              </a:prstGeom>
              <a:blipFill>
                <a:blip r:embed="rId5"/>
                <a:stretch>
                  <a:fillRect l="-533" t="-885"/>
                </a:stretch>
              </a:blipFill>
            </p:spPr>
            <p:txBody>
              <a:bodyPr/>
              <a:lstStyle/>
              <a:p>
                <a:r>
                  <a:rPr lang="it-IT">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6627" y="211962"/>
            <a:ext cx="4111625" cy="360680"/>
          </a:xfrm>
          <a:prstGeom prst="rect">
            <a:avLst/>
          </a:prstGeom>
        </p:spPr>
        <p:txBody>
          <a:bodyPr vert="horz" wrap="square" lIns="0" tIns="12065" rIns="0" bIns="0" rtlCol="0">
            <a:spAutoFit/>
          </a:bodyPr>
          <a:lstStyle/>
          <a:p>
            <a:pPr marL="12700">
              <a:lnSpc>
                <a:spcPct val="100000"/>
              </a:lnSpc>
              <a:spcBef>
                <a:spcPts val="95"/>
              </a:spcBef>
            </a:pPr>
            <a:r>
              <a:rPr lang="it-IT" spc="-5" dirty="0"/>
              <a:t>Orbita finale</a:t>
            </a:r>
            <a:endParaRPr spc="-5" dirty="0"/>
          </a:p>
        </p:txBody>
      </p:sp>
      <p:sp>
        <p:nvSpPr>
          <p:cNvPr id="3" name="object 3"/>
          <p:cNvSpPr txBox="1"/>
          <p:nvPr/>
        </p:nvSpPr>
        <p:spPr>
          <a:xfrm>
            <a:off x="7895081" y="134822"/>
            <a:ext cx="138430"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FF9900"/>
                </a:solidFill>
                <a:latin typeface="Arial"/>
                <a:cs typeface="Arial"/>
              </a:rPr>
              <a:t>4</a:t>
            </a:r>
            <a:endParaRPr sz="1600">
              <a:latin typeface="Arial"/>
              <a:cs typeface="Arial"/>
            </a:endParaRPr>
          </a:p>
        </p:txBody>
      </p:sp>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9999F95B-560C-6317-C146-E4A92999F9A3}"/>
                  </a:ext>
                </a:extLst>
              </p:cNvPr>
              <p:cNvSpPr txBox="1"/>
              <p:nvPr/>
            </p:nvSpPr>
            <p:spPr>
              <a:xfrm>
                <a:off x="240570" y="1356021"/>
                <a:ext cx="4572000" cy="2251065"/>
              </a:xfrm>
              <a:prstGeom prst="rect">
                <a:avLst/>
              </a:prstGeom>
              <a:noFill/>
            </p:spPr>
            <p:txBody>
              <a:bodyPr wrap="square">
                <a:spAutoFit/>
              </a:bodyPr>
              <a:lstStyle/>
              <a:p>
                <a:pPr marL="285750" indent="-285750">
                  <a:buFont typeface="Arial" panose="020B0604020202020204" pitchFamily="34" charset="0"/>
                  <a:buChar char="•"/>
                </a:pPr>
                <a:r>
                  <a:rPr lang="it-IT" sz="1600" dirty="0">
                    <a:latin typeface="Arial" panose="020B0604020202020204" pitchFamily="34" charset="0"/>
                    <a:cs typeface="Arial" panose="020B0604020202020204" pitchFamily="34" charset="0"/>
                  </a:rPr>
                  <a:t>Dati assegnati:</a:t>
                </a:r>
              </a:p>
              <a:p>
                <a:endParaRPr lang="it-IT" sz="1600" dirty="0"/>
              </a:p>
              <a:p>
                <a:pPr/>
                <a14:m>
                  <m:oMathPara xmlns:m="http://schemas.openxmlformats.org/officeDocument/2006/math">
                    <m:oMathParaPr>
                      <m:jc m:val="left"/>
                    </m:oMathParaPr>
                    <m:oMath xmlns:m="http://schemas.openxmlformats.org/officeDocument/2006/math">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𝑎</m:t>
                          </m:r>
                        </m:e>
                        <m:sub>
                          <m:r>
                            <a:rPr lang="it-IT" sz="1600" b="0" i="1" smtClean="0">
                              <a:latin typeface="Cambria Math" panose="02040503050406030204" pitchFamily="18" charset="0"/>
                            </a:rPr>
                            <m:t>𝑓</m:t>
                          </m:r>
                        </m:sub>
                      </m:sSub>
                      <m:r>
                        <a:rPr lang="it-IT" sz="1600" b="0" i="1" smtClean="0">
                          <a:latin typeface="Cambria Math" panose="02040503050406030204" pitchFamily="18" charset="0"/>
                        </a:rPr>
                        <m:t>=1,0860 ∗</m:t>
                      </m:r>
                      <m:sSup>
                        <m:sSupPr>
                          <m:ctrlPr>
                            <a:rPr lang="it-IT" sz="1600" b="0" i="1" smtClean="0">
                              <a:latin typeface="Cambria Math" panose="02040503050406030204" pitchFamily="18" charset="0"/>
                            </a:rPr>
                          </m:ctrlPr>
                        </m:sSupPr>
                        <m:e>
                          <m:r>
                            <a:rPr lang="it-IT" sz="1600" b="0" i="1" smtClean="0">
                              <a:latin typeface="Cambria Math" panose="02040503050406030204" pitchFamily="18" charset="0"/>
                            </a:rPr>
                            <m:t>10</m:t>
                          </m:r>
                        </m:e>
                        <m:sup>
                          <m:r>
                            <a:rPr lang="it-IT" sz="1600" b="0" i="1" smtClean="0">
                              <a:latin typeface="Cambria Math" panose="02040503050406030204" pitchFamily="18" charset="0"/>
                            </a:rPr>
                            <m:t>4</m:t>
                          </m:r>
                        </m:sup>
                      </m:sSup>
                      <m:r>
                        <a:rPr lang="it-IT" sz="1600" b="0" i="1" smtClean="0">
                          <a:latin typeface="Cambria Math" panose="02040503050406030204" pitchFamily="18" charset="0"/>
                        </a:rPr>
                        <m:t> </m:t>
                      </m:r>
                      <m:r>
                        <a:rPr lang="it-IT" sz="1600" b="0" i="1" smtClean="0">
                          <a:latin typeface="Cambria Math" panose="02040503050406030204" pitchFamily="18" charset="0"/>
                        </a:rPr>
                        <m:t>𝑘𝑚</m:t>
                      </m:r>
                    </m:oMath>
                  </m:oMathPara>
                </a14:m>
                <a:endParaRPr lang="it-IT" sz="16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it-IT" sz="1600" b="0" i="1" smtClean="0">
                              <a:latin typeface="Cambria Math" panose="02040503050406030204" pitchFamily="18" charset="0"/>
                            </a:rPr>
                          </m:ctrlPr>
                        </m:sSubPr>
                        <m:e>
                          <m:r>
                            <a:rPr lang="it-IT" sz="1600" i="1">
                              <a:latin typeface="Cambria Math" panose="02040503050406030204" pitchFamily="18" charset="0"/>
                            </a:rPr>
                            <m:t>𝑒</m:t>
                          </m:r>
                        </m:e>
                        <m:sub>
                          <m:r>
                            <a:rPr lang="it-IT" sz="1600" b="0" i="1" smtClean="0">
                              <a:latin typeface="Cambria Math" panose="02040503050406030204" pitchFamily="18" charset="0"/>
                            </a:rPr>
                            <m:t>𝑓</m:t>
                          </m:r>
                        </m:sub>
                      </m:sSub>
                      <m:r>
                        <a:rPr lang="it-IT" sz="1600" b="0" i="1" smtClean="0">
                          <a:latin typeface="Cambria Math" panose="02040503050406030204" pitchFamily="18" charset="0"/>
                        </a:rPr>
                        <m:t>=0,2332 </m:t>
                      </m:r>
                    </m:oMath>
                  </m:oMathPara>
                </a14:m>
                <a:endParaRPr lang="it-IT" sz="1600" dirty="0"/>
              </a:p>
              <a:p>
                <a:pPr/>
                <a14:m>
                  <m:oMathPara xmlns:m="http://schemas.openxmlformats.org/officeDocument/2006/math">
                    <m:oMathParaPr>
                      <m:jc m:val="left"/>
                    </m:oMathParaPr>
                    <m:oMath xmlns:m="http://schemas.openxmlformats.org/officeDocument/2006/math">
                      <m:sSub>
                        <m:sSubPr>
                          <m:ctrlPr>
                            <a:rPr lang="it-IT" sz="1600" b="0" i="1" smtClean="0">
                              <a:latin typeface="Cambria Math" panose="02040503050406030204" pitchFamily="18" charset="0"/>
                            </a:rPr>
                          </m:ctrlPr>
                        </m:sSubPr>
                        <m:e>
                          <m:r>
                            <a:rPr lang="it-IT" sz="1600" i="1">
                              <a:latin typeface="Cambria Math" panose="02040503050406030204" pitchFamily="18" charset="0"/>
                            </a:rPr>
                            <m:t>𝑖</m:t>
                          </m:r>
                        </m:e>
                        <m:sub>
                          <m:r>
                            <a:rPr lang="it-IT" sz="1600" b="0" i="1" smtClean="0">
                              <a:latin typeface="Cambria Math" panose="02040503050406030204" pitchFamily="18" charset="0"/>
                            </a:rPr>
                            <m:t>𝑓</m:t>
                          </m:r>
                        </m:sub>
                      </m:sSub>
                      <m:r>
                        <a:rPr lang="it-IT" sz="1600" b="0" i="1" smtClean="0">
                          <a:latin typeface="Cambria Math" panose="02040503050406030204" pitchFamily="18" charset="0"/>
                        </a:rPr>
                        <m:t>=30,2751°</m:t>
                      </m:r>
                    </m:oMath>
                    <m:oMath xmlns:m="http://schemas.openxmlformats.org/officeDocument/2006/math">
                      <m:sSub>
                        <m:sSubPr>
                          <m:ctrlPr>
                            <a:rPr lang="it-IT" sz="1600" b="0" i="1" smtClean="0">
                              <a:latin typeface="Cambria Math" panose="02040503050406030204" pitchFamily="18" charset="0"/>
                            </a:rPr>
                          </m:ctrlPr>
                        </m:sSubPr>
                        <m:e>
                          <m:r>
                            <m:rPr>
                              <m:sty m:val="p"/>
                            </m:rPr>
                            <a:rPr lang="it-IT" sz="1600" b="0" i="1" smtClean="0">
                              <a:latin typeface="Cambria Math" panose="02040503050406030204" pitchFamily="18" charset="0"/>
                            </a:rPr>
                            <m:t>Ω</m:t>
                          </m:r>
                        </m:e>
                        <m:sub>
                          <m:r>
                            <a:rPr lang="it-IT" sz="1600" b="0" i="1" smtClean="0">
                              <a:latin typeface="Cambria Math" panose="02040503050406030204" pitchFamily="18" charset="0"/>
                            </a:rPr>
                            <m:t>𝑓</m:t>
                          </m:r>
                        </m:sub>
                      </m:sSub>
                      <m:r>
                        <a:rPr lang="it-IT" sz="1600" b="0" i="1" smtClean="0">
                          <a:latin typeface="Cambria Math" panose="02040503050406030204" pitchFamily="18" charset="0"/>
                        </a:rPr>
                        <m:t>=173,2051°</m:t>
                      </m:r>
                    </m:oMath>
                  </m:oMathPara>
                </a14:m>
                <a:endParaRPr lang="it-IT" sz="1600" b="0" dirty="0"/>
              </a:p>
              <a:p>
                <a:pPr/>
                <a14:m>
                  <m:oMathPara xmlns:m="http://schemas.openxmlformats.org/officeDocument/2006/math">
                    <m:oMathParaPr>
                      <m:jc m:val="left"/>
                    </m:oMathParaPr>
                    <m:oMath xmlns:m="http://schemas.openxmlformats.org/officeDocument/2006/math">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𝜔</m:t>
                          </m:r>
                        </m:e>
                        <m:sub>
                          <m:r>
                            <a:rPr lang="it-IT" sz="1600" b="0" i="1" smtClean="0">
                              <a:latin typeface="Cambria Math" panose="02040503050406030204" pitchFamily="18" charset="0"/>
                            </a:rPr>
                            <m:t>𝑓</m:t>
                          </m:r>
                        </m:sub>
                      </m:sSub>
                      <m:r>
                        <a:rPr lang="it-IT" sz="1600" b="0" i="1" smtClean="0">
                          <a:latin typeface="Cambria Math" panose="02040503050406030204" pitchFamily="18" charset="0"/>
                        </a:rPr>
                        <m:t>=24,6315°</m:t>
                      </m:r>
                    </m:oMath>
                  </m:oMathPara>
                </a14:m>
                <a:endParaRPr lang="it-IT" sz="1600" b="0" dirty="0"/>
              </a:p>
              <a:p>
                <a:pPr/>
                <a14:m>
                  <m:oMathPara xmlns:m="http://schemas.openxmlformats.org/officeDocument/2006/math">
                    <m:oMathParaPr>
                      <m:jc m:val="left"/>
                    </m:oMathParaPr>
                    <m:oMath xmlns:m="http://schemas.openxmlformats.org/officeDocument/2006/math">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𝜃</m:t>
                          </m:r>
                        </m:e>
                        <m:sub>
                          <m:r>
                            <a:rPr lang="it-IT" sz="1600" b="0" i="1" smtClean="0">
                              <a:latin typeface="Cambria Math" panose="02040503050406030204" pitchFamily="18" charset="0"/>
                            </a:rPr>
                            <m:t>𝑓</m:t>
                          </m:r>
                        </m:sub>
                      </m:sSub>
                      <m:r>
                        <a:rPr lang="it-IT" sz="1600" b="0" i="1" smtClean="0">
                          <a:latin typeface="Cambria Math" panose="02040503050406030204" pitchFamily="18" charset="0"/>
                        </a:rPr>
                        <m:t>=18,9993°</m:t>
                      </m:r>
                    </m:oMath>
                  </m:oMathPara>
                </a14:m>
                <a:endParaRPr lang="it-IT" sz="1600" b="0" dirty="0"/>
              </a:p>
            </p:txBody>
          </p:sp>
        </mc:Choice>
        <mc:Fallback xmlns="">
          <p:sp>
            <p:nvSpPr>
              <p:cNvPr id="8" name="CasellaDiTesto 7">
                <a:extLst>
                  <a:ext uri="{FF2B5EF4-FFF2-40B4-BE49-F238E27FC236}">
                    <a16:creationId xmlns:a16="http://schemas.microsoft.com/office/drawing/2014/main" id="{9999F95B-560C-6317-C146-E4A92999F9A3}"/>
                  </a:ext>
                </a:extLst>
              </p:cNvPr>
              <p:cNvSpPr txBox="1">
                <a:spLocks noRot="1" noChangeAspect="1" noMove="1" noResize="1" noEditPoints="1" noAdjustHandles="1" noChangeArrowheads="1" noChangeShapeType="1" noTextEdit="1"/>
              </p:cNvSpPr>
              <p:nvPr/>
            </p:nvSpPr>
            <p:spPr>
              <a:xfrm>
                <a:off x="240570" y="1356021"/>
                <a:ext cx="4572000" cy="2251065"/>
              </a:xfrm>
              <a:prstGeom prst="rect">
                <a:avLst/>
              </a:prstGeom>
              <a:blipFill>
                <a:blip r:embed="rId3"/>
                <a:stretch>
                  <a:fillRect l="-533" t="-8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2FC31670-CC81-E348-E88E-EA4ECA710049}"/>
                  </a:ext>
                </a:extLst>
              </p:cNvPr>
              <p:cNvSpPr txBox="1"/>
              <p:nvPr/>
            </p:nvSpPr>
            <p:spPr>
              <a:xfrm>
                <a:off x="240570" y="3891464"/>
                <a:ext cx="4572000" cy="1939249"/>
              </a:xfrm>
              <a:prstGeom prst="rect">
                <a:avLst/>
              </a:prstGeom>
              <a:noFill/>
            </p:spPr>
            <p:txBody>
              <a:bodyPr wrap="square">
                <a:spAutoFit/>
              </a:bodyPr>
              <a:lstStyle/>
              <a:p>
                <a:pPr marL="285750" indent="-285750">
                  <a:buFont typeface="Arial" panose="020B0604020202020204" pitchFamily="34" charset="0"/>
                  <a:buChar char="•"/>
                </a:pPr>
                <a:r>
                  <a:rPr lang="it-IT" sz="1600" dirty="0"/>
                  <a:t>Dati trovati: </a:t>
                </a:r>
              </a:p>
              <a:p>
                <a:r>
                  <a:rPr lang="it-IT" sz="1600" dirty="0"/>
                  <a:t>Vettore posizione: </a:t>
                </a:r>
                <a14:m>
                  <m:oMath xmlns:m="http://schemas.openxmlformats.org/officeDocument/2006/math">
                    <m:d>
                      <m:dPr>
                        <m:begChr m:val="["/>
                        <m:endChr m:val="]"/>
                        <m:ctrlPr>
                          <a:rPr lang="it-IT" sz="1600" b="0" i="1" smtClean="0">
                            <a:latin typeface="Cambria Math" panose="02040503050406030204" pitchFamily="18" charset="0"/>
                          </a:rPr>
                        </m:ctrlPr>
                      </m:dPr>
                      <m:e>
                        <m:m>
                          <m:mPr>
                            <m:mcs>
                              <m:mc>
                                <m:mcPr>
                                  <m:count m:val="1"/>
                                  <m:mcJc m:val="center"/>
                                </m:mcPr>
                              </m:mc>
                            </m:mcs>
                            <m:ctrlPr>
                              <a:rPr lang="it-IT" sz="1600" i="1">
                                <a:latin typeface="Cambria Math" panose="02040503050406030204" pitchFamily="18" charset="0"/>
                              </a:rPr>
                            </m:ctrlPr>
                          </m:mPr>
                          <m:mr>
                            <m:e>
                              <m:r>
                                <m:rPr>
                                  <m:brk m:alnAt="7"/>
                                </m:rPr>
                                <a:rPr lang="it-IT" sz="1600" b="0" i="1" smtClean="0">
                                  <a:latin typeface="Cambria Math" panose="02040503050406030204" pitchFamily="18" charset="0"/>
                                </a:rPr>
                                <m:t>−</m:t>
                              </m:r>
                              <m:r>
                                <a:rPr lang="it-IT" sz="1600" b="0" i="1" smtClean="0">
                                  <a:latin typeface="Cambria Math" panose="02040503050406030204" pitchFamily="18" charset="0"/>
                                </a:rPr>
                                <m:t>6640,6140</m:t>
                              </m:r>
                            </m:e>
                          </m:mr>
                          <m:mr>
                            <m:e>
                              <m:r>
                                <a:rPr lang="it-IT" sz="1600" b="0" i="1" smtClean="0">
                                  <a:latin typeface="Cambria Math" panose="02040503050406030204" pitchFamily="18" charset="0"/>
                                </a:rPr>
                                <m:t>−4258,2138</m:t>
                              </m:r>
                            </m:e>
                          </m:mr>
                          <m:mr>
                            <m:e>
                              <m:r>
                                <a:rPr lang="it-IT" sz="1600" b="0" i="1" smtClean="0">
                                  <a:latin typeface="Cambria Math" panose="02040503050406030204" pitchFamily="18" charset="0"/>
                                </a:rPr>
                                <m:t>2927,01450</m:t>
                              </m:r>
                            </m:e>
                          </m:mr>
                        </m:m>
                      </m:e>
                    </m:d>
                  </m:oMath>
                </a14:m>
                <a:r>
                  <a:rPr lang="it-IT" sz="1600" dirty="0"/>
                  <a:t> [</a:t>
                </a:r>
                <a14:m>
                  <m:oMath xmlns:m="http://schemas.openxmlformats.org/officeDocument/2006/math">
                    <m:r>
                      <a:rPr lang="it-IT" sz="1600" b="0" i="1" smtClean="0">
                        <a:latin typeface="Cambria Math" panose="02040503050406030204" pitchFamily="18" charset="0"/>
                      </a:rPr>
                      <m:t>𝑘𝑚</m:t>
                    </m:r>
                  </m:oMath>
                </a14:m>
                <a:r>
                  <a:rPr lang="it-IT" sz="1600" dirty="0"/>
                  <a:t>]</a:t>
                </a:r>
              </a:p>
              <a:p>
                <a:endParaRPr lang="it-IT" sz="1600" i="1" dirty="0"/>
              </a:p>
              <a:p>
                <a:r>
                  <a:rPr lang="it-IT" sz="1600" dirty="0"/>
                  <a:t>Vettore velocità: </a:t>
                </a:r>
                <a14:m>
                  <m:oMath xmlns:m="http://schemas.openxmlformats.org/officeDocument/2006/math">
                    <m:d>
                      <m:dPr>
                        <m:begChr m:val="["/>
                        <m:endChr m:val="]"/>
                        <m:ctrlPr>
                          <a:rPr lang="it-IT" sz="1600" b="0" i="1" smtClean="0">
                            <a:latin typeface="Cambria Math" panose="02040503050406030204" pitchFamily="18" charset="0"/>
                          </a:rPr>
                        </m:ctrlPr>
                      </m:dPr>
                      <m:e>
                        <m:m>
                          <m:mPr>
                            <m:mcs>
                              <m:mc>
                                <m:mcPr>
                                  <m:count m:val="1"/>
                                  <m:mcJc m:val="center"/>
                                </m:mcPr>
                              </m:mc>
                            </m:mcs>
                            <m:ctrlPr>
                              <a:rPr lang="it-IT" sz="1600" i="1">
                                <a:latin typeface="Cambria Math" panose="02040503050406030204" pitchFamily="18" charset="0"/>
                              </a:rPr>
                            </m:ctrlPr>
                          </m:mPr>
                          <m:mr>
                            <m:e>
                              <m:r>
                                <m:rPr>
                                  <m:brk m:alnAt="7"/>
                                </m:rPr>
                                <a:rPr lang="it-IT" sz="1600" b="0" i="1" smtClean="0">
                                  <a:latin typeface="Cambria Math" panose="02040503050406030204" pitchFamily="18" charset="0"/>
                                </a:rPr>
                                <m:t>4</m:t>
                              </m:r>
                              <m:r>
                                <a:rPr lang="it-IT" sz="1600" b="0" i="1" smtClean="0">
                                  <a:latin typeface="Cambria Math" panose="02040503050406030204" pitchFamily="18" charset="0"/>
                                </a:rPr>
                                <m:t>,2742</m:t>
                              </m:r>
                            </m:e>
                          </m:mr>
                          <m:mr>
                            <m:e>
                              <m:r>
                                <a:rPr lang="it-IT" sz="1600" b="0" i="1" smtClean="0">
                                  <a:latin typeface="Cambria Math" panose="02040503050406030204" pitchFamily="18" charset="0"/>
                                </a:rPr>
                                <m:t>−5,5797</m:t>
                              </m:r>
                            </m:e>
                          </m:mr>
                          <m:mr>
                            <m:e>
                              <m:r>
                                <a:rPr lang="it-IT" sz="1600" b="0" i="1" smtClean="0">
                                  <a:latin typeface="Cambria Math" panose="02040503050406030204" pitchFamily="18" charset="0"/>
                                </a:rPr>
                                <m:t>2,9392</m:t>
                              </m:r>
                            </m:e>
                          </m:mr>
                        </m:m>
                      </m:e>
                    </m:d>
                  </m:oMath>
                </a14:m>
                <a:r>
                  <a:rPr lang="it-IT" sz="1600" dirty="0"/>
                  <a:t> </a:t>
                </a:r>
                <a:r>
                  <a:rPr lang="it-IT" dirty="0"/>
                  <a:t>[</a:t>
                </a:r>
                <a14:m>
                  <m:oMath xmlns:m="http://schemas.openxmlformats.org/officeDocument/2006/math">
                    <m:f>
                      <m:fPr>
                        <m:type m:val="skw"/>
                        <m:ctrlPr>
                          <a:rPr lang="it-IT" i="1" smtClean="0">
                            <a:latin typeface="Cambria Math" panose="02040503050406030204" pitchFamily="18" charset="0"/>
                          </a:rPr>
                        </m:ctrlPr>
                      </m:fPr>
                      <m:num>
                        <m:r>
                          <a:rPr lang="it-IT" b="0" i="1" smtClean="0">
                            <a:latin typeface="Cambria Math" panose="02040503050406030204" pitchFamily="18" charset="0"/>
                          </a:rPr>
                          <m:t>𝑘𝑚</m:t>
                        </m:r>
                      </m:num>
                      <m:den>
                        <m:r>
                          <a:rPr lang="it-IT" b="0" i="1" smtClean="0">
                            <a:latin typeface="Cambria Math" panose="02040503050406030204" pitchFamily="18" charset="0"/>
                          </a:rPr>
                          <m:t>𝑠</m:t>
                        </m:r>
                      </m:den>
                    </m:f>
                  </m:oMath>
                </a14:m>
                <a:r>
                  <a:rPr lang="it-IT" i="1" dirty="0"/>
                  <a:t>]</a:t>
                </a:r>
              </a:p>
            </p:txBody>
          </p:sp>
        </mc:Choice>
        <mc:Fallback xmlns="">
          <p:sp>
            <p:nvSpPr>
              <p:cNvPr id="10" name="CasellaDiTesto 9">
                <a:extLst>
                  <a:ext uri="{FF2B5EF4-FFF2-40B4-BE49-F238E27FC236}">
                    <a16:creationId xmlns:a16="http://schemas.microsoft.com/office/drawing/2014/main" id="{2FC31670-CC81-E348-E88E-EA4ECA710049}"/>
                  </a:ext>
                </a:extLst>
              </p:cNvPr>
              <p:cNvSpPr txBox="1">
                <a:spLocks noRot="1" noChangeAspect="1" noMove="1" noResize="1" noEditPoints="1" noAdjustHandles="1" noChangeArrowheads="1" noChangeShapeType="1" noTextEdit="1"/>
              </p:cNvSpPr>
              <p:nvPr/>
            </p:nvSpPr>
            <p:spPr>
              <a:xfrm>
                <a:off x="240570" y="3891464"/>
                <a:ext cx="4572000" cy="1939249"/>
              </a:xfrm>
              <a:prstGeom prst="rect">
                <a:avLst/>
              </a:prstGeom>
              <a:blipFill>
                <a:blip r:embed="rId4"/>
                <a:stretch>
                  <a:fillRect l="-667" t="-943"/>
                </a:stretch>
              </a:blipFill>
            </p:spPr>
            <p:txBody>
              <a:bodyPr/>
              <a:lstStyle/>
              <a:p>
                <a:r>
                  <a:rPr lang="it-IT">
                    <a:noFill/>
                  </a:rPr>
                  <a:t> </a:t>
                </a:r>
              </a:p>
            </p:txBody>
          </p:sp>
        </mc:Fallback>
      </mc:AlternateContent>
      <p:pic>
        <p:nvPicPr>
          <p:cNvPr id="7" name="Immagine 6">
            <a:extLst>
              <a:ext uri="{FF2B5EF4-FFF2-40B4-BE49-F238E27FC236}">
                <a16:creationId xmlns:a16="http://schemas.microsoft.com/office/drawing/2014/main" id="{15B141F8-1735-C928-561E-2F9DE7FB1D4E}"/>
              </a:ext>
            </a:extLst>
          </p:cNvPr>
          <p:cNvPicPr>
            <a:picLocks noChangeAspect="1"/>
          </p:cNvPicPr>
          <p:nvPr/>
        </p:nvPicPr>
        <p:blipFill rotWithShape="1">
          <a:blip r:embed="rId5"/>
          <a:srcRect t="8502"/>
          <a:stretch/>
        </p:blipFill>
        <p:spPr>
          <a:xfrm>
            <a:off x="4038600" y="1292409"/>
            <a:ext cx="5105400" cy="427318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6627" y="211962"/>
            <a:ext cx="4398773" cy="360680"/>
          </a:xfrm>
          <a:prstGeom prst="rect">
            <a:avLst/>
          </a:prstGeom>
        </p:spPr>
        <p:txBody>
          <a:bodyPr vert="horz" wrap="square" lIns="0" tIns="12065" rIns="0" bIns="0" rtlCol="0">
            <a:spAutoFit/>
          </a:bodyPr>
          <a:lstStyle/>
          <a:p>
            <a:pPr marL="12700">
              <a:lnSpc>
                <a:spcPct val="100000"/>
              </a:lnSpc>
              <a:spcBef>
                <a:spcPts val="95"/>
              </a:spcBef>
            </a:pPr>
            <a:r>
              <a:rPr lang="it-IT" spc="-5" dirty="0"/>
              <a:t>Strategia Standard</a:t>
            </a:r>
            <a:endParaRPr spc="-5" dirty="0"/>
          </a:p>
        </p:txBody>
      </p:sp>
      <p:sp>
        <p:nvSpPr>
          <p:cNvPr id="3" name="object 3"/>
          <p:cNvSpPr txBox="1"/>
          <p:nvPr/>
        </p:nvSpPr>
        <p:spPr>
          <a:xfrm>
            <a:off x="7895081" y="134822"/>
            <a:ext cx="138430"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FF9900"/>
                </a:solidFill>
                <a:latin typeface="Arial"/>
                <a:cs typeface="Arial"/>
              </a:rPr>
              <a:t>5</a:t>
            </a:r>
            <a:endParaRPr sz="1600" dirty="0">
              <a:latin typeface="Arial"/>
              <a:cs typeface="Arial"/>
            </a:endParaRPr>
          </a:p>
        </p:txBody>
      </p:sp>
      <p:pic>
        <p:nvPicPr>
          <p:cNvPr id="5" name="Immagine 4">
            <a:extLst>
              <a:ext uri="{FF2B5EF4-FFF2-40B4-BE49-F238E27FC236}">
                <a16:creationId xmlns:a16="http://schemas.microsoft.com/office/drawing/2014/main" id="{3B7658AD-6357-64AA-4C0A-C4B7E0A08F02}"/>
              </a:ext>
            </a:extLst>
          </p:cNvPr>
          <p:cNvPicPr>
            <a:picLocks noChangeAspect="1"/>
          </p:cNvPicPr>
          <p:nvPr/>
        </p:nvPicPr>
        <p:blipFill>
          <a:blip r:embed="rId2"/>
          <a:stretch>
            <a:fillRect/>
          </a:stretch>
        </p:blipFill>
        <p:spPr>
          <a:xfrm>
            <a:off x="3276600" y="1117547"/>
            <a:ext cx="5330831" cy="46229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6627" y="211962"/>
            <a:ext cx="5922773" cy="350737"/>
          </a:xfrm>
          <a:prstGeom prst="rect">
            <a:avLst/>
          </a:prstGeom>
        </p:spPr>
        <p:txBody>
          <a:bodyPr vert="horz" wrap="square" lIns="0" tIns="12065" rIns="0" bIns="0" rtlCol="0">
            <a:spAutoFit/>
          </a:bodyPr>
          <a:lstStyle/>
          <a:p>
            <a:pPr marL="12700">
              <a:lnSpc>
                <a:spcPct val="100000"/>
              </a:lnSpc>
              <a:spcBef>
                <a:spcPts val="95"/>
              </a:spcBef>
            </a:pPr>
            <a:r>
              <a:rPr lang="it-IT" spc="-5" dirty="0"/>
              <a:t>Strategia Standard: manovra bitangente</a:t>
            </a:r>
            <a:endParaRPr spc="-5" dirty="0"/>
          </a:p>
        </p:txBody>
      </p:sp>
      <p:sp>
        <p:nvSpPr>
          <p:cNvPr id="3" name="object 3"/>
          <p:cNvSpPr txBox="1"/>
          <p:nvPr/>
        </p:nvSpPr>
        <p:spPr>
          <a:xfrm>
            <a:off x="7895081" y="134822"/>
            <a:ext cx="138430"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FF9900"/>
                </a:solidFill>
                <a:latin typeface="Arial"/>
                <a:cs typeface="Arial"/>
              </a:rPr>
              <a:t>6</a:t>
            </a:r>
            <a:endParaRPr sz="1600">
              <a:latin typeface="Arial"/>
              <a:cs typeface="Arial"/>
            </a:endParaRPr>
          </a:p>
        </p:txBody>
      </p:sp>
      <p:pic>
        <p:nvPicPr>
          <p:cNvPr id="7" name="Immagine 6">
            <a:extLst>
              <a:ext uri="{FF2B5EF4-FFF2-40B4-BE49-F238E27FC236}">
                <a16:creationId xmlns:a16="http://schemas.microsoft.com/office/drawing/2014/main" id="{3DAE5DC2-CFC1-31DB-FA71-AC08E22E0740}"/>
              </a:ext>
            </a:extLst>
          </p:cNvPr>
          <p:cNvPicPr>
            <a:picLocks noChangeAspect="1"/>
          </p:cNvPicPr>
          <p:nvPr/>
        </p:nvPicPr>
        <p:blipFill>
          <a:blip r:embed="rId2"/>
          <a:stretch>
            <a:fillRect/>
          </a:stretch>
        </p:blipFill>
        <p:spPr>
          <a:xfrm>
            <a:off x="4455733" y="990600"/>
            <a:ext cx="4347334" cy="415795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6627" y="211962"/>
            <a:ext cx="6532373" cy="350737"/>
          </a:xfrm>
          <a:prstGeom prst="rect">
            <a:avLst/>
          </a:prstGeom>
        </p:spPr>
        <p:txBody>
          <a:bodyPr vert="horz" wrap="square" lIns="0" tIns="12065" rIns="0" bIns="0" rtlCol="0">
            <a:spAutoFit/>
          </a:bodyPr>
          <a:lstStyle/>
          <a:p>
            <a:pPr marL="12700">
              <a:lnSpc>
                <a:spcPct val="100000"/>
              </a:lnSpc>
              <a:spcBef>
                <a:spcPts val="95"/>
              </a:spcBef>
            </a:pPr>
            <a:r>
              <a:rPr lang="it-IT" spc="-5" dirty="0"/>
              <a:t>Strategia Standard: cambio piano</a:t>
            </a:r>
            <a:endParaRPr spc="-5" dirty="0"/>
          </a:p>
        </p:txBody>
      </p:sp>
      <p:sp>
        <p:nvSpPr>
          <p:cNvPr id="3" name="object 3"/>
          <p:cNvSpPr txBox="1"/>
          <p:nvPr/>
        </p:nvSpPr>
        <p:spPr>
          <a:xfrm>
            <a:off x="7895081" y="134822"/>
            <a:ext cx="138430" cy="258404"/>
          </a:xfrm>
          <a:prstGeom prst="rect">
            <a:avLst/>
          </a:prstGeom>
        </p:spPr>
        <p:txBody>
          <a:bodyPr vert="horz" wrap="square" lIns="0" tIns="12065" rIns="0" bIns="0" rtlCol="0">
            <a:spAutoFit/>
          </a:bodyPr>
          <a:lstStyle/>
          <a:p>
            <a:pPr marL="12700">
              <a:lnSpc>
                <a:spcPct val="100000"/>
              </a:lnSpc>
              <a:spcBef>
                <a:spcPts val="95"/>
              </a:spcBef>
            </a:pPr>
            <a:r>
              <a:rPr lang="it-IT" sz="1600" b="1" spc="-5" dirty="0">
                <a:solidFill>
                  <a:srgbClr val="FF9900"/>
                </a:solidFill>
                <a:latin typeface="Arial"/>
                <a:cs typeface="Arial"/>
              </a:rPr>
              <a:t>7</a:t>
            </a:r>
            <a:endParaRPr sz="1600" dirty="0">
              <a:latin typeface="Arial"/>
              <a:cs typeface="Arial"/>
            </a:endParaRPr>
          </a:p>
        </p:txBody>
      </p:sp>
      <p:pic>
        <p:nvPicPr>
          <p:cNvPr id="7" name="Immagine 6">
            <a:extLst>
              <a:ext uri="{FF2B5EF4-FFF2-40B4-BE49-F238E27FC236}">
                <a16:creationId xmlns:a16="http://schemas.microsoft.com/office/drawing/2014/main" id="{FCAD97BF-0497-DA4C-5967-3B930CE081FB}"/>
              </a:ext>
            </a:extLst>
          </p:cNvPr>
          <p:cNvPicPr>
            <a:picLocks noChangeAspect="1"/>
          </p:cNvPicPr>
          <p:nvPr/>
        </p:nvPicPr>
        <p:blipFill>
          <a:blip r:embed="rId2"/>
          <a:stretch>
            <a:fillRect/>
          </a:stretch>
        </p:blipFill>
        <p:spPr>
          <a:xfrm>
            <a:off x="4267200" y="1219200"/>
            <a:ext cx="4643227" cy="3640378"/>
          </a:xfrm>
          <a:prstGeom prst="rect">
            <a:avLst/>
          </a:prstGeom>
        </p:spPr>
      </p:pic>
    </p:spTree>
    <p:extLst>
      <p:ext uri="{BB962C8B-B14F-4D97-AF65-F5344CB8AC3E}">
        <p14:creationId xmlns:p14="http://schemas.microsoft.com/office/powerpoint/2010/main" val="3600729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6626" y="211962"/>
            <a:ext cx="8513574" cy="350737"/>
          </a:xfrm>
          <a:prstGeom prst="rect">
            <a:avLst/>
          </a:prstGeom>
        </p:spPr>
        <p:txBody>
          <a:bodyPr vert="horz" wrap="square" lIns="0" tIns="12065" rIns="0" bIns="0" rtlCol="0">
            <a:spAutoFit/>
          </a:bodyPr>
          <a:lstStyle/>
          <a:p>
            <a:pPr marL="12700">
              <a:lnSpc>
                <a:spcPct val="100000"/>
              </a:lnSpc>
              <a:spcBef>
                <a:spcPts val="95"/>
              </a:spcBef>
            </a:pPr>
            <a:r>
              <a:rPr lang="it-IT" spc="-5" dirty="0"/>
              <a:t>Strategia Standard: cambio anomalia del pericentro</a:t>
            </a:r>
            <a:endParaRPr spc="-5" dirty="0"/>
          </a:p>
        </p:txBody>
      </p:sp>
      <p:sp>
        <p:nvSpPr>
          <p:cNvPr id="3" name="object 3"/>
          <p:cNvSpPr txBox="1"/>
          <p:nvPr/>
        </p:nvSpPr>
        <p:spPr>
          <a:xfrm>
            <a:off x="7848600" y="146132"/>
            <a:ext cx="229870" cy="258404"/>
          </a:xfrm>
          <a:prstGeom prst="rect">
            <a:avLst/>
          </a:prstGeom>
        </p:spPr>
        <p:txBody>
          <a:bodyPr vert="horz" wrap="square" lIns="0" tIns="12065" rIns="0" bIns="0" rtlCol="0">
            <a:spAutoFit/>
          </a:bodyPr>
          <a:lstStyle/>
          <a:p>
            <a:pPr marL="12700">
              <a:lnSpc>
                <a:spcPct val="100000"/>
              </a:lnSpc>
              <a:spcBef>
                <a:spcPts val="95"/>
              </a:spcBef>
            </a:pPr>
            <a:r>
              <a:rPr lang="it-IT" sz="1600" b="1" spc="-90" dirty="0">
                <a:solidFill>
                  <a:srgbClr val="FF9900"/>
                </a:solidFill>
                <a:latin typeface="Arial"/>
                <a:cs typeface="Arial"/>
              </a:rPr>
              <a:t>8</a:t>
            </a:r>
            <a:endParaRPr sz="1600" dirty="0">
              <a:latin typeface="Arial"/>
              <a:cs typeface="Arial"/>
            </a:endParaRPr>
          </a:p>
        </p:txBody>
      </p:sp>
      <p:pic>
        <p:nvPicPr>
          <p:cNvPr id="9" name="Immagine 8">
            <a:extLst>
              <a:ext uri="{FF2B5EF4-FFF2-40B4-BE49-F238E27FC236}">
                <a16:creationId xmlns:a16="http://schemas.microsoft.com/office/drawing/2014/main" id="{73635D9D-B9BA-5722-9C68-BE33639D2BAF}"/>
              </a:ext>
            </a:extLst>
          </p:cNvPr>
          <p:cNvPicPr>
            <a:picLocks noChangeAspect="1"/>
          </p:cNvPicPr>
          <p:nvPr/>
        </p:nvPicPr>
        <p:blipFill>
          <a:blip r:embed="rId2"/>
          <a:stretch>
            <a:fillRect/>
          </a:stretch>
        </p:blipFill>
        <p:spPr>
          <a:xfrm>
            <a:off x="4343400" y="1066800"/>
            <a:ext cx="4463981" cy="392312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6627" y="182465"/>
            <a:ext cx="6608573" cy="350737"/>
          </a:xfrm>
          <a:prstGeom prst="rect">
            <a:avLst/>
          </a:prstGeom>
        </p:spPr>
        <p:txBody>
          <a:bodyPr vert="horz" wrap="square" lIns="0" tIns="12065" rIns="0" bIns="0" rtlCol="0">
            <a:spAutoFit/>
          </a:bodyPr>
          <a:lstStyle/>
          <a:p>
            <a:pPr marL="12700">
              <a:lnSpc>
                <a:spcPct val="100000"/>
              </a:lnSpc>
              <a:spcBef>
                <a:spcPts val="95"/>
              </a:spcBef>
            </a:pPr>
            <a:r>
              <a:rPr lang="it-IT" spc="-5" dirty="0"/>
              <a:t>Confronto con altre Strategie Standard</a:t>
            </a:r>
            <a:endParaRPr spc="-5" dirty="0"/>
          </a:p>
        </p:txBody>
      </p:sp>
      <p:sp>
        <p:nvSpPr>
          <p:cNvPr id="3" name="object 3"/>
          <p:cNvSpPr txBox="1"/>
          <p:nvPr/>
        </p:nvSpPr>
        <p:spPr>
          <a:xfrm>
            <a:off x="7848600" y="133898"/>
            <a:ext cx="251460" cy="258404"/>
          </a:xfrm>
          <a:prstGeom prst="rect">
            <a:avLst/>
          </a:prstGeom>
        </p:spPr>
        <p:txBody>
          <a:bodyPr vert="horz" wrap="square" lIns="0" tIns="12065" rIns="0" bIns="0" rtlCol="0">
            <a:spAutoFit/>
          </a:bodyPr>
          <a:lstStyle/>
          <a:p>
            <a:pPr marL="12700">
              <a:lnSpc>
                <a:spcPct val="100000"/>
              </a:lnSpc>
              <a:spcBef>
                <a:spcPts val="95"/>
              </a:spcBef>
            </a:pPr>
            <a:r>
              <a:rPr lang="it-IT" sz="1600" b="1" spc="-10" dirty="0">
                <a:solidFill>
                  <a:srgbClr val="FF9900"/>
                </a:solidFill>
                <a:latin typeface="Arial"/>
                <a:cs typeface="Arial"/>
              </a:rPr>
              <a:t>9</a:t>
            </a:r>
            <a:endParaRPr sz="1600" dirty="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4B8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994</TotalTime>
  <Words>651</Words>
  <Application>Microsoft Office PowerPoint</Application>
  <PresentationFormat>Presentazione su schermo (4:3)</PresentationFormat>
  <Paragraphs>79</Paragraphs>
  <Slides>17</Slides>
  <Notes>7</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17</vt:i4>
      </vt:variant>
    </vt:vector>
  </HeadingPairs>
  <TitlesOfParts>
    <vt:vector size="22" baseType="lpstr">
      <vt:lpstr>Arial</vt:lpstr>
      <vt:lpstr>Arial MT</vt:lpstr>
      <vt:lpstr>Calibri</vt:lpstr>
      <vt:lpstr>Cambria Math</vt:lpstr>
      <vt:lpstr>Office Theme</vt:lpstr>
      <vt:lpstr>Presentazione standard di PowerPoint</vt:lpstr>
      <vt:lpstr>Introduzione</vt:lpstr>
      <vt:lpstr>Orbita iniziale</vt:lpstr>
      <vt:lpstr>Orbita finale</vt:lpstr>
      <vt:lpstr>Strategia Standard</vt:lpstr>
      <vt:lpstr>Strategia Standard: manovra bitangente</vt:lpstr>
      <vt:lpstr>Strategia Standard: cambio piano</vt:lpstr>
      <vt:lpstr>Strategia Standard: cambio anomalia del pericentro</vt:lpstr>
      <vt:lpstr>Confronto con altre Strategie Standard</vt:lpstr>
      <vt:lpstr>Confronto con altre Strategie Standard</vt:lpstr>
      <vt:lpstr>Alternativa 1</vt:lpstr>
      <vt:lpstr>Alternativa 2: secante</vt:lpstr>
      <vt:lpstr>Alternativa 3: tangente</vt:lpstr>
      <vt:lpstr>Conclusioni</vt:lpstr>
      <vt:lpstr>Conclusioni</vt:lpstr>
      <vt:lpstr>Conclusioni</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simon</dc:creator>
  <cp:lastModifiedBy>paolo.vanelli1@gmail.com</cp:lastModifiedBy>
  <cp:revision>14</cp:revision>
  <dcterms:created xsi:type="dcterms:W3CDTF">2022-12-26T14:02:03Z</dcterms:created>
  <dcterms:modified xsi:type="dcterms:W3CDTF">2023-01-08T09:34:36Z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2022-03-25T00:00:00Z</vt:filetime>
  </property>
  <property fmtid="{D5CDD505-2E9C-101B-9397-08002B2CF9AE}" pid="3" name="Creator">
    <vt:lpwstr>Microsoft® PowerPoint® per Microsoft 365</vt:lpwstr>
  </property>
  <property fmtid="{D5CDD505-2E9C-101B-9397-08002B2CF9AE}" pid="4" name="LastSaved">
    <vt:filetime>2022-12-26T00:00:00Z</vt:filetime>
  </property>
</Properties>
</file>