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3AAF8EF-10D0-47D6-9BA6-E45597459BBB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73" autoAdjust="0"/>
  </p:normalViewPr>
  <p:slideViewPr>
    <p:cSldViewPr snapToGrid="0">
      <p:cViewPr varScale="1">
        <p:scale>
          <a:sx n="72" d="100"/>
          <a:sy n="72" d="100"/>
        </p:scale>
        <p:origin x="7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72137-6D2F-4BC6-9464-B977199B0A75}" type="datetimeFigureOut">
              <a:rPr lang="it-IT" smtClean="0"/>
              <a:t>04/01/2023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09090-268C-4DF2-B2E7-B5C5F46265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2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F068-BFCB-4DDA-AEBA-90D02C5A37A3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265-87CE-4F6D-BA43-37C26ABE1195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5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DCE-4D3B-4F05-AB82-07C30E5DB354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11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7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999D-A14B-4856-B8FD-A3CA79A6E9C9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79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21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CC6D-DEA7-4845-B5C1-2F629F43089F}" type="datetime1">
              <a:rPr lang="it-IT" smtClean="0"/>
              <a:t>04/01/2023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17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647C-8E0E-4638-B322-656011D8EC8C}" type="datetime1">
              <a:rPr lang="it-IT" smtClean="0"/>
              <a:t>04/01/2023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6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1E9-D6AA-42C7-8F1E-D96B58708839}" type="datetime1">
              <a:rPr lang="it-IT" smtClean="0"/>
              <a:t>04/01/2023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0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4675-AFE9-4872-A497-2CBF8C6F87D5}" type="datetime1">
              <a:rPr lang="it-IT" smtClean="0"/>
              <a:t>04/01/2023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332B-46D7-4397-B5F9-BE6A4C2E02A4}" type="datetime1">
              <a:rPr lang="it-IT" smtClean="0"/>
              <a:t>04/01/2023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B815-9B49-4B3A-83E0-4A0231C106D3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8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C5A8E5-9928-DF67-4BBF-960F4F299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553" y="2882281"/>
            <a:ext cx="5141151" cy="1200329"/>
          </a:xfrm>
        </p:spPr>
        <p:txBody>
          <a:bodyPr wrap="none">
            <a:spAutoFit/>
          </a:bodyPr>
          <a:lstStyle/>
          <a:p>
            <a:pPr algn="l"/>
            <a:r>
              <a:rPr lang="it-IT" sz="8000"/>
              <a:t>Gruppo C13</a:t>
            </a:r>
            <a:endParaRPr lang="it-IT" sz="8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90462-B317-70A7-85D6-BB0E9EB8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6553" y="4598010"/>
            <a:ext cx="4070666" cy="1346010"/>
          </a:xfrm>
        </p:spPr>
        <p:txBody>
          <a:bodyPr wrap="none">
            <a:spAutoFit/>
          </a:bodyPr>
          <a:lstStyle/>
          <a:p>
            <a:pPr algn="r"/>
            <a:r>
              <a:rPr lang="it-IT"/>
              <a:t>Silvia Pala     10694997</a:t>
            </a:r>
          </a:p>
          <a:p>
            <a:pPr algn="r"/>
            <a:r>
              <a:rPr lang="it-IT"/>
              <a:t>Alex Cristian Turcu     10711624</a:t>
            </a:r>
          </a:p>
          <a:p>
            <a:pPr algn="r"/>
            <a:r>
              <a:rPr lang="it-IT"/>
              <a:t>Paolo Vanelli     10730510</a:t>
            </a:r>
            <a:endParaRPr lang="it-I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93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603AF-F8FA-57AD-3189-8993A6EA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2270173" cy="590931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E0B6C-E234-EEDE-FA51-7AE55E19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E8C1CB-2848-3B6C-569C-12ED46A2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9CC3BB-E971-B9AE-215F-49D7ED8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9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61131-F6AD-1BA1-3200-D6A8CA59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015056" cy="701731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1CBB3-7DC7-41AB-9EF0-ABBA7462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B70AEA-C7F0-BC9F-BA5C-558F4F6F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17211509-AD95-BFEB-81A9-2C0915E92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32" y="1255706"/>
            <a:ext cx="6663736" cy="4919954"/>
          </a:xfrm>
        </p:spPr>
      </p:pic>
    </p:spTree>
    <p:extLst>
      <p:ext uri="{BB962C8B-B14F-4D97-AF65-F5344CB8AC3E}">
        <p14:creationId xmlns:p14="http://schemas.microsoft.com/office/powerpoint/2010/main" val="391135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234925" cy="701731"/>
          </a:xfrm>
        </p:spPr>
        <p:txBody>
          <a:bodyPr/>
          <a:lstStyle/>
          <a:p>
            <a:r>
              <a:rPr lang="it-IT" dirty="0"/>
              <a:t>Orbita iniziale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assegnati: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1600" i="1" dirty="0"/>
                  <a:t>]</a:t>
                </a:r>
              </a:p>
              <a:p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D874399-DC43-3F8B-E8ED-9211C2BEAA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270640"/>
            <a:ext cx="486704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1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2938368" cy="701731"/>
          </a:xfrm>
        </p:spPr>
        <p:txBody>
          <a:bodyPr/>
          <a:lstStyle/>
          <a:p>
            <a:r>
              <a:rPr lang="it-IT" dirty="0"/>
              <a:t>Orbita finale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cs typeface="Arial" panose="020B0604020202020204" pitchFamily="34" charset="0"/>
                  </a:rPr>
                  <a:t>Dati assegnati:</a:t>
                </a:r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FB0A883-A577-92E1-A62C-0B5DBE5BDC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004947"/>
            <a:ext cx="5181600" cy="48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6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2B2AD-A194-0BF0-7021-4CCA914E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4262577" cy="701731"/>
          </a:xfrm>
        </p:spPr>
        <p:txBody>
          <a:bodyPr/>
          <a:lstStyle/>
          <a:p>
            <a:r>
              <a:rPr lang="it-IT" dirty="0"/>
              <a:t>Strategia Standard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29ADE6-6702-82AE-AFC1-57D895FE0C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93EBE2-40A8-4A58-A662-B832B6C839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7A2B1D-1950-C538-AE2F-D58AC1A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BB668-F8DD-ECC1-9F07-3B595F96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96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0313898-B5E6-FD16-BB64-5BEEB3FD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101111" cy="590931"/>
          </a:xfrm>
        </p:spPr>
        <p:txBody>
          <a:bodyPr/>
          <a:lstStyle/>
          <a:p>
            <a:r>
              <a:rPr lang="it-IT" dirty="0"/>
              <a:t>Confronto con altre strategie standard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5C6A054-F546-BB81-046D-290F0609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E884A7-5549-F7F3-E6D5-5069F596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3CD20C-570A-3F05-4666-E881C48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95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7DCC3-F852-ED73-F240-ECCDA9F3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1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80072F3-5290-A1B1-74E4-ED69C98F86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B17A5B1-AB93-562A-4D11-91DBC3794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A94DF1-D78C-9808-8E6F-5DE948CD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E8F952-493A-EB6E-08B9-38A596AC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83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8DACB-28C7-CA57-441F-80C866C4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Strategia Secante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612000"/>
              <a:lstStyle/>
              <a:p>
                <a:pPr algn="just"/>
                <a:r>
                  <a:rPr lang="it-IT" b="1" dirty="0"/>
                  <a:t>Idea di partenza</a:t>
                </a:r>
                <a:r>
                  <a:rPr lang="it-IT" dirty="0"/>
                  <a:t>: sfruttare metodi di calcolo numerico (MATLAB) per ottenere un’orbita a due impulsi con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u="sng" dirty="0"/>
                  <a:t> più basso possibile</a:t>
                </a:r>
              </a:p>
              <a:p>
                <a:pPr algn="just"/>
                <a:r>
                  <a:rPr lang="it-IT" b="1" dirty="0"/>
                  <a:t>Risultato</a:t>
                </a:r>
                <a:r>
                  <a:rPr lang="it-IT" dirty="0"/>
                  <a:t>: trasferimento secante da orbita iniziale a orbita finale,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u="sng" dirty="0"/>
                  <a:t> vicino al minimo e tempo di manovra fortemente ridotto</a:t>
                </a:r>
              </a:p>
              <a:p>
                <a:pPr marL="0" indent="0" algn="just">
                  <a:buNone/>
                </a:pPr>
                <a:endParaRPr lang="it-IT" dirty="0"/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5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97329D-28BE-230A-CD1E-BCF8DA48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011EE5-D3A9-26B1-7422-9FB858B4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8</a:t>
            </a:fld>
            <a:endParaRPr 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835A427-3769-D4EB-1DCB-EAE796468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890791"/>
            <a:ext cx="5341664" cy="5076417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ella 15">
                <a:extLst>
                  <a:ext uri="{FF2B5EF4-FFF2-40B4-BE49-F238E27FC236}">
                    <a16:creationId xmlns:a16="http://schemas.microsoft.com/office/drawing/2014/main" id="{5A647966-A7B6-A8A1-FC07-889C8DA10C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18669"/>
                  </p:ext>
                </p:extLst>
              </p:nvPr>
            </p:nvGraphicFramePr>
            <p:xfrm>
              <a:off x="1355048" y="4470864"/>
              <a:ext cx="370619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3096">
                      <a:extLst>
                        <a:ext uri="{9D8B030D-6E8A-4147-A177-3AD203B41FA5}">
                          <a16:colId xmlns:a16="http://schemas.microsoft.com/office/drawing/2014/main" val="3941896560"/>
                        </a:ext>
                      </a:extLst>
                    </a:gridCol>
                    <a:gridCol w="1853096">
                      <a:extLst>
                        <a:ext uri="{9D8B030D-6E8A-4147-A177-3AD203B41FA5}">
                          <a16:colId xmlns:a16="http://schemas.microsoft.com/office/drawing/2014/main" val="3736622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5.1306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853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2.4903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37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ella 15">
                <a:extLst>
                  <a:ext uri="{FF2B5EF4-FFF2-40B4-BE49-F238E27FC236}">
                    <a16:creationId xmlns:a16="http://schemas.microsoft.com/office/drawing/2014/main" id="{5A647966-A7B6-A8A1-FC07-889C8DA10C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18669"/>
                  </p:ext>
                </p:extLst>
              </p:nvPr>
            </p:nvGraphicFramePr>
            <p:xfrm>
              <a:off x="1355048" y="4470864"/>
              <a:ext cx="370619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3096">
                      <a:extLst>
                        <a:ext uri="{9D8B030D-6E8A-4147-A177-3AD203B41FA5}">
                          <a16:colId xmlns:a16="http://schemas.microsoft.com/office/drawing/2014/main" val="3941896560"/>
                        </a:ext>
                      </a:extLst>
                    </a:gridCol>
                    <a:gridCol w="1853096">
                      <a:extLst>
                        <a:ext uri="{9D8B030D-6E8A-4147-A177-3AD203B41FA5}">
                          <a16:colId xmlns:a16="http://schemas.microsoft.com/office/drawing/2014/main" val="3736622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8" t="-8065" r="-10032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5.1306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853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8" t="-109836" r="-10032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2.4903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37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194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21663-6669-3781-925B-1277320A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3: Strategia Tangente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7EB455-D2B0-6371-18EA-3247101B07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49E024F-BF3F-C46F-C700-F4D5E93FB0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15AFC3-2603-C624-17F8-59FAAAB9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FD40D1-73E0-A552-2525-7C36A707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787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_9.potx" id="{9028D12E-4698-460D-824D-AD461CD1569E}" vid="{D7B95847-5DAD-4711-9116-3A0FE63320D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16_9</Template>
  <TotalTime>106</TotalTime>
  <Words>266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di Office</vt:lpstr>
      <vt:lpstr>Gruppo C13</vt:lpstr>
      <vt:lpstr>Introduzione</vt:lpstr>
      <vt:lpstr>Orbita iniziale</vt:lpstr>
      <vt:lpstr>Orbita finale</vt:lpstr>
      <vt:lpstr>Strategia Standard</vt:lpstr>
      <vt:lpstr>Confronto con altre strategie standard</vt:lpstr>
      <vt:lpstr>Alternativa 1</vt:lpstr>
      <vt:lpstr>Alternativa 2: Strategia Secante</vt:lpstr>
      <vt:lpstr>Alternativa 3: Strategia Tangente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Gruppo C13</dc:title>
  <dc:creator>Alex Cristian Turcu</dc:creator>
  <cp:lastModifiedBy>Alex Cristian Turcu</cp:lastModifiedBy>
  <cp:revision>6</cp:revision>
  <dcterms:created xsi:type="dcterms:W3CDTF">2023-01-04T14:38:41Z</dcterms:created>
  <dcterms:modified xsi:type="dcterms:W3CDTF">2023-01-04T22:58:49Z</dcterms:modified>
</cp:coreProperties>
</file>