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0" r:id="rId15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B8AD580B-F48D-4C46-AD44-FB3D7B3B8CED}"/>
    <pc:docChg chg="custSel modSld">
      <pc:chgData name="Silvia Pala" userId="f0133cc1-7ddc-4617-95f3-a1b241401a99" providerId="ADAL" clId="{B8AD580B-F48D-4C46-AD44-FB3D7B3B8CED}" dt="2023-01-02T00:14:34.928" v="11" actId="1076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delSp modSp mod">
        <pc:chgData name="Silvia Pala" userId="f0133cc1-7ddc-4617-95f3-a1b241401a99" providerId="ADAL" clId="{B8AD580B-F48D-4C46-AD44-FB3D7B3B8CED}" dt="2023-01-02T00:14:34.928" v="11" actId="1076"/>
        <pc:sldMkLst>
          <pc:docMk/>
          <pc:sldMk cId="0" sldId="268"/>
        </pc:sldMkLst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mod">
          <ac:chgData name="Silvia Pala" userId="f0133cc1-7ddc-4617-95f3-a1b241401a99" providerId="ADAL" clId="{B8AD580B-F48D-4C46-AD44-FB3D7B3B8CED}" dt="2023-01-02T00:14:34.928" v="11" actId="1076"/>
          <ac:picMkLst>
            <pc:docMk/>
            <pc:sldMk cId="0" sldId="268"/>
            <ac:picMk id="7" creationId="{66049390-7025-1CE0-C0BF-B49AD9A5AEDF}"/>
          </ac:picMkLst>
        </pc:pic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assegnati: </a:t>
                </a:r>
              </a:p>
              <a:p>
                <a:r>
                  <a:rPr lang="it-IT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200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Dati trovati: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blipFill>
                <a:blip r:embed="rId4"/>
                <a:stretch>
                  <a:fillRect l="-933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blipFill>
                <a:blip r:embed="rId2"/>
                <a:stretch>
                  <a:fillRect l="-800" t="-1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trovati: </a:t>
                </a:r>
              </a:p>
              <a:p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067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6626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049390-7025-1CE0-C0BF-B49AD9A5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25454"/>
            <a:ext cx="5363835" cy="4607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164</Words>
  <Application>Microsoft Office PowerPoint</Application>
  <PresentationFormat>Presentazione su schermo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Alternativa 1</vt:lpstr>
      <vt:lpstr>Alternativa 2: Secante</vt:lpstr>
      <vt:lpstr>Alternativa 3: Tangente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4</cp:revision>
  <dcterms:created xsi:type="dcterms:W3CDTF">2022-12-26T14:02:03Z</dcterms:created>
  <dcterms:modified xsi:type="dcterms:W3CDTF">2023-01-02T00:14:35Z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