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266" r:id="rId9"/>
    <p:sldId id="268" r:id="rId10"/>
    <p:sldId id="269" r:id="rId11"/>
    <p:sldId id="270" r:id="rId12"/>
    <p:sldId id="302" r:id="rId13"/>
    <p:sldId id="303" r:id="rId14"/>
    <p:sldId id="300" r:id="rId1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Pala" userId="f0133cc1-7ddc-4617-95f3-a1b241401a99" providerId="ADAL" clId="{A7F471FB-3412-4DFC-9426-7ED13CB84C66}"/>
    <pc:docChg chg="modSld">
      <pc:chgData name="Silvia Pala" userId="f0133cc1-7ddc-4617-95f3-a1b241401a99" providerId="ADAL" clId="{A7F471FB-3412-4DFC-9426-7ED13CB84C66}" dt="2022-12-28T21:09:16.345" v="9" actId="1076"/>
      <pc:docMkLst>
        <pc:docMk/>
      </pc:docMkLst>
      <pc:sldChg chg="modSp mod">
        <pc:chgData name="Silvia Pala" userId="f0133cc1-7ddc-4617-95f3-a1b241401a99" providerId="ADAL" clId="{A7F471FB-3412-4DFC-9426-7ED13CB84C66}" dt="2022-12-28T21:08:46.004" v="4" actId="1076"/>
        <pc:sldMkLst>
          <pc:docMk/>
          <pc:sldMk cId="0" sldId="266"/>
        </pc:sldMkLst>
        <pc:spChg chg="mod">
          <ac:chgData name="Silvia Pala" userId="f0133cc1-7ddc-4617-95f3-a1b241401a99" providerId="ADAL" clId="{A7F471FB-3412-4DFC-9426-7ED13CB84C66}" dt="2022-12-28T21:08:46.004" v="4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1.634" v="5" actId="1076"/>
        <pc:sldMkLst>
          <pc:docMk/>
          <pc:sldMk cId="0" sldId="268"/>
        </pc:sldMkLst>
        <pc:spChg chg="mod">
          <ac:chgData name="Silvia Pala" userId="f0133cc1-7ddc-4617-95f3-a1b241401a99" providerId="ADAL" clId="{A7F471FB-3412-4DFC-9426-7ED13CB84C66}" dt="2022-12-28T21:08:51.634" v="5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03.378" v="7" actId="1076"/>
        <pc:sldMkLst>
          <pc:docMk/>
          <pc:sldMk cId="0" sldId="269"/>
        </pc:sldMkLst>
        <pc:spChg chg="mod">
          <ac:chgData name="Silvia Pala" userId="f0133cc1-7ddc-4617-95f3-a1b241401a99" providerId="ADAL" clId="{A7F471FB-3412-4DFC-9426-7ED13CB84C66}" dt="2022-12-28T21:09:03.378" v="7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8:58.078" v="6" actId="1076"/>
        <pc:sldMkLst>
          <pc:docMk/>
          <pc:sldMk cId="0" sldId="270"/>
        </pc:sldMkLst>
        <pc:spChg chg="mod">
          <ac:chgData name="Silvia Pala" userId="f0133cc1-7ddc-4617-95f3-a1b241401a99" providerId="ADAL" clId="{A7F471FB-3412-4DFC-9426-7ED13CB84C66}" dt="2022-12-28T21:08:58.078" v="6" actId="107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1.901" v="8" actId="1076"/>
        <pc:sldMkLst>
          <pc:docMk/>
          <pc:sldMk cId="3667043842" sldId="302"/>
        </pc:sldMkLst>
        <pc:spChg chg="mod">
          <ac:chgData name="Silvia Pala" userId="f0133cc1-7ddc-4617-95f3-a1b241401a99" providerId="ADAL" clId="{A7F471FB-3412-4DFC-9426-7ED13CB84C66}" dt="2022-12-28T21:09:11.901" v="8" actId="1076"/>
          <ac:spMkLst>
            <pc:docMk/>
            <pc:sldMk cId="3667043842" sldId="302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A7F471FB-3412-4DFC-9426-7ED13CB84C66}" dt="2022-12-28T21:09:16.345" v="9" actId="1076"/>
        <pc:sldMkLst>
          <pc:docMk/>
          <pc:sldMk cId="3867818285" sldId="303"/>
        </pc:sldMkLst>
        <pc:spChg chg="mod">
          <ac:chgData name="Silvia Pala" userId="f0133cc1-7ddc-4617-95f3-a1b241401a99" providerId="ADAL" clId="{A7F471FB-3412-4DFC-9426-7ED13CB84C66}" dt="2022-12-28T21:09:16.345" v="9" actId="1076"/>
          <ac:spMkLst>
            <pc:docMk/>
            <pc:sldMk cId="3867818285" sldId="303"/>
            <ac:spMk id="3" creationId="{00000000-0000-0000-0000-000000000000}"/>
          </ac:spMkLst>
        </pc:spChg>
      </pc:sldChg>
    </pc:docChg>
  </pc:docChgLst>
  <pc:docChgLst>
    <pc:chgData name="Silvia Pala" userId="f0133cc1-7ddc-4617-95f3-a1b241401a99" providerId="ADAL" clId="{B8AD580B-F48D-4C46-AD44-FB3D7B3B8CED}"/>
    <pc:docChg chg="custSel modSld">
      <pc:chgData name="Silvia Pala" userId="f0133cc1-7ddc-4617-95f3-a1b241401a99" providerId="ADAL" clId="{B8AD580B-F48D-4C46-AD44-FB3D7B3B8CED}" dt="2023-01-02T20:45:24.011" v="58" actId="14100"/>
      <pc:docMkLst>
        <pc:docMk/>
      </pc:docMkLst>
      <pc:sldChg chg="modSp mod">
        <pc:chgData name="Silvia Pala" userId="f0133cc1-7ddc-4617-95f3-a1b241401a99" providerId="ADAL" clId="{B8AD580B-F48D-4C46-AD44-FB3D7B3B8CED}" dt="2023-01-01T21:57:07.713" v="2" actId="20577"/>
        <pc:sldMkLst>
          <pc:docMk/>
          <pc:sldMk cId="0" sldId="256"/>
        </pc:sldMkLst>
        <pc:spChg chg="mod">
          <ac:chgData name="Silvia Pala" userId="f0133cc1-7ddc-4617-95f3-a1b241401a99" providerId="ADAL" clId="{B8AD580B-F48D-4C46-AD44-FB3D7B3B8CED}" dt="2023-01-01T21:57:07.713" v="2" actId="20577"/>
          <ac:spMkLst>
            <pc:docMk/>
            <pc:sldMk cId="0" sldId="256"/>
            <ac:spMk id="4" creationId="{D90E403D-70D9-E8A4-CFFE-6B79FDF2DDA9}"/>
          </ac:spMkLst>
        </pc:spChg>
      </pc:sldChg>
      <pc:sldChg chg="addSp modSp mod">
        <pc:chgData name="Silvia Pala" userId="f0133cc1-7ddc-4617-95f3-a1b241401a99" providerId="ADAL" clId="{B8AD580B-F48D-4C46-AD44-FB3D7B3B8CED}" dt="2023-01-02T20:12:42.253" v="22" actId="1076"/>
        <pc:sldMkLst>
          <pc:docMk/>
          <pc:sldMk cId="0" sldId="260"/>
        </pc:sldMkLst>
        <pc:picChg chg="add mod">
          <ac:chgData name="Silvia Pala" userId="f0133cc1-7ddc-4617-95f3-a1b241401a99" providerId="ADAL" clId="{B8AD580B-F48D-4C46-AD44-FB3D7B3B8CED}" dt="2023-01-02T20:12:42.253" v="22" actId="1076"/>
          <ac:picMkLst>
            <pc:docMk/>
            <pc:sldMk cId="0" sldId="260"/>
            <ac:picMk id="5" creationId="{3B7658AD-6357-64AA-4C0A-C4B7E0A08F02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03.454" v="55" actId="1076"/>
        <pc:sldMkLst>
          <pc:docMk/>
          <pc:sldMk cId="0" sldId="261"/>
        </pc:sldMkLst>
        <pc:picChg chg="add del mod">
          <ac:chgData name="Silvia Pala" userId="f0133cc1-7ddc-4617-95f3-a1b241401a99" providerId="ADAL" clId="{B8AD580B-F48D-4C46-AD44-FB3D7B3B8CED}" dt="2023-01-02T20:26:00.225" v="30" actId="478"/>
          <ac:picMkLst>
            <pc:docMk/>
            <pc:sldMk cId="0" sldId="261"/>
            <ac:picMk id="5" creationId="{E2540B7C-8B50-68A2-0BC2-AA39FEAFB416}"/>
          </ac:picMkLst>
        </pc:picChg>
        <pc:picChg chg="add mod">
          <ac:chgData name="Silvia Pala" userId="f0133cc1-7ddc-4617-95f3-a1b241401a99" providerId="ADAL" clId="{B8AD580B-F48D-4C46-AD44-FB3D7B3B8CED}" dt="2023-01-02T20:45:03.454" v="55" actId="1076"/>
          <ac:picMkLst>
            <pc:docMk/>
            <pc:sldMk cId="0" sldId="261"/>
            <ac:picMk id="7" creationId="{3DAE5DC2-CFC1-31DB-FA71-AC08E22E0740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7.585" v="57" actId="1076"/>
        <pc:sldMkLst>
          <pc:docMk/>
          <pc:sldMk cId="0" sldId="266"/>
        </pc:sldMkLst>
        <pc:picChg chg="add del">
          <ac:chgData name="Silvia Pala" userId="f0133cc1-7ddc-4617-95f3-a1b241401a99" providerId="ADAL" clId="{B8AD580B-F48D-4C46-AD44-FB3D7B3B8CED}" dt="2023-01-02T20:31:09.045" v="41" actId="478"/>
          <ac:picMkLst>
            <pc:docMk/>
            <pc:sldMk cId="0" sldId="266"/>
            <ac:picMk id="5" creationId="{A860C61B-EFE2-06C9-B2FA-AC6AEB9CC4A7}"/>
          </ac:picMkLst>
        </pc:picChg>
        <pc:picChg chg="add del mod">
          <ac:chgData name="Silvia Pala" userId="f0133cc1-7ddc-4617-95f3-a1b241401a99" providerId="ADAL" clId="{B8AD580B-F48D-4C46-AD44-FB3D7B3B8CED}" dt="2023-01-02T20:42:46.543" v="50" actId="478"/>
          <ac:picMkLst>
            <pc:docMk/>
            <pc:sldMk cId="0" sldId="266"/>
            <ac:picMk id="7" creationId="{2E40805C-E4CB-F58E-1A34-723A8BCF8528}"/>
          </ac:picMkLst>
        </pc:picChg>
        <pc:picChg chg="add mod">
          <ac:chgData name="Silvia Pala" userId="f0133cc1-7ddc-4617-95f3-a1b241401a99" providerId="ADAL" clId="{B8AD580B-F48D-4C46-AD44-FB3D7B3B8CED}" dt="2023-01-02T20:45:17.585" v="57" actId="1076"/>
          <ac:picMkLst>
            <pc:docMk/>
            <pc:sldMk cId="0" sldId="266"/>
            <ac:picMk id="9" creationId="{73635D9D-B9BA-5722-9C68-BE33639D2BA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24.011" v="58" actId="14100"/>
        <pc:sldMkLst>
          <pc:docMk/>
          <pc:sldMk cId="0" sldId="268"/>
        </pc:sldMkLst>
        <pc:picChg chg="add del mod">
          <ac:chgData name="Silvia Pala" userId="f0133cc1-7ddc-4617-95f3-a1b241401a99" providerId="ADAL" clId="{B8AD580B-F48D-4C46-AD44-FB3D7B3B8CED}" dt="2023-01-02T00:14:31.899" v="10" actId="478"/>
          <ac:picMkLst>
            <pc:docMk/>
            <pc:sldMk cId="0" sldId="268"/>
            <ac:picMk id="5" creationId="{94D147B6-1CD2-99E4-9264-6CD2A419CFE1}"/>
          </ac:picMkLst>
        </pc:picChg>
        <pc:picChg chg="add mod">
          <ac:chgData name="Silvia Pala" userId="f0133cc1-7ddc-4617-95f3-a1b241401a99" providerId="ADAL" clId="{B8AD580B-F48D-4C46-AD44-FB3D7B3B8CED}" dt="2023-01-02T20:45:24.011" v="58" actId="14100"/>
          <ac:picMkLst>
            <pc:docMk/>
            <pc:sldMk cId="0" sldId="268"/>
            <ac:picMk id="7" creationId="{66049390-7025-1CE0-C0BF-B49AD9A5AEDF}"/>
          </ac:picMkLst>
        </pc:picChg>
      </pc:sldChg>
      <pc:sldChg chg="addSp delSp modSp mod">
        <pc:chgData name="Silvia Pala" userId="f0133cc1-7ddc-4617-95f3-a1b241401a99" providerId="ADAL" clId="{B8AD580B-F48D-4C46-AD44-FB3D7B3B8CED}" dt="2023-01-02T20:45:10.067" v="56" actId="1076"/>
        <pc:sldMkLst>
          <pc:docMk/>
          <pc:sldMk cId="3600729209" sldId="301"/>
        </pc:sldMkLst>
        <pc:picChg chg="add del mod">
          <ac:chgData name="Silvia Pala" userId="f0133cc1-7ddc-4617-95f3-a1b241401a99" providerId="ADAL" clId="{B8AD580B-F48D-4C46-AD44-FB3D7B3B8CED}" dt="2023-01-02T20:39:54.434" v="45" actId="478"/>
          <ac:picMkLst>
            <pc:docMk/>
            <pc:sldMk cId="3600729209" sldId="301"/>
            <ac:picMk id="5" creationId="{4108AD36-D40F-53E6-C98B-9A09A903E1F2}"/>
          </ac:picMkLst>
        </pc:picChg>
        <pc:picChg chg="add mod">
          <ac:chgData name="Silvia Pala" userId="f0133cc1-7ddc-4617-95f3-a1b241401a99" providerId="ADAL" clId="{B8AD580B-F48D-4C46-AD44-FB3D7B3B8CED}" dt="2023-01-02T20:45:10.067" v="56" actId="1076"/>
          <ac:picMkLst>
            <pc:docMk/>
            <pc:sldMk cId="3600729209" sldId="301"/>
            <ac:picMk id="7" creationId="{FCAD97BF-0497-DA4C-5967-3B930CE081FB}"/>
          </ac:picMkLst>
        </pc:picChg>
      </pc:sldChg>
    </pc:docChg>
  </pc:docChgLst>
  <pc:docChgLst>
    <pc:chgData name="Silvia Pala" userId="f0133cc1-7ddc-4617-95f3-a1b241401a99" providerId="ADAL" clId="{9A04F340-9227-44C1-B15E-0E531D780BF6}"/>
    <pc:docChg chg="undo redo custSel addSld delSld modSld">
      <pc:chgData name="Silvia Pala" userId="f0133cc1-7ddc-4617-95f3-a1b241401a99" providerId="ADAL" clId="{9A04F340-9227-44C1-B15E-0E531D780BF6}" dt="2022-12-28T20:10:31.164" v="651" actId="20577"/>
      <pc:docMkLst>
        <pc:docMk/>
      </pc:docMkLst>
      <pc:sldChg chg="addSp delSp modSp mod">
        <pc:chgData name="Silvia Pala" userId="f0133cc1-7ddc-4617-95f3-a1b241401a99" providerId="ADAL" clId="{9A04F340-9227-44C1-B15E-0E531D780BF6}" dt="2022-12-28T19:58:33.762" v="368" actId="207"/>
        <pc:sldMkLst>
          <pc:docMk/>
          <pc:sldMk cId="0" sldId="256"/>
        </pc:sldMkLst>
        <pc:spChg chg="add mod">
          <ac:chgData name="Silvia Pala" userId="f0133cc1-7ddc-4617-95f3-a1b241401a99" providerId="ADAL" clId="{9A04F340-9227-44C1-B15E-0E531D780BF6}" dt="2022-12-28T19:57:31.809" v="367" actId="207"/>
          <ac:spMkLst>
            <pc:docMk/>
            <pc:sldMk cId="0" sldId="256"/>
            <ac:spMk id="4" creationId="{D90E403D-70D9-E8A4-CFFE-6B79FDF2DDA9}"/>
          </ac:spMkLst>
        </pc:spChg>
        <pc:spChg chg="add del">
          <ac:chgData name="Silvia Pala" userId="f0133cc1-7ddc-4617-95f3-a1b241401a99" providerId="ADAL" clId="{9A04F340-9227-44C1-B15E-0E531D780BF6}" dt="2022-12-28T19:43:51.779" v="3" actId="22"/>
          <ac:spMkLst>
            <pc:docMk/>
            <pc:sldMk cId="0" sldId="256"/>
            <ac:spMk id="6" creationId="{2F08E616-ED9E-1AD0-F573-02BF5BFC6EA6}"/>
          </ac:spMkLst>
        </pc:spChg>
        <pc:spChg chg="add mod">
          <ac:chgData name="Silvia Pala" userId="f0133cc1-7ddc-4617-95f3-a1b241401a99" providerId="ADAL" clId="{9A04F340-9227-44C1-B15E-0E531D780BF6}" dt="2022-12-28T19:58:33.762" v="368" actId="207"/>
          <ac:spMkLst>
            <pc:docMk/>
            <pc:sldMk cId="0" sldId="256"/>
            <ac:spMk id="8" creationId="{39D188BB-2058-E668-8B01-FC4F291AA67F}"/>
          </ac:spMkLst>
        </pc:spChg>
        <pc:graphicFrameChg chg="add del mod">
          <ac:chgData name="Silvia Pala" userId="f0133cc1-7ddc-4617-95f3-a1b241401a99" providerId="ADAL" clId="{9A04F340-9227-44C1-B15E-0E531D780BF6}" dt="2022-12-28T19:51:35.396" v="163"/>
          <ac:graphicFrameMkLst>
            <pc:docMk/>
            <pc:sldMk cId="0" sldId="256"/>
            <ac:graphicFrameMk id="9" creationId="{20CCED83-D21F-DA51-B7EE-CECFF9F4B06D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1.628" v="178"/>
          <ac:graphicFrameMkLst>
            <pc:docMk/>
            <pc:sldMk cId="0" sldId="256"/>
            <ac:graphicFrameMk id="10" creationId="{32B5CCC8-376B-4005-1D39-18CB1235F936}"/>
          </ac:graphicFrameMkLst>
        </pc:graphicFrameChg>
        <pc:graphicFrameChg chg="add del mod">
          <ac:chgData name="Silvia Pala" userId="f0133cc1-7ddc-4617-95f3-a1b241401a99" providerId="ADAL" clId="{9A04F340-9227-44C1-B15E-0E531D780BF6}" dt="2022-12-28T19:51:57.290" v="180"/>
          <ac:graphicFrameMkLst>
            <pc:docMk/>
            <pc:sldMk cId="0" sldId="256"/>
            <ac:graphicFrameMk id="11" creationId="{3427AC44-1ED1-ABDA-1CEE-703D0E2D9218}"/>
          </ac:graphicFrameMkLst>
        </pc:graphicFrameChg>
      </pc:sldChg>
      <pc:sldChg chg="addSp modSp mod">
        <pc:chgData name="Silvia Pala" userId="f0133cc1-7ddc-4617-95f3-a1b241401a99" providerId="ADAL" clId="{9A04F340-9227-44C1-B15E-0E531D780BF6}" dt="2022-12-28T19:59:13.020" v="370" actId="14100"/>
        <pc:sldMkLst>
          <pc:docMk/>
          <pc:sldMk cId="0" sldId="257"/>
        </pc:sldMkLst>
        <pc:spChg chg="mod">
          <ac:chgData name="Silvia Pala" userId="f0133cc1-7ddc-4617-95f3-a1b241401a99" providerId="ADAL" clId="{9A04F340-9227-44C1-B15E-0E531D780BF6}" dt="2022-12-28T19:44:39.385" v="19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ilvia Pala" userId="f0133cc1-7ddc-4617-95f3-a1b241401a99" providerId="ADAL" clId="{9A04F340-9227-44C1-B15E-0E531D780BF6}" dt="2022-12-28T19:59:13.020" v="370" actId="14100"/>
          <ac:picMkLst>
            <pc:docMk/>
            <pc:sldMk cId="0" sldId="257"/>
            <ac:picMk id="5" creationId="{6C33B58A-B9F8-724A-89B4-A858EAEB8D04}"/>
          </ac:picMkLst>
        </pc:picChg>
      </pc:sldChg>
      <pc:sldChg chg="addSp modSp mod">
        <pc:chgData name="Silvia Pala" userId="f0133cc1-7ddc-4617-95f3-a1b241401a99" providerId="ADAL" clId="{9A04F340-9227-44C1-B15E-0E531D780BF6}" dt="2022-12-28T19:59:54.996" v="372" actId="1076"/>
        <pc:sldMkLst>
          <pc:docMk/>
          <pc:sldMk cId="0" sldId="258"/>
        </pc:sldMkLst>
        <pc:spChg chg="mod">
          <ac:chgData name="Silvia Pala" userId="f0133cc1-7ddc-4617-95f3-a1b241401a99" providerId="ADAL" clId="{9A04F340-9227-44C1-B15E-0E531D780BF6}" dt="2022-12-28T19:45:17.710" v="45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5:55.256" v="64" actId="1076"/>
          <ac:spMkLst>
            <pc:docMk/>
            <pc:sldMk cId="0" sldId="258"/>
            <ac:spMk id="7" creationId="{09A7E81B-9385-19C5-4E92-DC0F31E4D401}"/>
          </ac:spMkLst>
        </pc:spChg>
        <pc:spChg chg="add mod">
          <ac:chgData name="Silvia Pala" userId="f0133cc1-7ddc-4617-95f3-a1b241401a99" providerId="ADAL" clId="{9A04F340-9227-44C1-B15E-0E531D780BF6}" dt="2022-12-28T19:59:54.996" v="372" actId="1076"/>
          <ac:spMkLst>
            <pc:docMk/>
            <pc:sldMk cId="0" sldId="258"/>
            <ac:spMk id="9" creationId="{44C69C97-F88C-4AD3-4C26-9BD12732568C}"/>
          </ac:spMkLst>
        </pc:spChg>
        <pc:picChg chg="add mod">
          <ac:chgData name="Silvia Pala" userId="f0133cc1-7ddc-4617-95f3-a1b241401a99" providerId="ADAL" clId="{9A04F340-9227-44C1-B15E-0E531D780BF6}" dt="2022-12-28T19:59:18.629" v="371" actId="14100"/>
          <ac:picMkLst>
            <pc:docMk/>
            <pc:sldMk cId="0" sldId="258"/>
            <ac:picMk id="5" creationId="{C4C1089B-5C07-3FE8-5C5A-669D3C144F43}"/>
          </ac:picMkLst>
        </pc:picChg>
      </pc:sldChg>
      <pc:sldChg chg="addSp modSp mod">
        <pc:chgData name="Silvia Pala" userId="f0133cc1-7ddc-4617-95f3-a1b241401a99" providerId="ADAL" clId="{9A04F340-9227-44C1-B15E-0E531D780BF6}" dt="2022-12-28T20:00:11.273" v="375" actId="1076"/>
        <pc:sldMkLst>
          <pc:docMk/>
          <pc:sldMk cId="0" sldId="259"/>
        </pc:sldMkLst>
        <pc:spChg chg="mod">
          <ac:chgData name="Silvia Pala" userId="f0133cc1-7ddc-4617-95f3-a1b241401a99" providerId="ADAL" clId="{9A04F340-9227-44C1-B15E-0E531D780BF6}" dt="2022-12-28T19:45:32.255" v="6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ilvia Pala" userId="f0133cc1-7ddc-4617-95f3-a1b241401a99" providerId="ADAL" clId="{9A04F340-9227-44C1-B15E-0E531D780BF6}" dt="2022-12-28T19:46:48.028" v="70" actId="1076"/>
          <ac:spMkLst>
            <pc:docMk/>
            <pc:sldMk cId="0" sldId="259"/>
            <ac:spMk id="8" creationId="{9999F95B-560C-6317-C146-E4A92999F9A3}"/>
          </ac:spMkLst>
        </pc:spChg>
        <pc:spChg chg="add mod">
          <ac:chgData name="Silvia Pala" userId="f0133cc1-7ddc-4617-95f3-a1b241401a99" providerId="ADAL" clId="{9A04F340-9227-44C1-B15E-0E531D780BF6}" dt="2022-12-28T20:00:09.788" v="374" actId="1076"/>
          <ac:spMkLst>
            <pc:docMk/>
            <pc:sldMk cId="0" sldId="259"/>
            <ac:spMk id="10" creationId="{2FC31670-CC81-E348-E88E-EA4ECA710049}"/>
          </ac:spMkLst>
        </pc:spChg>
        <pc:picChg chg="add mod">
          <ac:chgData name="Silvia Pala" userId="f0133cc1-7ddc-4617-95f3-a1b241401a99" providerId="ADAL" clId="{9A04F340-9227-44C1-B15E-0E531D780BF6}" dt="2022-12-28T20:00:11.273" v="375" actId="1076"/>
          <ac:picMkLst>
            <pc:docMk/>
            <pc:sldMk cId="0" sldId="259"/>
            <ac:picMk id="6" creationId="{1F63B0C3-B4D4-5624-03EF-DA278B31D644}"/>
          </ac:picMkLst>
        </pc:picChg>
      </pc:sldChg>
      <pc:sldChg chg="modSp mod">
        <pc:chgData name="Silvia Pala" userId="f0133cc1-7ddc-4617-95f3-a1b241401a99" providerId="ADAL" clId="{9A04F340-9227-44C1-B15E-0E531D780BF6}" dt="2022-12-28T20:00:33.271" v="394" actId="20577"/>
        <pc:sldMkLst>
          <pc:docMk/>
          <pc:sldMk cId="0" sldId="260"/>
        </pc:sldMkLst>
        <pc:spChg chg="mod">
          <ac:chgData name="Silvia Pala" userId="f0133cc1-7ddc-4617-95f3-a1b241401a99" providerId="ADAL" clId="{9A04F340-9227-44C1-B15E-0E531D780BF6}" dt="2022-12-28T20:00:33.271" v="394" actId="20577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3:02.698" v="436" actId="14100"/>
        <pc:sldMkLst>
          <pc:docMk/>
          <pc:sldMk cId="0" sldId="261"/>
        </pc:sldMkLst>
        <pc:spChg chg="mod">
          <ac:chgData name="Silvia Pala" userId="f0133cc1-7ddc-4617-95f3-a1b241401a99" providerId="ADAL" clId="{9A04F340-9227-44C1-B15E-0E531D780BF6}" dt="2022-12-28T20:03:02.698" v="436" actId="14100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3.545" v="639" actId="20577"/>
        <pc:sldMkLst>
          <pc:docMk/>
          <pc:sldMk cId="0" sldId="266"/>
        </pc:sldMkLst>
        <pc:spChg chg="mod">
          <ac:chgData name="Silvia Pala" userId="f0133cc1-7ddc-4617-95f3-a1b241401a99" providerId="ADAL" clId="{9A04F340-9227-44C1-B15E-0E531D780BF6}" dt="2022-12-28T20:03:57.020" v="490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3.545" v="639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09.956" v="642" actId="20577"/>
        <pc:sldMkLst>
          <pc:docMk/>
          <pc:sldMk cId="0" sldId="268"/>
        </pc:sldMkLst>
        <pc:spChg chg="mod">
          <ac:chgData name="Silvia Pala" userId="f0133cc1-7ddc-4617-95f3-a1b241401a99" providerId="ADAL" clId="{9A04F340-9227-44C1-B15E-0E531D780BF6}" dt="2022-12-28T20:04:35.914" v="51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09.956" v="6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4.462" v="644" actId="20577"/>
        <pc:sldMkLst>
          <pc:docMk/>
          <pc:sldMk cId="0" sldId="269"/>
        </pc:sldMkLst>
        <pc:spChg chg="mod">
          <ac:chgData name="Silvia Pala" userId="f0133cc1-7ddc-4617-95f3-a1b241401a99" providerId="ADAL" clId="{9A04F340-9227-44C1-B15E-0E531D780BF6}" dt="2022-12-28T20:05:03.282" v="550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4.462" v="64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10:19.671" v="647" actId="20577"/>
        <pc:sldMkLst>
          <pc:docMk/>
          <pc:sldMk cId="0" sldId="270"/>
        </pc:sldMkLst>
        <pc:spChg chg="mod">
          <ac:chgData name="Silvia Pala" userId="f0133cc1-7ddc-4617-95f3-a1b241401a99" providerId="ADAL" clId="{9A04F340-9227-44C1-B15E-0E531D780BF6}" dt="2022-12-28T20:06:37.809" v="595" actId="20577"/>
          <ac:spMkLst>
            <pc:docMk/>
            <pc:sldMk cId="0" sldId="270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19.671" v="64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ilvia Pala" userId="f0133cc1-7ddc-4617-95f3-a1b241401a99" providerId="ADAL" clId="{9A04F340-9227-44C1-B15E-0E531D780BF6}" dt="2022-12-28T20:09:52.894" v="634" actId="20577"/>
        <pc:sldMkLst>
          <pc:docMk/>
          <pc:sldMk cId="3600729209" sldId="301"/>
        </pc:sldMkLst>
        <pc:spChg chg="mod">
          <ac:chgData name="Silvia Pala" userId="f0133cc1-7ddc-4617-95f3-a1b241401a99" providerId="ADAL" clId="{9A04F340-9227-44C1-B15E-0E531D780BF6}" dt="2022-12-28T20:04:10.082" v="491" actId="20577"/>
          <ac:spMkLst>
            <pc:docMk/>
            <pc:sldMk cId="3600729209" sldId="301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09:52.894" v="634" actId="20577"/>
          <ac:spMkLst>
            <pc:docMk/>
            <pc:sldMk cId="3600729209" sldId="301"/>
            <ac:spMk id="3" creationId="{00000000-0000-0000-0000-000000000000}"/>
          </ac:spMkLst>
        </pc:spChg>
      </pc:sldChg>
      <pc:sldChg chg="new del">
        <pc:chgData name="Silvia Pala" userId="f0133cc1-7ddc-4617-95f3-a1b241401a99" providerId="ADAL" clId="{9A04F340-9227-44C1-B15E-0E531D780BF6}" dt="2022-12-28T20:05:45.131" v="552" actId="680"/>
        <pc:sldMkLst>
          <pc:docMk/>
          <pc:sldMk cId="3014094470" sldId="302"/>
        </pc:sldMkLst>
      </pc:sldChg>
      <pc:sldChg chg="modSp add mod">
        <pc:chgData name="Silvia Pala" userId="f0133cc1-7ddc-4617-95f3-a1b241401a99" providerId="ADAL" clId="{9A04F340-9227-44C1-B15E-0E531D780BF6}" dt="2022-12-28T20:10:27.489" v="649" actId="20577"/>
        <pc:sldMkLst>
          <pc:docMk/>
          <pc:sldMk cId="3667043842" sldId="302"/>
        </pc:sldMkLst>
        <pc:spChg chg="mod">
          <ac:chgData name="Silvia Pala" userId="f0133cc1-7ddc-4617-95f3-a1b241401a99" providerId="ADAL" clId="{9A04F340-9227-44C1-B15E-0E531D780BF6}" dt="2022-12-28T20:09:10.018" v="609" actId="20577"/>
          <ac:spMkLst>
            <pc:docMk/>
            <pc:sldMk cId="3667043842" sldId="302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27.489" v="649" actId="20577"/>
          <ac:spMkLst>
            <pc:docMk/>
            <pc:sldMk cId="3667043842" sldId="302"/>
            <ac:spMk id="3" creationId="{00000000-0000-0000-0000-000000000000}"/>
          </ac:spMkLst>
        </pc:spChg>
      </pc:sldChg>
      <pc:sldChg chg="modSp add mod">
        <pc:chgData name="Silvia Pala" userId="f0133cc1-7ddc-4617-95f3-a1b241401a99" providerId="ADAL" clId="{9A04F340-9227-44C1-B15E-0E531D780BF6}" dt="2022-12-28T20:10:31.164" v="651" actId="20577"/>
        <pc:sldMkLst>
          <pc:docMk/>
          <pc:sldMk cId="3867818285" sldId="303"/>
        </pc:sldMkLst>
        <pc:spChg chg="mod">
          <ac:chgData name="Silvia Pala" userId="f0133cc1-7ddc-4617-95f3-a1b241401a99" providerId="ADAL" clId="{9A04F340-9227-44C1-B15E-0E531D780BF6}" dt="2022-12-28T20:09:33.288" v="632" actId="20577"/>
          <ac:spMkLst>
            <pc:docMk/>
            <pc:sldMk cId="3867818285" sldId="303"/>
            <ac:spMk id="2" creationId="{00000000-0000-0000-0000-000000000000}"/>
          </ac:spMkLst>
        </pc:spChg>
        <pc:spChg chg="mod">
          <ac:chgData name="Silvia Pala" userId="f0133cc1-7ddc-4617-95f3-a1b241401a99" providerId="ADAL" clId="{9A04F340-9227-44C1-B15E-0E531D780BF6}" dt="2022-12-28T20:10:31.164" v="651" actId="20577"/>
          <ac:spMkLst>
            <pc:docMk/>
            <pc:sldMk cId="3867818285" sldId="303"/>
            <ac:spMk id="3" creationId="{00000000-0000-0000-0000-000000000000}"/>
          </ac:spMkLst>
        </pc:spChg>
      </pc:sldChg>
      <pc:sldChg chg="add del">
        <pc:chgData name="Silvia Pala" userId="f0133cc1-7ddc-4617-95f3-a1b241401a99" providerId="ADAL" clId="{9A04F340-9227-44C1-B15E-0E531D780BF6}" dt="2022-12-28T20:06:16.048" v="562" actId="2890"/>
        <pc:sldMkLst>
          <pc:docMk/>
          <pc:sldMk cId="2528388117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8828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85953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78079"/>
            <a:ext cx="9143999" cy="2799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211962"/>
            <a:ext cx="773074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3E6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135761"/>
            <a:ext cx="7980680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4B8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0E403D-70D9-E8A4-CFFE-6B79FDF2DDA9}"/>
              </a:ext>
            </a:extLst>
          </p:cNvPr>
          <p:cNvSpPr txBox="1"/>
          <p:nvPr/>
        </p:nvSpPr>
        <p:spPr>
          <a:xfrm>
            <a:off x="2590800" y="4267200"/>
            <a:ext cx="45720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it-IT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Gruppo C13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Silvia Pala                      10694997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 Cristian Turcu        10711624 </a:t>
            </a:r>
          </a:p>
          <a:p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Paolo Vanelli                  10730510   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D188BB-2058-E668-8B01-FC4F291AA67F}"/>
              </a:ext>
            </a:extLst>
          </p:cNvPr>
          <p:cNvSpPr txBox="1"/>
          <p:nvPr/>
        </p:nvSpPr>
        <p:spPr>
          <a:xfrm>
            <a:off x="304800" y="5729139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Prova Finale </a:t>
            </a:r>
          </a:p>
          <a:p>
            <a:pPr>
              <a:spcBef>
                <a:spcPts val="600"/>
              </a:spcBef>
            </a:pPr>
            <a:r>
              <a:rPr lang="it-IT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 all’analisi di missioni spaziali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2: Secante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0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3: 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577"/>
            <a:ext cx="25146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4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848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Conclusioni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56021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9900"/>
                </a:solidFill>
                <a:latin typeface="Arial"/>
                <a:cs typeface="Arial"/>
              </a:rPr>
              <a:t>1</a:t>
            </a: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1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66192"/>
            <a:ext cx="216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Introduzione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33B58A-B9F8-724A-89B4-A858EAEB8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91"/>
          <a:stretch/>
        </p:blipFill>
        <p:spPr>
          <a:xfrm>
            <a:off x="1511825" y="1447800"/>
            <a:ext cx="6120349" cy="4513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24175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iniziale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4C1089B-5C07-3FE8-5C5A-669D3C144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2"/>
          <a:stretch/>
        </p:blipFill>
        <p:spPr>
          <a:xfrm>
            <a:off x="3924028" y="1600200"/>
            <a:ext cx="4832876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/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assegnati: </a:t>
                </a:r>
              </a:p>
              <a:p>
                <a:r>
                  <a:rPr lang="it-IT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1169,7791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−8344,5289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977,8062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/>
                  <a:t> [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,2770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−1,9310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−4,9330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9A7E81B-9385-19C5-4E92-DC0F31E4D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1337766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200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/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Dati trovati: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=8,3697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=0,1097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=48,6244°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=87,8870°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=67,8907°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=103,2729°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4C69C97-F88C-4AD3-4C26-9BD12732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" y="3470976"/>
                <a:ext cx="4572000" cy="2308324"/>
              </a:xfrm>
              <a:prstGeom prst="rect">
                <a:avLst/>
              </a:prstGeom>
              <a:blipFill>
                <a:blip r:embed="rId4"/>
                <a:stretch>
                  <a:fillRect l="-933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1116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Orbita finale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/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Dati assegnati: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=1,0860 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=0,2332 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=30,2751°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=173,2051°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=24,6315°</m:t>
                      </m:r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=18,9993°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999F95B-560C-6317-C146-E4A9299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1356021"/>
                <a:ext cx="4572000" cy="2471831"/>
              </a:xfrm>
              <a:prstGeom prst="rect">
                <a:avLst/>
              </a:prstGeom>
              <a:blipFill>
                <a:blip r:embed="rId2"/>
                <a:stretch>
                  <a:fillRect l="-800" t="-1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/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800" dirty="0"/>
                  <a:t>Dati trovati: </a:t>
                </a:r>
              </a:p>
              <a:p>
                <a:r>
                  <a:rPr lang="it-IT" sz="1800" dirty="0"/>
                  <a:t>Vettore posizione: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6640,6140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−4258,2138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2927,01450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[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it-IT" sz="1800" dirty="0"/>
                  <a:t>]</a:t>
                </a:r>
              </a:p>
              <a:p>
                <a:endParaRPr lang="it-IT" sz="1800" i="1" dirty="0"/>
              </a:p>
              <a:p>
                <a:r>
                  <a:rPr lang="it-IT" sz="1800" dirty="0"/>
                  <a:t>Vettore velocità: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,2742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−5,5797</m:t>
                              </m:r>
                            </m:e>
                          </m:mr>
                          <m:m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2,9392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sz="1800" dirty="0"/>
                  <a:t> </a:t>
                </a:r>
                <a:r>
                  <a:rPr lang="it-IT" sz="2000" dirty="0"/>
                  <a:t>[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000" i="1" dirty="0"/>
                  <a:t>]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FC31670-CC81-E348-E88E-EA4ECA710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70" y="3891464"/>
                <a:ext cx="4572000" cy="2170081"/>
              </a:xfrm>
              <a:prstGeom prst="rect">
                <a:avLst/>
              </a:prstGeom>
              <a:blipFill>
                <a:blip r:embed="rId3"/>
                <a:stretch>
                  <a:fillRect l="-1067" t="-14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15B141F8-1735-C928-561E-2F9DE7FB1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02"/>
          <a:stretch/>
        </p:blipFill>
        <p:spPr>
          <a:xfrm>
            <a:off x="4038600" y="1292409"/>
            <a:ext cx="5105400" cy="4273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43987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5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7658AD-6357-64AA-4C0A-C4B7E0A0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20" y="1066800"/>
            <a:ext cx="4481311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59227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manovra bitangente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99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E5DC2-CFC1-31DB-FA71-AC08E22E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733" y="990600"/>
            <a:ext cx="4347334" cy="4157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6532373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piano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95081" y="134822"/>
            <a:ext cx="13843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5" dirty="0">
                <a:solidFill>
                  <a:srgbClr val="FF9900"/>
                </a:solidFill>
                <a:latin typeface="Arial"/>
                <a:cs typeface="Arial"/>
              </a:rPr>
              <a:t>7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AD97BF-0497-DA4C-5967-3B930CE0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219200"/>
            <a:ext cx="4643227" cy="36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6" y="211962"/>
            <a:ext cx="8513574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Strategia Standard: cambio anomalia del pericentro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46132"/>
            <a:ext cx="2298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90" dirty="0">
                <a:solidFill>
                  <a:srgbClr val="FF9900"/>
                </a:solidFill>
                <a:latin typeface="Arial"/>
                <a:cs typeface="Arial"/>
              </a:rPr>
              <a:t>8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3635D9D-B9BA-5722-9C68-BE33639D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219200"/>
            <a:ext cx="4768781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627" y="211962"/>
            <a:ext cx="36626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pc="-5" dirty="0"/>
              <a:t>Alternativa 1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48600" y="133898"/>
            <a:ext cx="251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600" b="1" spc="-10" dirty="0">
                <a:solidFill>
                  <a:srgbClr val="FF9900"/>
                </a:solidFill>
                <a:latin typeface="Arial"/>
                <a:cs typeface="Arial"/>
              </a:rPr>
              <a:t>9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49390-7025-1CE0-C0BF-B49AD9A5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186" y="1143000"/>
            <a:ext cx="4613249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164</Words>
  <Application>Microsoft Office PowerPoint</Application>
  <PresentationFormat>Presentazione su schermo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Cambria Math</vt:lpstr>
      <vt:lpstr>Office Theme</vt:lpstr>
      <vt:lpstr>Presentazione standard di PowerPoint</vt:lpstr>
      <vt:lpstr>Introduzione</vt:lpstr>
      <vt:lpstr>Orbita iniziale</vt:lpstr>
      <vt:lpstr>Orbita finale</vt:lpstr>
      <vt:lpstr>Strategia Standard</vt:lpstr>
      <vt:lpstr>Strategia Standard: manovra bitangente</vt:lpstr>
      <vt:lpstr>Strategia Standard: cambio piano</vt:lpstr>
      <vt:lpstr>Strategia Standard: cambio anomalia del pericentro</vt:lpstr>
      <vt:lpstr>Alternativa 1</vt:lpstr>
      <vt:lpstr>Alternativa 2: Secante</vt:lpstr>
      <vt:lpstr>Alternativa 3: Tangente</vt:lpstr>
      <vt:lpstr>Conclusioni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Silvia Pala</cp:lastModifiedBy>
  <cp:revision>4</cp:revision>
  <dcterms:created xsi:type="dcterms:W3CDTF">2022-12-26T14:02:03Z</dcterms:created>
  <dcterms:modified xsi:type="dcterms:W3CDTF">2023-01-02T20:45:30Z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2022-12-26T00:00:00Z</vt:filetime>
  </property>
</Properties>
</file>