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73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05/01/2023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05/01/2023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05/01/2023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/>
              <a:t>Gruppo C13</a:t>
            </a:r>
            <a:endParaRPr lang="it-IT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7211509-AD95-BFEB-81A9-2C0915E9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2" y="1255706"/>
            <a:ext cx="6663736" cy="491995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D874399-DC43-3F8B-E8ED-9211C2BEA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270640"/>
            <a:ext cx="4867046" cy="48768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FB0A883-A577-92E1-A62C-0B5DBE5BD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04947"/>
            <a:ext cx="5181600" cy="484810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9ADE6-6702-82AE-AFC1-57D895FE0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93EBE2-40A8-4A58-A662-B832B6C83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5C6A054-F546-BB81-046D-290F060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0072F3-5290-A1B1-74E4-ED69C98F8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B17A5B1-AB93-562A-4D11-91DBC3794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266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Gruppo C13</vt:lpstr>
      <vt:lpstr>Introduzione</vt:lpstr>
      <vt:lpstr>Orbita iniziale</vt:lpstr>
      <vt:lpstr>Orbita finale</vt:lpstr>
      <vt:lpstr>Strategia Standard</vt:lpstr>
      <vt:lpstr>Confronto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Alex Cristian Turcu</cp:lastModifiedBy>
  <cp:revision>7</cp:revision>
  <dcterms:created xsi:type="dcterms:W3CDTF">2023-01-04T14:38:41Z</dcterms:created>
  <dcterms:modified xsi:type="dcterms:W3CDTF">2023-01-04T23:31:26Z</dcterms:modified>
</cp:coreProperties>
</file>