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7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87" dt="2023-01-05T19:43:57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modSld modSection">
      <pc:chgData name="Silvia Pala" userId="f0133cc1-7ddc-4617-95f3-a1b241401a99" providerId="ADAL" clId="{672B7490-0EAF-4E0C-92B9-0750DE353F5F}" dt="2023-01-05T19:43:57.932" v="206" actId="2711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5T19:42:44.548" v="202" actId="2711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5T19:42:44.548" v="202" actId="2711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mod modGraphic">
          <ac:chgData name="Silvia Pala" userId="f0133cc1-7ddc-4617-95f3-a1b241401a99" providerId="ADAL" clId="{672B7490-0EAF-4E0C-92B9-0750DE353F5F}" dt="2023-01-04T23:39:14.986" v="144" actId="14100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modSp mod">
        <pc:chgData name="Silvia Pala" userId="f0133cc1-7ddc-4617-95f3-a1b241401a99" providerId="ADAL" clId="{672B7490-0EAF-4E0C-92B9-0750DE353F5F}" dt="2023-01-05T19:43:41.589" v="205" actId="2711"/>
        <pc:sldMkLst>
          <pc:docMk/>
          <pc:sldMk cId="3068952288" sldId="262"/>
        </pc:sldMkLst>
        <pc:spChg chg="mod">
          <ac:chgData name="Silvia Pala" userId="f0133cc1-7ddc-4617-95f3-a1b241401a99" providerId="ADAL" clId="{672B7490-0EAF-4E0C-92B9-0750DE353F5F}" dt="2023-01-05T19:43:41.589" v="205" actId="2711"/>
          <ac:spMkLst>
            <pc:docMk/>
            <pc:sldMk cId="3068952288" sldId="262"/>
            <ac:spMk id="8" creationId="{15C6A054-F546-BB81-046D-290F0609C65E}"/>
          </ac:spMkLst>
        </pc:spChg>
      </pc:sldChg>
      <pc:sldChg chg="addSp delSp modSp mod">
        <pc:chgData name="Silvia Pala" userId="f0133cc1-7ddc-4617-95f3-a1b241401a99" providerId="ADAL" clId="{672B7490-0EAF-4E0C-92B9-0750DE353F5F}" dt="2023-01-05T19:43:57.932" v="206" actId="2711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5T19:43:57.932" v="206" actId="2711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5T19:42:18.780" v="201" actId="2711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5T19:42:18.780" v="201" actId="2711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4T23:37:06.723" v="129" actId="13822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19:43:26.279" v="204" actId="1076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5T19:43:26.279" v="204" actId="1076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5T19:43:03.454" v="203" actId="2711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40:50.707" v="185" actId="20577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4T23:40:50.707" v="185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4T23:37:17.420" v="131" actId="13822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37:34.200" v="135" actId="12385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4T23:37:34.200" v="135" actId="12385"/>
          <ac:graphicFrameMkLst>
            <pc:docMk/>
            <pc:sldMk cId="3084648435" sldId="270"/>
            <ac:graphicFrameMk id="6" creationId="{ACFAF3AA-B861-1D84-69F1-234BB99AC4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7AE72-2B39-96DA-10BF-8D784A8E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48945" cy="590931"/>
          </a:xfrm>
        </p:spPr>
        <p:txBody>
          <a:bodyPr/>
          <a:lstStyle/>
          <a:p>
            <a:r>
              <a:rPr lang="it-IT" spc="-5" dirty="0"/>
              <a:t>Confronto con altre Strategie Standard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3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100464" t="-1639" r="-20069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200000" t="-1639" r="-10023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300696" t="-1639" r="-464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58FC03-6D25-E2BE-EFAE-7507559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9D6200-3C03-E8E5-B9BB-B39A571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6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circolare ausiliaria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, no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(impulso 1 e 2)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intersezione tra orbita circolare e l’apocentro di quella finale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Impulso 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Non presenta vantaggi rispetto alla strategia standard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6.9762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t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9.0027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h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32409.9559 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/>
              <a:t>Strategia Standard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Strategia Standard: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permutazione di 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Trasferimento Bitangente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6.6450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t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4.8675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6" t="-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8197" r="-10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10000" r="-10076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1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5698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1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2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5295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2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369976" y="1502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=3122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069771" y="1502229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47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𝜔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punto di cambio anomalia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4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=2777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0.7105</m:t>
                    </m:r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𝜔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Raggiungo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5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631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Questa strategia è quella con il costo più basso in termini di velocità, fino al 27,3% inferiore rispetto alle altre strategie.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Questo è possibile dal momento che è stato scelto di non cambiare il piano orbitale come prima manovra e di farlo in un punto più lontano,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A8D08D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risparmiando fino al 13,6% di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Δ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v utilizzato per il cambio inclinazione.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Inoltre la manovra bitangente scelta, ovvero quella da pericentro ad apocentro, è quella meno costosa. Si è calcolata una riduzione di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Δv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 del 2,15% rispetto alla manovra effettuata dall’apocentro al pericentro e fino al 34,7% rispetto alle altre manovre bitangenti.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Il costo associato al cambiamento di anomalia del pericentro è del 47,6% maggiore di quello più basso, ma nonostante questo fatto, il costo totale della strategia rimane il più conveniente.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Il tempo richiesto dalla strategia proposta è superiore del 21,1% rispetto alle altre strategie, ed è maggiore perché le orbite sono più larghe per ridurre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Δv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150</TotalTime>
  <Words>783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2023-01-05T19:44:07Z</dcterms:modified>
</cp:coreProperties>
</file>