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4" r:id="rId15"/>
    <p:sldId id="307" r:id="rId16"/>
    <p:sldId id="305" r:id="rId17"/>
    <p:sldId id="300" r:id="rId18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D580B-F48D-4C46-AD44-FB3D7B3B8CED}" v="1" dt="2023-01-02T20:49:03.3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  <pc:docChgLst>
    <pc:chgData name="Silvia Pala" userId="f0133cc1-7ddc-4617-95f3-a1b241401a99" providerId="ADAL" clId="{B8AD580B-F48D-4C46-AD44-FB3D7B3B8CED}"/>
    <pc:docChg chg="undo custSel addSld modSld">
      <pc:chgData name="Silvia Pala" userId="f0133cc1-7ddc-4617-95f3-a1b241401a99" providerId="ADAL" clId="{B8AD580B-F48D-4C46-AD44-FB3D7B3B8CED}" dt="2023-01-03T12:49:04.575" v="243" actId="1076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modSp mod">
        <pc:chgData name="Silvia Pala" userId="f0133cc1-7ddc-4617-95f3-a1b241401a99" providerId="ADAL" clId="{B8AD580B-F48D-4C46-AD44-FB3D7B3B8CED}" dt="2023-01-03T12:41:44.524" v="236" actId="1076"/>
        <pc:sldMkLst>
          <pc:docMk/>
          <pc:sldMk cId="0" sldId="260"/>
        </pc:sldMkLst>
        <pc:picChg chg="add mod">
          <ac:chgData name="Silvia Pala" userId="f0133cc1-7ddc-4617-95f3-a1b241401a99" providerId="ADAL" clId="{B8AD580B-F48D-4C46-AD44-FB3D7B3B8CED}" dt="2023-01-03T12:41:44.524" v="236" actId="1076"/>
          <ac:picMkLst>
            <pc:docMk/>
            <pc:sldMk cId="0" sldId="260"/>
            <ac:picMk id="5" creationId="{3B7658AD-6357-64AA-4C0A-C4B7E0A08F02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03.454" v="55" actId="1076"/>
        <pc:sldMkLst>
          <pc:docMk/>
          <pc:sldMk cId="0" sldId="261"/>
        </pc:sldMkLst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mod">
          <ac:chgData name="Silvia Pala" userId="f0133cc1-7ddc-4617-95f3-a1b241401a99" providerId="ADAL" clId="{B8AD580B-F48D-4C46-AD44-FB3D7B3B8CED}" dt="2023-01-02T20:45:03.454" v="55" actId="1076"/>
          <ac:picMkLst>
            <pc:docMk/>
            <pc:sldMk cId="0" sldId="261"/>
            <ac:picMk id="7" creationId="{3DAE5DC2-CFC1-31DB-FA71-AC08E22E0740}"/>
          </ac:picMkLst>
        </pc:picChg>
      </pc:sldChg>
      <pc:sldChg chg="addSp delSp modSp mod">
        <pc:chgData name="Silvia Pala" userId="f0133cc1-7ddc-4617-95f3-a1b241401a99" providerId="ADAL" clId="{B8AD580B-F48D-4C46-AD44-FB3D7B3B8CED}" dt="2023-01-03T12:49:04.575" v="243" actId="1076"/>
        <pc:sldMkLst>
          <pc:docMk/>
          <pc:sldMk cId="0" sldId="266"/>
        </pc:sldMkLst>
        <pc:picChg chg="add del mod">
          <ac:chgData name="Silvia Pala" userId="f0133cc1-7ddc-4617-95f3-a1b241401a99" providerId="ADAL" clId="{B8AD580B-F48D-4C46-AD44-FB3D7B3B8CED}" dt="2023-01-03T12:37:25.154" v="232" actId="478"/>
          <ac:picMkLst>
            <pc:docMk/>
            <pc:sldMk cId="0" sldId="266"/>
            <ac:picMk id="5" creationId="{82E00CE2-9C4D-1E0B-F5E5-7B8B3E7BE442}"/>
          </ac:picMkLst>
        </pc:picChg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mod">
          <ac:chgData name="Silvia Pala" userId="f0133cc1-7ddc-4617-95f3-a1b241401a99" providerId="ADAL" clId="{B8AD580B-F48D-4C46-AD44-FB3D7B3B8CED}" dt="2023-01-03T12:49:04.575" v="243" actId="1076"/>
          <ac:picMkLst>
            <pc:docMk/>
            <pc:sldMk cId="0" sldId="266"/>
            <ac:picMk id="9" creationId="{73635D9D-B9BA-5722-9C68-BE33639D2BA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9:42.664" v="226" actId="14100"/>
        <pc:sldMkLst>
          <pc:docMk/>
          <pc:sldMk cId="0" sldId="268"/>
        </pc:sldMkLst>
        <pc:spChg chg="mod">
          <ac:chgData name="Silvia Pala" userId="f0133cc1-7ddc-4617-95f3-a1b241401a99" providerId="ADAL" clId="{B8AD580B-F48D-4C46-AD44-FB3D7B3B8CED}" dt="2023-01-02T20:49:42.664" v="226" actId="14100"/>
          <ac:spMkLst>
            <pc:docMk/>
            <pc:sldMk cId="0" sldId="268"/>
            <ac:spMk id="2" creationId="{00000000-0000-0000-0000-000000000000}"/>
          </ac:spMkLst>
        </pc:spChg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del mod">
          <ac:chgData name="Silvia Pala" userId="f0133cc1-7ddc-4617-95f3-a1b241401a99" providerId="ADAL" clId="{B8AD580B-F48D-4C46-AD44-FB3D7B3B8CED}" dt="2023-01-02T20:49:06.589" v="171" actId="478"/>
          <ac:picMkLst>
            <pc:docMk/>
            <pc:sldMk cId="0" sldId="268"/>
            <ac:picMk id="7" creationId="{66049390-7025-1CE0-C0BF-B49AD9A5AEDF}"/>
          </ac:picMkLst>
        </pc:picChg>
      </pc:sldChg>
      <pc:sldChg chg="modSp mod">
        <pc:chgData name="Silvia Pala" userId="f0133cc1-7ddc-4617-95f3-a1b241401a99" providerId="ADAL" clId="{B8AD580B-F48D-4C46-AD44-FB3D7B3B8CED}" dt="2023-01-02T20:50:17.372" v="228" actId="14100"/>
        <pc:sldMkLst>
          <pc:docMk/>
          <pc:sldMk cId="0" sldId="269"/>
        </pc:sldMkLst>
        <pc:spChg chg="mod">
          <ac:chgData name="Silvia Pala" userId="f0133cc1-7ddc-4617-95f3-a1b241401a99" providerId="ADAL" clId="{B8AD580B-F48D-4C46-AD44-FB3D7B3B8CED}" dt="2023-01-02T20:50:17.372" v="228" actId="14100"/>
          <ac:spMkLst>
            <pc:docMk/>
            <pc:sldMk cId="0" sldId="269"/>
            <ac:spMk id="2" creationId="{00000000-0000-0000-0000-000000000000}"/>
          </ac:spMkLst>
        </pc:spChg>
      </pc:sldChg>
      <pc:sldChg chg="addSp modSp mod">
        <pc:chgData name="Silvia Pala" userId="f0133cc1-7ddc-4617-95f3-a1b241401a99" providerId="ADAL" clId="{B8AD580B-F48D-4C46-AD44-FB3D7B3B8CED}" dt="2023-01-02T20:49:03.315" v="170"/>
        <pc:sldMkLst>
          <pc:docMk/>
          <pc:sldMk cId="0" sldId="270"/>
        </pc:sldMkLst>
        <pc:spChg chg="mod">
          <ac:chgData name="Silvia Pala" userId="f0133cc1-7ddc-4617-95f3-a1b241401a99" providerId="ADAL" clId="{B8AD580B-F48D-4C46-AD44-FB3D7B3B8CED}" dt="2023-01-02T20:48:30.113" v="132" actId="6549"/>
          <ac:spMkLst>
            <pc:docMk/>
            <pc:sldMk cId="0" sldId="270"/>
            <ac:spMk id="2" creationId="{00000000-0000-0000-0000-000000000000}"/>
          </ac:spMkLst>
        </pc:spChg>
        <pc:picChg chg="add mod">
          <ac:chgData name="Silvia Pala" userId="f0133cc1-7ddc-4617-95f3-a1b241401a99" providerId="ADAL" clId="{B8AD580B-F48D-4C46-AD44-FB3D7B3B8CED}" dt="2023-01-02T20:49:03.315" v="170"/>
          <ac:picMkLst>
            <pc:docMk/>
            <pc:sldMk cId="0" sldId="270"/>
            <ac:picMk id="4" creationId="{DB03CAE0-7516-E087-D656-98254CE43E8C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0.067" v="56" actId="1076"/>
        <pc:sldMkLst>
          <pc:docMk/>
          <pc:sldMk cId="3600729209" sldId="301"/>
        </pc:sldMkLst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mod">
          <ac:chgData name="Silvia Pala" userId="f0133cc1-7ddc-4617-95f3-a1b241401a99" providerId="ADAL" clId="{B8AD580B-F48D-4C46-AD44-FB3D7B3B8CED}" dt="2023-01-02T20:45:10.067" v="56" actId="1076"/>
          <ac:picMkLst>
            <pc:docMk/>
            <pc:sldMk cId="3600729209" sldId="301"/>
            <ac:picMk id="7" creationId="{FCAD97BF-0497-DA4C-5967-3B930CE081FB}"/>
          </ac:picMkLst>
        </pc:picChg>
      </pc:sldChg>
      <pc:sldChg chg="modSp mod">
        <pc:chgData name="Silvia Pala" userId="f0133cc1-7ddc-4617-95f3-a1b241401a99" providerId="ADAL" clId="{B8AD580B-F48D-4C46-AD44-FB3D7B3B8CED}" dt="2023-01-02T20:48:13.790" v="120" actId="20577"/>
        <pc:sldMkLst>
          <pc:docMk/>
          <pc:sldMk cId="3667043842" sldId="302"/>
        </pc:sldMkLst>
        <pc:spChg chg="mod">
          <ac:chgData name="Silvia Pala" userId="f0133cc1-7ddc-4617-95f3-a1b241401a99" providerId="ADAL" clId="{B8AD580B-F48D-4C46-AD44-FB3D7B3B8CED}" dt="2023-01-02T20:48:13.790" v="120" actId="20577"/>
          <ac:spMkLst>
            <pc:docMk/>
            <pc:sldMk cId="3667043842" sldId="302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B8AD580B-F48D-4C46-AD44-FB3D7B3B8CED}" dt="2023-01-02T20:47:49.281" v="97" actId="20577"/>
        <pc:sldMkLst>
          <pc:docMk/>
          <pc:sldMk cId="3867818285" sldId="303"/>
        </pc:sldMkLst>
        <pc:spChg chg="mod">
          <ac:chgData name="Silvia Pala" userId="f0133cc1-7ddc-4617-95f3-a1b241401a99" providerId="ADAL" clId="{B8AD580B-F48D-4C46-AD44-FB3D7B3B8CED}" dt="2023-01-02T20:47:49.281" v="97" actId="20577"/>
          <ac:spMkLst>
            <pc:docMk/>
            <pc:sldMk cId="3867818285" sldId="303"/>
            <ac:spMk id="2" creationId="{00000000-0000-0000-0000-000000000000}"/>
          </ac:spMkLst>
        </pc:spChg>
      </pc:sldChg>
      <pc:sldChg chg="modSp add mod">
        <pc:chgData name="Silvia Pala" userId="f0133cc1-7ddc-4617-95f3-a1b241401a99" providerId="ADAL" clId="{B8AD580B-F48D-4C46-AD44-FB3D7B3B8CED}" dt="2023-01-02T20:47:31.211" v="61" actId="20577"/>
        <pc:sldMkLst>
          <pc:docMk/>
          <pc:sldMk cId="2839312188" sldId="304"/>
        </pc:sldMkLst>
        <pc:spChg chg="mod">
          <ac:chgData name="Silvia Pala" userId="f0133cc1-7ddc-4617-95f3-a1b241401a99" providerId="ADAL" clId="{B8AD580B-F48D-4C46-AD44-FB3D7B3B8CED}" dt="2023-01-02T20:47:31.211" v="61" actId="20577"/>
          <ac:spMkLst>
            <pc:docMk/>
            <pc:sldMk cId="2839312188" sldId="30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913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B03CAE0-7516-E087-D656-98254CE4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6" y="1143000"/>
            <a:ext cx="4613249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263ED9-A669-1F71-6A27-2476B489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009"/>
            <a:ext cx="9067800" cy="48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9B0B8FC-4BE9-660F-F9B4-BCC555659E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600" y="2153920"/>
            <a:ext cx="5376949" cy="324797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004977-1373-4819-42B7-5B71D926F54D}"/>
              </a:ext>
            </a:extLst>
          </p:cNvPr>
          <p:cNvSpPr txBox="1"/>
          <p:nvPr/>
        </p:nvSpPr>
        <p:spPr>
          <a:xfrm>
            <a:off x="228600" y="1078468"/>
            <a:ext cx="307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Analisi cambio piano tangente:</a:t>
            </a:r>
          </a:p>
        </p:txBody>
      </p:sp>
    </p:spTree>
    <p:extLst>
      <p:ext uri="{BB962C8B-B14F-4D97-AF65-F5344CB8AC3E}">
        <p14:creationId xmlns:p14="http://schemas.microsoft.com/office/powerpoint/2010/main" val="2630493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6E7062-9105-D751-BD91-3078F5B665F6}"/>
                  </a:ext>
                </a:extLst>
              </p:cNvPr>
              <p:cNvSpPr txBox="1"/>
              <p:nvPr/>
            </p:nvSpPr>
            <p:spPr>
              <a:xfrm>
                <a:off x="228600" y="1066800"/>
                <a:ext cx="80772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+mj-lt"/>
                  </a:rPr>
                  <a:t>Confronti </a:t>
                </a:r>
                <a:r>
                  <a:rPr lang="it-IT" dirty="0">
                    <a:latin typeface="+mj-lt"/>
                    <a:cs typeface="Times New Roman" panose="02020603050405020304" pitchFamily="18" charset="0"/>
                  </a:rPr>
                  <a:t>Strategie</a:t>
                </a:r>
                <a:r>
                  <a:rPr lang="it-IT" dirty="0">
                    <a:latin typeface="+mj-lt"/>
                  </a:rPr>
                  <a:t> Alternative rispetto alla Manovra Standard proposta: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1 «</a:t>
                </a:r>
                <a:r>
                  <a:rPr lang="it-IT" dirty="0" err="1">
                    <a:latin typeface="+mj-lt"/>
                  </a:rPr>
                  <a:t>Circolarizzata</a:t>
                </a:r>
                <a:r>
                  <a:rPr lang="it-IT" dirty="0">
                    <a:latin typeface="+mj-lt"/>
                  </a:rPr>
                  <a:t>» 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+ </a:t>
                </a:r>
                <a:r>
                  <a:rPr lang="it-IT" dirty="0">
                    <a:latin typeface="+mj-lt"/>
                  </a:rPr>
                  <a:t>4,98 </a:t>
                </a:r>
                <a:r>
                  <a:rPr lang="it-IT" b="0" dirty="0">
                    <a:latin typeface="+mj-lt"/>
                  </a:rPr>
                  <a:t>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+ 85 %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2 «Secante»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- 22,8 </a:t>
                </a:r>
                <a:r>
                  <a:rPr lang="it-IT" b="0" dirty="0">
                    <a:latin typeface="+mj-lt"/>
                  </a:rPr>
                  <a:t>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- 48,8 %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+mj-lt"/>
                  </a:rPr>
                  <a:t>Alternativa 3 «Tangente»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b="0" dirty="0">
                    <a:latin typeface="+mj-lt"/>
                  </a:rPr>
                  <a:t> </a:t>
                </a:r>
                <a:r>
                  <a:rPr lang="it-IT" dirty="0">
                    <a:latin typeface="+mj-lt"/>
                  </a:rPr>
                  <a:t>-  19,4 </a:t>
                </a:r>
                <a:r>
                  <a:rPr lang="it-IT" b="0" dirty="0">
                    <a:latin typeface="+mj-lt"/>
                  </a:rPr>
                  <a:t>%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>
                    <a:latin typeface="+mj-lt"/>
                  </a:rPr>
                  <a:t> + 62,3 %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46E7062-9105-D751-BD91-3078F5B6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077200" cy="2031325"/>
              </a:xfrm>
              <a:prstGeom prst="rect">
                <a:avLst/>
              </a:prstGeom>
              <a:blipFill>
                <a:blip r:embed="rId2"/>
                <a:stretch>
                  <a:fillRect l="-679" t="-1502" b="-39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BD9DEC05-7380-A417-479B-683B12861F27}"/>
              </a:ext>
            </a:extLst>
          </p:cNvPr>
          <p:cNvSpPr/>
          <p:nvPr/>
        </p:nvSpPr>
        <p:spPr>
          <a:xfrm>
            <a:off x="3505200" y="2272962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FB1872A-0EE2-2656-7AC9-FF64AB1934AF}"/>
              </a:ext>
            </a:extLst>
          </p:cNvPr>
          <p:cNvSpPr/>
          <p:nvPr/>
        </p:nvSpPr>
        <p:spPr>
          <a:xfrm>
            <a:off x="3505200" y="1752600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BC4ABF9-E50A-7718-A5A8-9DD53E686FE2}"/>
              </a:ext>
            </a:extLst>
          </p:cNvPr>
          <p:cNvSpPr/>
          <p:nvPr/>
        </p:nvSpPr>
        <p:spPr>
          <a:xfrm>
            <a:off x="3505200" y="2845731"/>
            <a:ext cx="4572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9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assegnati: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800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062103"/>
              </a:xfrm>
              <a:prstGeom prst="rect">
                <a:avLst/>
              </a:prstGeom>
              <a:blipFill>
                <a:blip r:embed="rId4"/>
                <a:stretch>
                  <a:fillRect l="-533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sz="1600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251065"/>
              </a:xfrm>
              <a:prstGeom prst="rect">
                <a:avLst/>
              </a:prstGeom>
              <a:blipFill>
                <a:blip r:embed="rId2"/>
                <a:stretch>
                  <a:fillRect l="-533" t="-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600" dirty="0"/>
                  <a:t>Dati trovati: </a:t>
                </a:r>
              </a:p>
              <a:p>
                <a:r>
                  <a:rPr lang="it-IT" sz="16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[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600" dirty="0"/>
                  <a:t>]</a:t>
                </a:r>
              </a:p>
              <a:p>
                <a:endParaRPr lang="it-IT" sz="1600" i="1" dirty="0"/>
              </a:p>
              <a:p>
                <a:r>
                  <a:rPr lang="it-IT" sz="16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600" dirty="0"/>
                  <a:t> </a:t>
                </a:r>
                <a:r>
                  <a:rPr lang="it-IT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1939249"/>
              </a:xfrm>
              <a:prstGeom prst="rect">
                <a:avLst/>
              </a:prstGeom>
              <a:blipFill>
                <a:blip r:embed="rId3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7658AD-6357-64AA-4C0A-C4B7E0A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17547"/>
            <a:ext cx="5330831" cy="4622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AE5DC2-CFC1-31DB-FA71-AC08E22E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33" y="990600"/>
            <a:ext cx="4347334" cy="415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AD97BF-0497-DA4C-5967-3B930CE0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19200"/>
            <a:ext cx="4643227" cy="3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635D9D-B9BA-5722-9C68-BE33639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066800"/>
            <a:ext cx="4463981" cy="39231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182465"/>
            <a:ext cx="6608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Confronto con altre Strategie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246</Words>
  <Application>Microsoft Office PowerPoint</Application>
  <PresentationFormat>Presentazione su schermo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Confronto con altre Strategie Standard</vt:lpstr>
      <vt:lpstr>Confronto con altre Strategie Standard</vt:lpstr>
      <vt:lpstr>Alternativa 1</vt:lpstr>
      <vt:lpstr>Alternativa 2: secante</vt:lpstr>
      <vt:lpstr>Alternativa 3: tangente</vt:lpstr>
      <vt:lpstr>Conclusioni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paolo.vanelli1@gmail.com</cp:lastModifiedBy>
  <cp:revision>7</cp:revision>
  <dcterms:created xsi:type="dcterms:W3CDTF">2022-12-26T14:02:03Z</dcterms:created>
  <dcterms:modified xsi:type="dcterms:W3CDTF">2023-01-05T23:24:15Z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