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0" r:id="rId1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4F340-9227-44C1-B15E-0E531D780BF6}" v="12" dt="2022-12-28T20:04:03.9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assegnati: </a:t>
                </a:r>
              </a:p>
              <a:p>
                <a:r>
                  <a:rPr lang="it-IT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200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933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1,0860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2332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30,2751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173,2051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24,6315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18,9993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blipFill>
                <a:blip r:embed="rId2"/>
                <a:stretch>
                  <a:fillRect l="-800" t="-1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trovati: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742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067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662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164</Words>
  <Application>Microsoft Office PowerPoint</Application>
  <PresentationFormat>Presentazione su schermo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Alternativa 1</vt:lpstr>
      <vt:lpstr>Alternativa 2: Secante</vt:lpstr>
      <vt:lpstr>Alternativa 3: Tangente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paolo.vanelli1@gmail.com</cp:lastModifiedBy>
  <cp:revision>4</cp:revision>
  <dcterms:created xsi:type="dcterms:W3CDTF">2022-12-26T14:02:03Z</dcterms:created>
  <dcterms:modified xsi:type="dcterms:W3CDTF">2022-12-28T21:49:19Z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