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966F7-CEC4-BD1F-35BA-A51E0E1F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29B067-6A57-5BD8-4833-9917396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8A4E9C-21EE-DE76-F8A4-7B0D4356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F764C3-36B6-29AF-7667-F66DC768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B4F341-2633-5AC4-9CBC-B138BCB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46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32230-5C4B-CCA2-7AD5-F938EDA7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A882A-93AB-A067-26C3-75B6212D8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FE68DC-A2B6-C24F-F5E4-EE0C388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65914-A462-3129-28C5-29F63BEC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5981D-A4EE-30F1-7DC5-A7449715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8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F513B1-91DA-0E90-9620-1C5F8A25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C26958-7B46-FE41-3496-24617EA1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BBB84F-B5DA-7A09-C0BE-E3EE8242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6F4FF-86FD-0AED-A1CC-2915377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B1B60E-DD6D-7052-77D5-65EE61F9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5C44D-7B96-DB6E-7D6D-02DB9DBF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410862-B57B-CBB1-1913-12E7A84D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1326E5-3194-4F26-A89D-EA62257F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A19F5-BE86-531F-A8E2-C44282D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92AF22-9E68-05C6-AA7C-03EB29E5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50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C1501-2516-BECC-0EC1-D06C2470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18C0EA-FF6E-52FD-2FBB-0A22EDA0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882CDF-DE7B-7836-53F5-F378CA5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E645D1-9717-E241-44F2-B94DA266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F2C4A-6D78-DDDF-CD52-5352627A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4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04334-AEB4-8B17-7AEA-BF6C3FC3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E92F0-1E42-A4B9-626A-A8E1EEE9D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D1CE18-CE58-51AF-A58D-2D2B0F2D6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D73FB3-CAEF-CEC7-A0FC-1ECE1E10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136D2A-DCEE-F253-5D38-CA63F274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1AECBE-E743-7527-6A6F-1C8CF0F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D997A-06BF-835A-A04C-CA4493A9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1953D7-BB63-E5C6-7E38-87478ACB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07F223-7848-987A-B310-01F7E7C01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DEA7D0-E2FB-7C43-8A9B-7C435AE0F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086AA6-FB41-3D43-AF2B-475C44CC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50C5C1-B1DB-26F2-3F65-4A81E946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C5B093-57CB-DA28-9A5C-27608C10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22AFBA-BDCD-26E3-FFDB-B3EEF94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7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E69BB-F2C5-E950-CE43-D42BEA8A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EE6EA-47B5-3DD9-C132-F7E0536B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626ABF-001A-0E22-2EFB-FB650212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F3FC9-A7F4-B842-073E-FA8EEA7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46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1BE2C3-92E9-196D-56B0-363AB2CB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71CFFB-D234-BA22-B52A-0E2097AE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7A2BFD-BB0A-947D-5E8A-EE8C895E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59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F44E5-485B-EC83-113D-68CF4DFD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89A1E5-BB00-B057-4388-C63F0215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5659A2-AA7E-AEAA-FB77-F5E67261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AFA7DA-9012-8171-8933-07B7AED7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DA2F7B-833D-AB08-6125-5DC845FC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EDB2BC-D555-DC2E-8192-8E18E771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79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12ED7-4018-4BB1-3FB1-8C1AE30A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7BA1E0-292D-8C1C-D1ED-E2C0ACCA0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08031C-232B-09E8-75F5-B4C2E016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ACFD3B-4990-690B-836F-AA83A144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6010A-5A21-22CB-26EE-F2C9397D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B1BC-A38A-94A0-D0C0-4E1267FA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2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0F7D1-B367-CD39-F472-17218936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3B1ED-E6BF-5833-F953-A476168A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7112A-C741-A5E6-1E05-241D2C6B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2E01-9C79-4920-B748-D1FB32D15F6C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D13A2-FF88-0604-A5E0-CA828F9E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5490CE-3112-BE1F-3F08-D627A7B7F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BA2C-AE5D-4259-AD27-02F02AB5E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9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DCD08-9B8C-0A4B-D7B1-FEFD47219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Ciapo</a:t>
            </a:r>
            <a:br>
              <a:rPr lang="it-IT"/>
            </a:b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95D86B-49CC-6A3D-93D5-A2BB9A7D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215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Ciapo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Ciapo </dc:title>
  <dc:creator>paolo.vanelli1@gmail.com</dc:creator>
  <cp:lastModifiedBy>paolo.vanelli1@gmail.com</cp:lastModifiedBy>
  <cp:revision>1</cp:revision>
  <dcterms:created xsi:type="dcterms:W3CDTF">2022-12-19T14:36:19Z</dcterms:created>
  <dcterms:modified xsi:type="dcterms:W3CDTF">2022-12-19T14:36:46Z</dcterms:modified>
</cp:coreProperties>
</file>