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1" r:id="rId8"/>
    <p:sldId id="266" r:id="rId9"/>
    <p:sldId id="268" r:id="rId10"/>
    <p:sldId id="269" r:id="rId11"/>
    <p:sldId id="270" r:id="rId12"/>
    <p:sldId id="302" r:id="rId13"/>
    <p:sldId id="303" r:id="rId14"/>
    <p:sldId id="304" r:id="rId15"/>
    <p:sldId id="300" r:id="rId16"/>
  </p:sldIdLst>
  <p:sldSz cx="9144000" cy="6858000" type="screen4x3"/>
  <p:notesSz cx="9144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AD580B-F48D-4C46-AD44-FB3D7B3B8CED}" v="392" dt="2023-01-04T00:01:09.48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Pala" userId="f0133cc1-7ddc-4617-95f3-a1b241401a99" providerId="ADAL" clId="{A7F471FB-3412-4DFC-9426-7ED13CB84C66}"/>
    <pc:docChg chg="modSld">
      <pc:chgData name="Silvia Pala" userId="f0133cc1-7ddc-4617-95f3-a1b241401a99" providerId="ADAL" clId="{A7F471FB-3412-4DFC-9426-7ED13CB84C66}" dt="2022-12-28T21:09:16.345" v="9" actId="1076"/>
      <pc:docMkLst>
        <pc:docMk/>
      </pc:docMkLst>
      <pc:sldChg chg="modSp mod">
        <pc:chgData name="Silvia Pala" userId="f0133cc1-7ddc-4617-95f3-a1b241401a99" providerId="ADAL" clId="{A7F471FB-3412-4DFC-9426-7ED13CB84C66}" dt="2022-12-28T21:08:46.004" v="4" actId="1076"/>
        <pc:sldMkLst>
          <pc:docMk/>
          <pc:sldMk cId="0" sldId="266"/>
        </pc:sldMkLst>
        <pc:spChg chg="mod">
          <ac:chgData name="Silvia Pala" userId="f0133cc1-7ddc-4617-95f3-a1b241401a99" providerId="ADAL" clId="{A7F471FB-3412-4DFC-9426-7ED13CB84C66}" dt="2022-12-28T21:08:46.004" v="4" actId="1076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8:51.634" v="5" actId="1076"/>
        <pc:sldMkLst>
          <pc:docMk/>
          <pc:sldMk cId="0" sldId="268"/>
        </pc:sldMkLst>
        <pc:spChg chg="mod">
          <ac:chgData name="Silvia Pala" userId="f0133cc1-7ddc-4617-95f3-a1b241401a99" providerId="ADAL" clId="{A7F471FB-3412-4DFC-9426-7ED13CB84C66}" dt="2022-12-28T21:08:51.634" v="5" actId="1076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9:03.378" v="7" actId="1076"/>
        <pc:sldMkLst>
          <pc:docMk/>
          <pc:sldMk cId="0" sldId="269"/>
        </pc:sldMkLst>
        <pc:spChg chg="mod">
          <ac:chgData name="Silvia Pala" userId="f0133cc1-7ddc-4617-95f3-a1b241401a99" providerId="ADAL" clId="{A7F471FB-3412-4DFC-9426-7ED13CB84C66}" dt="2022-12-28T21:09:03.378" v="7" actId="1076"/>
          <ac:spMkLst>
            <pc:docMk/>
            <pc:sldMk cId="0" sldId="269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8:58.078" v="6" actId="1076"/>
        <pc:sldMkLst>
          <pc:docMk/>
          <pc:sldMk cId="0" sldId="270"/>
        </pc:sldMkLst>
        <pc:spChg chg="mod">
          <ac:chgData name="Silvia Pala" userId="f0133cc1-7ddc-4617-95f3-a1b241401a99" providerId="ADAL" clId="{A7F471FB-3412-4DFC-9426-7ED13CB84C66}" dt="2022-12-28T21:08:58.078" v="6" actId="1076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9:11.901" v="8" actId="1076"/>
        <pc:sldMkLst>
          <pc:docMk/>
          <pc:sldMk cId="3667043842" sldId="302"/>
        </pc:sldMkLst>
        <pc:spChg chg="mod">
          <ac:chgData name="Silvia Pala" userId="f0133cc1-7ddc-4617-95f3-a1b241401a99" providerId="ADAL" clId="{A7F471FB-3412-4DFC-9426-7ED13CB84C66}" dt="2022-12-28T21:09:11.901" v="8" actId="1076"/>
          <ac:spMkLst>
            <pc:docMk/>
            <pc:sldMk cId="3667043842" sldId="302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9:16.345" v="9" actId="1076"/>
        <pc:sldMkLst>
          <pc:docMk/>
          <pc:sldMk cId="3867818285" sldId="303"/>
        </pc:sldMkLst>
        <pc:spChg chg="mod">
          <ac:chgData name="Silvia Pala" userId="f0133cc1-7ddc-4617-95f3-a1b241401a99" providerId="ADAL" clId="{A7F471FB-3412-4DFC-9426-7ED13CB84C66}" dt="2022-12-28T21:09:16.345" v="9" actId="1076"/>
          <ac:spMkLst>
            <pc:docMk/>
            <pc:sldMk cId="3867818285" sldId="303"/>
            <ac:spMk id="3" creationId="{00000000-0000-0000-0000-000000000000}"/>
          </ac:spMkLst>
        </pc:spChg>
      </pc:sldChg>
    </pc:docChg>
  </pc:docChgLst>
  <pc:docChgLst>
    <pc:chgData name="Silvia Pala" userId="f0133cc1-7ddc-4617-95f3-a1b241401a99" providerId="ADAL" clId="{B8AD580B-F48D-4C46-AD44-FB3D7B3B8CED}"/>
    <pc:docChg chg="undo redo custSel addSld modSld">
      <pc:chgData name="Silvia Pala" userId="f0133cc1-7ddc-4617-95f3-a1b241401a99" providerId="ADAL" clId="{B8AD580B-F48D-4C46-AD44-FB3D7B3B8CED}" dt="2023-01-04T00:01:24.409" v="2364" actId="20577"/>
      <pc:docMkLst>
        <pc:docMk/>
      </pc:docMkLst>
      <pc:sldChg chg="modSp mod">
        <pc:chgData name="Silvia Pala" userId="f0133cc1-7ddc-4617-95f3-a1b241401a99" providerId="ADAL" clId="{B8AD580B-F48D-4C46-AD44-FB3D7B3B8CED}" dt="2023-01-01T21:57:07.713" v="2" actId="20577"/>
        <pc:sldMkLst>
          <pc:docMk/>
          <pc:sldMk cId="0" sldId="256"/>
        </pc:sldMkLst>
        <pc:spChg chg="mod">
          <ac:chgData name="Silvia Pala" userId="f0133cc1-7ddc-4617-95f3-a1b241401a99" providerId="ADAL" clId="{B8AD580B-F48D-4C46-AD44-FB3D7B3B8CED}" dt="2023-01-01T21:57:07.713" v="2" actId="20577"/>
          <ac:spMkLst>
            <pc:docMk/>
            <pc:sldMk cId="0" sldId="256"/>
            <ac:spMk id="4" creationId="{D90E403D-70D9-E8A4-CFFE-6B79FDF2DDA9}"/>
          </ac:spMkLst>
        </pc:spChg>
      </pc:sldChg>
      <pc:sldChg chg="addSp delSp modSp mod">
        <pc:chgData name="Silvia Pala" userId="f0133cc1-7ddc-4617-95f3-a1b241401a99" providerId="ADAL" clId="{B8AD580B-F48D-4C46-AD44-FB3D7B3B8CED}" dt="2023-01-03T20:36:02.209" v="268" actId="1076"/>
        <pc:sldMkLst>
          <pc:docMk/>
          <pc:sldMk cId="0" sldId="257"/>
        </pc:sldMkLst>
        <pc:picChg chg="add del">
          <ac:chgData name="Silvia Pala" userId="f0133cc1-7ddc-4617-95f3-a1b241401a99" providerId="ADAL" clId="{B8AD580B-F48D-4C46-AD44-FB3D7B3B8CED}" dt="2023-01-03T20:35:56.998" v="267" actId="478"/>
          <ac:picMkLst>
            <pc:docMk/>
            <pc:sldMk cId="0" sldId="257"/>
            <ac:picMk id="5" creationId="{6C33B58A-B9F8-724A-89B4-A858EAEB8D04}"/>
          </ac:picMkLst>
        </pc:picChg>
        <pc:picChg chg="add mod">
          <ac:chgData name="Silvia Pala" userId="f0133cc1-7ddc-4617-95f3-a1b241401a99" providerId="ADAL" clId="{B8AD580B-F48D-4C46-AD44-FB3D7B3B8CED}" dt="2023-01-03T20:36:02.209" v="268" actId="1076"/>
          <ac:picMkLst>
            <pc:docMk/>
            <pc:sldMk cId="0" sldId="257"/>
            <ac:picMk id="6" creationId="{1482A268-846E-C939-4835-0CF5911AA5B4}"/>
          </ac:picMkLst>
        </pc:picChg>
        <pc:picChg chg="add del mod">
          <ac:chgData name="Silvia Pala" userId="f0133cc1-7ddc-4617-95f3-a1b241401a99" providerId="ADAL" clId="{B8AD580B-F48D-4C46-AD44-FB3D7B3B8CED}" dt="2023-01-03T20:35:17.394" v="252" actId="478"/>
          <ac:picMkLst>
            <pc:docMk/>
            <pc:sldMk cId="0" sldId="257"/>
            <ac:picMk id="8" creationId="{1BE4CAE8-F98D-3A60-D7F4-9774FC32366F}"/>
          </ac:picMkLst>
        </pc:picChg>
      </pc:sldChg>
      <pc:sldChg chg="addSp delSp modSp mod">
        <pc:chgData name="Silvia Pala" userId="f0133cc1-7ddc-4617-95f3-a1b241401a99" providerId="ADAL" clId="{B8AD580B-F48D-4C46-AD44-FB3D7B3B8CED}" dt="2023-01-03T20:46:14.347" v="296" actId="1076"/>
        <pc:sldMkLst>
          <pc:docMk/>
          <pc:sldMk cId="0" sldId="258"/>
        </pc:sldMkLst>
        <pc:spChg chg="mod">
          <ac:chgData name="Silvia Pala" userId="f0133cc1-7ddc-4617-95f3-a1b241401a99" providerId="ADAL" clId="{B8AD580B-F48D-4C46-AD44-FB3D7B3B8CED}" dt="2023-01-03T20:38:39.353" v="284" actId="404"/>
          <ac:spMkLst>
            <pc:docMk/>
            <pc:sldMk cId="0" sldId="258"/>
            <ac:spMk id="7" creationId="{09A7E81B-9385-19C5-4E92-DC0F31E4D401}"/>
          </ac:spMkLst>
        </pc:spChg>
        <pc:spChg chg="mod">
          <ac:chgData name="Silvia Pala" userId="f0133cc1-7ddc-4617-95f3-a1b241401a99" providerId="ADAL" clId="{B8AD580B-F48D-4C46-AD44-FB3D7B3B8CED}" dt="2023-01-03T20:38:45.024" v="285" actId="404"/>
          <ac:spMkLst>
            <pc:docMk/>
            <pc:sldMk cId="0" sldId="258"/>
            <ac:spMk id="9" creationId="{44C69C97-F88C-4AD3-4C26-9BD12732568C}"/>
          </ac:spMkLst>
        </pc:spChg>
        <pc:picChg chg="del">
          <ac:chgData name="Silvia Pala" userId="f0133cc1-7ddc-4617-95f3-a1b241401a99" providerId="ADAL" clId="{B8AD580B-F48D-4C46-AD44-FB3D7B3B8CED}" dt="2023-01-03T20:46:08.934" v="293" actId="478"/>
          <ac:picMkLst>
            <pc:docMk/>
            <pc:sldMk cId="0" sldId="258"/>
            <ac:picMk id="5" creationId="{C4C1089B-5C07-3FE8-5C5A-669D3C144F43}"/>
          </ac:picMkLst>
        </pc:picChg>
        <pc:picChg chg="add del mod">
          <ac:chgData name="Silvia Pala" userId="f0133cc1-7ddc-4617-95f3-a1b241401a99" providerId="ADAL" clId="{B8AD580B-F48D-4C46-AD44-FB3D7B3B8CED}" dt="2023-01-03T20:43:12.346" v="289" actId="478"/>
          <ac:picMkLst>
            <pc:docMk/>
            <pc:sldMk cId="0" sldId="258"/>
            <ac:picMk id="6" creationId="{95AF39DC-9299-A7E1-E3D0-F9480EA6389C}"/>
          </ac:picMkLst>
        </pc:picChg>
        <pc:picChg chg="add mod">
          <ac:chgData name="Silvia Pala" userId="f0133cc1-7ddc-4617-95f3-a1b241401a99" providerId="ADAL" clId="{B8AD580B-F48D-4C46-AD44-FB3D7B3B8CED}" dt="2023-01-03T20:46:14.347" v="296" actId="1076"/>
          <ac:picMkLst>
            <pc:docMk/>
            <pc:sldMk cId="0" sldId="258"/>
            <ac:picMk id="10" creationId="{74AC0508-FBFB-AB73-7ADF-F2B846EA2380}"/>
          </ac:picMkLst>
        </pc:picChg>
      </pc:sldChg>
      <pc:sldChg chg="addSp delSp modSp mod">
        <pc:chgData name="Silvia Pala" userId="f0133cc1-7ddc-4617-95f3-a1b241401a99" providerId="ADAL" clId="{B8AD580B-F48D-4C46-AD44-FB3D7B3B8CED}" dt="2023-01-03T20:38:27.079" v="283" actId="14100"/>
        <pc:sldMkLst>
          <pc:docMk/>
          <pc:sldMk cId="0" sldId="259"/>
        </pc:sldMkLst>
        <pc:spChg chg="mod">
          <ac:chgData name="Silvia Pala" userId="f0133cc1-7ddc-4617-95f3-a1b241401a99" providerId="ADAL" clId="{B8AD580B-F48D-4C46-AD44-FB3D7B3B8CED}" dt="2023-01-03T20:38:15.522" v="281" actId="404"/>
          <ac:spMkLst>
            <pc:docMk/>
            <pc:sldMk cId="0" sldId="259"/>
            <ac:spMk id="8" creationId="{9999F95B-560C-6317-C146-E4A92999F9A3}"/>
          </ac:spMkLst>
        </pc:spChg>
        <pc:spChg chg="mod">
          <ac:chgData name="Silvia Pala" userId="f0133cc1-7ddc-4617-95f3-a1b241401a99" providerId="ADAL" clId="{B8AD580B-F48D-4C46-AD44-FB3D7B3B8CED}" dt="2023-01-03T20:38:22.044" v="282" actId="404"/>
          <ac:spMkLst>
            <pc:docMk/>
            <pc:sldMk cId="0" sldId="259"/>
            <ac:spMk id="10" creationId="{2FC31670-CC81-E348-E88E-EA4ECA710049}"/>
          </ac:spMkLst>
        </pc:spChg>
        <pc:picChg chg="add mod">
          <ac:chgData name="Silvia Pala" userId="f0133cc1-7ddc-4617-95f3-a1b241401a99" providerId="ADAL" clId="{B8AD580B-F48D-4C46-AD44-FB3D7B3B8CED}" dt="2023-01-03T20:38:27.079" v="283" actId="14100"/>
          <ac:picMkLst>
            <pc:docMk/>
            <pc:sldMk cId="0" sldId="259"/>
            <ac:picMk id="5" creationId="{FB3E9A0A-371A-FF29-3BA8-546301E6E836}"/>
          </ac:picMkLst>
        </pc:picChg>
        <pc:picChg chg="del">
          <ac:chgData name="Silvia Pala" userId="f0133cc1-7ddc-4617-95f3-a1b241401a99" providerId="ADAL" clId="{B8AD580B-F48D-4C46-AD44-FB3D7B3B8CED}" dt="2023-01-03T20:37:55.095" v="275" actId="478"/>
          <ac:picMkLst>
            <pc:docMk/>
            <pc:sldMk cId="0" sldId="259"/>
            <ac:picMk id="7" creationId="{15B141F8-1735-C928-561E-2F9DE7FB1D4E}"/>
          </ac:picMkLst>
        </pc:picChg>
      </pc:sldChg>
      <pc:sldChg chg="addSp delSp modSp mod">
        <pc:chgData name="Silvia Pala" userId="f0133cc1-7ddc-4617-95f3-a1b241401a99" providerId="ADAL" clId="{B8AD580B-F48D-4C46-AD44-FB3D7B3B8CED}" dt="2023-01-03T23:47:52.387" v="1885" actId="1076"/>
        <pc:sldMkLst>
          <pc:docMk/>
          <pc:sldMk cId="0" sldId="260"/>
        </pc:sldMkLst>
        <pc:spChg chg="add mod">
          <ac:chgData name="Silvia Pala" userId="f0133cc1-7ddc-4617-95f3-a1b241401a99" providerId="ADAL" clId="{B8AD580B-F48D-4C46-AD44-FB3D7B3B8CED}" dt="2023-01-03T23:16:09.341" v="1262" actId="20577"/>
          <ac:spMkLst>
            <pc:docMk/>
            <pc:sldMk cId="0" sldId="260"/>
            <ac:spMk id="5" creationId="{D1D4D574-4816-B95E-EB2C-8B6B8A72F914}"/>
          </ac:spMkLst>
        </pc:spChg>
        <pc:spChg chg="add mod">
          <ac:chgData name="Silvia Pala" userId="f0133cc1-7ddc-4617-95f3-a1b241401a99" providerId="ADAL" clId="{B8AD580B-F48D-4C46-AD44-FB3D7B3B8CED}" dt="2023-01-03T23:47:52.387" v="1885" actId="1076"/>
          <ac:spMkLst>
            <pc:docMk/>
            <pc:sldMk cId="0" sldId="260"/>
            <ac:spMk id="11" creationId="{F9706B29-6D54-B351-78F4-92874429505A}"/>
          </ac:spMkLst>
        </pc:spChg>
        <pc:graphicFrameChg chg="add del mod modGraphic">
          <ac:chgData name="Silvia Pala" userId="f0133cc1-7ddc-4617-95f3-a1b241401a99" providerId="ADAL" clId="{B8AD580B-F48D-4C46-AD44-FB3D7B3B8CED}" dt="2023-01-03T23:01:19.093" v="699" actId="478"/>
          <ac:graphicFrameMkLst>
            <pc:docMk/>
            <pc:sldMk cId="0" sldId="260"/>
            <ac:graphicFrameMk id="7" creationId="{11779A4F-7C34-DE44-FE5F-063EF32B0BE0}"/>
          </ac:graphicFrameMkLst>
        </pc:graphicFrameChg>
        <pc:graphicFrameChg chg="add del mod modGraphic">
          <ac:chgData name="Silvia Pala" userId="f0133cc1-7ddc-4617-95f3-a1b241401a99" providerId="ADAL" clId="{B8AD580B-F48D-4C46-AD44-FB3D7B3B8CED}" dt="2023-01-03T22:55:10.150" v="608"/>
          <ac:graphicFrameMkLst>
            <pc:docMk/>
            <pc:sldMk cId="0" sldId="260"/>
            <ac:graphicFrameMk id="8" creationId="{E5A7504B-5C47-D5B9-E4CF-2225646A6342}"/>
          </ac:graphicFrameMkLst>
        </pc:graphicFrameChg>
        <pc:graphicFrameChg chg="add mod modGraphic">
          <ac:chgData name="Silvia Pala" userId="f0133cc1-7ddc-4617-95f3-a1b241401a99" providerId="ADAL" clId="{B8AD580B-F48D-4C46-AD44-FB3D7B3B8CED}" dt="2023-01-03T23:01:22.659" v="700" actId="1076"/>
          <ac:graphicFrameMkLst>
            <pc:docMk/>
            <pc:sldMk cId="0" sldId="260"/>
            <ac:graphicFrameMk id="9" creationId="{A801BC6F-8044-CDFC-294D-E8FF7A5582AB}"/>
          </ac:graphicFrameMkLst>
        </pc:graphicFrameChg>
        <pc:picChg chg="add del mod">
          <ac:chgData name="Silvia Pala" userId="f0133cc1-7ddc-4617-95f3-a1b241401a99" providerId="ADAL" clId="{B8AD580B-F48D-4C46-AD44-FB3D7B3B8CED}" dt="2023-01-03T20:53:46.637" v="300" actId="478"/>
          <ac:picMkLst>
            <pc:docMk/>
            <pc:sldMk cId="0" sldId="260"/>
            <ac:picMk id="5" creationId="{3B7658AD-6357-64AA-4C0A-C4B7E0A08F02}"/>
          </ac:picMkLst>
        </pc:picChg>
        <pc:picChg chg="add mod">
          <ac:chgData name="Silvia Pala" userId="f0133cc1-7ddc-4617-95f3-a1b241401a99" providerId="ADAL" clId="{B8AD580B-F48D-4C46-AD44-FB3D7B3B8CED}" dt="2023-01-03T22:58:18.159" v="638" actId="1076"/>
          <ac:picMkLst>
            <pc:docMk/>
            <pc:sldMk cId="0" sldId="260"/>
            <ac:picMk id="6" creationId="{A9DABDB8-37CE-B152-373F-2881A1487917}"/>
          </ac:picMkLst>
        </pc:picChg>
      </pc:sldChg>
      <pc:sldChg chg="addSp delSp modSp mod">
        <pc:chgData name="Silvia Pala" userId="f0133cc1-7ddc-4617-95f3-a1b241401a99" providerId="ADAL" clId="{B8AD580B-F48D-4C46-AD44-FB3D7B3B8CED}" dt="2023-01-03T23:39:07.293" v="1830" actId="20577"/>
        <pc:sldMkLst>
          <pc:docMk/>
          <pc:sldMk cId="0" sldId="261"/>
        </pc:sldMkLst>
        <pc:spChg chg="mod">
          <ac:chgData name="Silvia Pala" userId="f0133cc1-7ddc-4617-95f3-a1b241401a99" providerId="ADAL" clId="{B8AD580B-F48D-4C46-AD44-FB3D7B3B8CED}" dt="2023-01-03T23:22:39.409" v="1392" actId="20577"/>
          <ac:spMkLst>
            <pc:docMk/>
            <pc:sldMk cId="0" sldId="261"/>
            <ac:spMk id="2" creationId="{00000000-0000-0000-0000-000000000000}"/>
          </ac:spMkLst>
        </pc:spChg>
        <pc:spChg chg="add del mod">
          <ac:chgData name="Silvia Pala" userId="f0133cc1-7ddc-4617-95f3-a1b241401a99" providerId="ADAL" clId="{B8AD580B-F48D-4C46-AD44-FB3D7B3B8CED}" dt="2023-01-03T23:04:27.935" v="757"/>
          <ac:spMkLst>
            <pc:docMk/>
            <pc:sldMk cId="0" sldId="261"/>
            <ac:spMk id="6" creationId="{C35B55FF-0C43-D22A-E90E-A04EF144B913}"/>
          </ac:spMkLst>
        </pc:spChg>
        <pc:spChg chg="add del mod">
          <ac:chgData name="Silvia Pala" userId="f0133cc1-7ddc-4617-95f3-a1b241401a99" providerId="ADAL" clId="{B8AD580B-F48D-4C46-AD44-FB3D7B3B8CED}" dt="2023-01-03T23:02:10.256" v="704"/>
          <ac:spMkLst>
            <pc:docMk/>
            <pc:sldMk cId="0" sldId="261"/>
            <ac:spMk id="8" creationId="{0F4B6532-3AC4-E050-F710-1DED6A5A7DD4}"/>
          </ac:spMkLst>
        </pc:spChg>
        <pc:spChg chg="add del mod">
          <ac:chgData name="Silvia Pala" userId="f0133cc1-7ddc-4617-95f3-a1b241401a99" providerId="ADAL" clId="{B8AD580B-F48D-4C46-AD44-FB3D7B3B8CED}" dt="2023-01-03T23:02:23.061" v="707"/>
          <ac:spMkLst>
            <pc:docMk/>
            <pc:sldMk cId="0" sldId="261"/>
            <ac:spMk id="9" creationId="{CEE3E365-D297-1172-F09E-01C51C224106}"/>
          </ac:spMkLst>
        </pc:spChg>
        <pc:spChg chg="add mod">
          <ac:chgData name="Silvia Pala" userId="f0133cc1-7ddc-4617-95f3-a1b241401a99" providerId="ADAL" clId="{B8AD580B-F48D-4C46-AD44-FB3D7B3B8CED}" dt="2023-01-03T23:39:07.293" v="1830" actId="20577"/>
          <ac:spMkLst>
            <pc:docMk/>
            <pc:sldMk cId="0" sldId="261"/>
            <ac:spMk id="10" creationId="{6A13A7E0-D697-E2BA-ED25-19B6FE51E394}"/>
          </ac:spMkLst>
        </pc:spChg>
        <pc:spChg chg="add mod">
          <ac:chgData name="Silvia Pala" userId="f0133cc1-7ddc-4617-95f3-a1b241401a99" providerId="ADAL" clId="{B8AD580B-F48D-4C46-AD44-FB3D7B3B8CED}" dt="2023-01-03T23:36:15.871" v="1793" actId="1076"/>
          <ac:spMkLst>
            <pc:docMk/>
            <pc:sldMk cId="0" sldId="261"/>
            <ac:spMk id="11" creationId="{BDAD4C7A-6B0B-C111-CC28-086FA53D4375}"/>
          </ac:spMkLst>
        </pc:spChg>
        <pc:spChg chg="add del mod">
          <ac:chgData name="Silvia Pala" userId="f0133cc1-7ddc-4617-95f3-a1b241401a99" providerId="ADAL" clId="{B8AD580B-F48D-4C46-AD44-FB3D7B3B8CED}" dt="2023-01-03T23:07:49.918" v="781" actId="478"/>
          <ac:spMkLst>
            <pc:docMk/>
            <pc:sldMk cId="0" sldId="261"/>
            <ac:spMk id="12" creationId="{525CF2F3-6443-DFD0-3FEE-2BC94DFB877A}"/>
          </ac:spMkLst>
        </pc:spChg>
        <pc:spChg chg="add mod">
          <ac:chgData name="Silvia Pala" userId="f0133cc1-7ddc-4617-95f3-a1b241401a99" providerId="ADAL" clId="{B8AD580B-F48D-4C46-AD44-FB3D7B3B8CED}" dt="2023-01-03T23:36:19.767" v="1794" actId="1076"/>
          <ac:spMkLst>
            <pc:docMk/>
            <pc:sldMk cId="0" sldId="261"/>
            <ac:spMk id="13" creationId="{2E02D28A-F410-6B30-3B9B-124697AD0312}"/>
          </ac:spMkLst>
        </pc:spChg>
        <pc:spChg chg="add del mod">
          <ac:chgData name="Silvia Pala" userId="f0133cc1-7ddc-4617-95f3-a1b241401a99" providerId="ADAL" clId="{B8AD580B-F48D-4C46-AD44-FB3D7B3B8CED}" dt="2023-01-03T23:33:06.443" v="1746"/>
          <ac:spMkLst>
            <pc:docMk/>
            <pc:sldMk cId="0" sldId="261"/>
            <ac:spMk id="18" creationId="{52294623-E303-B5CB-88C4-F0E5D7F6B0EF}"/>
          </ac:spMkLst>
        </pc:spChg>
        <pc:graphicFrameChg chg="add del mod modGraphic">
          <ac:chgData name="Silvia Pala" userId="f0133cc1-7ddc-4617-95f3-a1b241401a99" providerId="ADAL" clId="{B8AD580B-F48D-4C46-AD44-FB3D7B3B8CED}" dt="2023-01-03T23:35:23.636" v="1780" actId="478"/>
          <ac:graphicFrameMkLst>
            <pc:docMk/>
            <pc:sldMk cId="0" sldId="261"/>
            <ac:graphicFrameMk id="7" creationId="{85AA0D0A-298E-22B1-543B-4B6C2CCDF68F}"/>
          </ac:graphicFrameMkLst>
        </pc:graphicFrameChg>
        <pc:picChg chg="add mod">
          <ac:chgData name="Silvia Pala" userId="f0133cc1-7ddc-4617-95f3-a1b241401a99" providerId="ADAL" clId="{B8AD580B-F48D-4C46-AD44-FB3D7B3B8CED}" dt="2023-01-03T23:31:48.122" v="1717" actId="1076"/>
          <ac:picMkLst>
            <pc:docMk/>
            <pc:sldMk cId="0" sldId="261"/>
            <ac:picMk id="5" creationId="{943A690E-D9EE-7352-DF91-0B619B7ADC0A}"/>
          </ac:picMkLst>
        </pc:picChg>
        <pc:picChg chg="add del mod">
          <ac:chgData name="Silvia Pala" userId="f0133cc1-7ddc-4617-95f3-a1b241401a99" providerId="ADAL" clId="{B8AD580B-F48D-4C46-AD44-FB3D7B3B8CED}" dt="2023-01-02T20:26:00.225" v="30" actId="478"/>
          <ac:picMkLst>
            <pc:docMk/>
            <pc:sldMk cId="0" sldId="261"/>
            <ac:picMk id="5" creationId="{E2540B7C-8B50-68A2-0BC2-AA39FEAFB416}"/>
          </ac:picMkLst>
        </pc:picChg>
        <pc:picChg chg="add del mod">
          <ac:chgData name="Silvia Pala" userId="f0133cc1-7ddc-4617-95f3-a1b241401a99" providerId="ADAL" clId="{B8AD580B-F48D-4C46-AD44-FB3D7B3B8CED}" dt="2023-01-03T20:55:36.829" v="306" actId="478"/>
          <ac:picMkLst>
            <pc:docMk/>
            <pc:sldMk cId="0" sldId="261"/>
            <ac:picMk id="7" creationId="{3DAE5DC2-CFC1-31DB-FA71-AC08E22E0740}"/>
          </ac:picMkLst>
        </pc:picChg>
        <pc:cxnChg chg="add mod">
          <ac:chgData name="Silvia Pala" userId="f0133cc1-7ddc-4617-95f3-a1b241401a99" providerId="ADAL" clId="{B8AD580B-F48D-4C46-AD44-FB3D7B3B8CED}" dt="2023-01-03T23:18:27.513" v="1298" actId="1076"/>
          <ac:cxnSpMkLst>
            <pc:docMk/>
            <pc:sldMk cId="0" sldId="261"/>
            <ac:cxnSpMk id="15" creationId="{D5B609F8-BDF1-510A-1003-78D778C0FEB0}"/>
          </ac:cxnSpMkLst>
        </pc:cxnChg>
      </pc:sldChg>
      <pc:sldChg chg="addSp delSp modSp mod">
        <pc:chgData name="Silvia Pala" userId="f0133cc1-7ddc-4617-95f3-a1b241401a99" providerId="ADAL" clId="{B8AD580B-F48D-4C46-AD44-FB3D7B3B8CED}" dt="2023-01-03T23:45:04.930" v="1873" actId="1076"/>
        <pc:sldMkLst>
          <pc:docMk/>
          <pc:sldMk cId="0" sldId="266"/>
        </pc:sldMkLst>
        <pc:spChg chg="add mod">
          <ac:chgData name="Silvia Pala" userId="f0133cc1-7ddc-4617-95f3-a1b241401a99" providerId="ADAL" clId="{B8AD580B-F48D-4C46-AD44-FB3D7B3B8CED}" dt="2023-01-03T23:44:13.039" v="1870" actId="1076"/>
          <ac:spMkLst>
            <pc:docMk/>
            <pc:sldMk cId="0" sldId="266"/>
            <ac:spMk id="6" creationId="{6E9C6DCA-5B52-CCB1-C5D9-57C63A815F1B}"/>
          </ac:spMkLst>
        </pc:spChg>
        <pc:spChg chg="add mod">
          <ac:chgData name="Silvia Pala" userId="f0133cc1-7ddc-4617-95f3-a1b241401a99" providerId="ADAL" clId="{B8AD580B-F48D-4C46-AD44-FB3D7B3B8CED}" dt="2023-01-03T23:41:37.869" v="1846" actId="1076"/>
          <ac:spMkLst>
            <pc:docMk/>
            <pc:sldMk cId="0" sldId="266"/>
            <ac:spMk id="8" creationId="{1183B2BD-C4D1-327F-24BD-671F147F6A30}"/>
          </ac:spMkLst>
        </pc:spChg>
        <pc:graphicFrameChg chg="add del mod modGraphic">
          <ac:chgData name="Silvia Pala" userId="f0133cc1-7ddc-4617-95f3-a1b241401a99" providerId="ADAL" clId="{B8AD580B-F48D-4C46-AD44-FB3D7B3B8CED}" dt="2023-01-03T23:44:56.511" v="1872" actId="478"/>
          <ac:graphicFrameMkLst>
            <pc:docMk/>
            <pc:sldMk cId="0" sldId="266"/>
            <ac:graphicFrameMk id="7" creationId="{3EF7CA75-FC7E-2A5A-2F16-ED7482FE83DD}"/>
          </ac:graphicFrameMkLst>
        </pc:graphicFrameChg>
        <pc:picChg chg="add mod">
          <ac:chgData name="Silvia Pala" userId="f0133cc1-7ddc-4617-95f3-a1b241401a99" providerId="ADAL" clId="{B8AD580B-F48D-4C46-AD44-FB3D7B3B8CED}" dt="2023-01-03T21:05:34.398" v="327" actId="14100"/>
          <ac:picMkLst>
            <pc:docMk/>
            <pc:sldMk cId="0" sldId="266"/>
            <ac:picMk id="5" creationId="{47050054-B110-EEAA-AF0E-B72DF521C300}"/>
          </ac:picMkLst>
        </pc:picChg>
        <pc:picChg chg="add del mod">
          <ac:chgData name="Silvia Pala" userId="f0133cc1-7ddc-4617-95f3-a1b241401a99" providerId="ADAL" clId="{B8AD580B-F48D-4C46-AD44-FB3D7B3B8CED}" dt="2023-01-03T12:37:25.154" v="232" actId="478"/>
          <ac:picMkLst>
            <pc:docMk/>
            <pc:sldMk cId="0" sldId="266"/>
            <ac:picMk id="5" creationId="{82E00CE2-9C4D-1E0B-F5E5-7B8B3E7BE442}"/>
          </ac:picMkLst>
        </pc:picChg>
        <pc:picChg chg="add del">
          <ac:chgData name="Silvia Pala" userId="f0133cc1-7ddc-4617-95f3-a1b241401a99" providerId="ADAL" clId="{B8AD580B-F48D-4C46-AD44-FB3D7B3B8CED}" dt="2023-01-02T20:31:09.045" v="41" actId="478"/>
          <ac:picMkLst>
            <pc:docMk/>
            <pc:sldMk cId="0" sldId="266"/>
            <ac:picMk id="5" creationId="{A860C61B-EFE2-06C9-B2FA-AC6AEB9CC4A7}"/>
          </ac:picMkLst>
        </pc:picChg>
        <pc:picChg chg="add del mod">
          <ac:chgData name="Silvia Pala" userId="f0133cc1-7ddc-4617-95f3-a1b241401a99" providerId="ADAL" clId="{B8AD580B-F48D-4C46-AD44-FB3D7B3B8CED}" dt="2023-01-02T20:42:46.543" v="50" actId="478"/>
          <ac:picMkLst>
            <pc:docMk/>
            <pc:sldMk cId="0" sldId="266"/>
            <ac:picMk id="7" creationId="{2E40805C-E4CB-F58E-1A34-723A8BCF8528}"/>
          </ac:picMkLst>
        </pc:picChg>
        <pc:picChg chg="add del mod">
          <ac:chgData name="Silvia Pala" userId="f0133cc1-7ddc-4617-95f3-a1b241401a99" providerId="ADAL" clId="{B8AD580B-F48D-4C46-AD44-FB3D7B3B8CED}" dt="2023-01-03T21:05:27.253" v="324" actId="478"/>
          <ac:picMkLst>
            <pc:docMk/>
            <pc:sldMk cId="0" sldId="266"/>
            <ac:picMk id="9" creationId="{73635D9D-B9BA-5722-9C68-BE33639D2BAF}"/>
          </ac:picMkLst>
        </pc:picChg>
        <pc:cxnChg chg="add mod">
          <ac:chgData name="Silvia Pala" userId="f0133cc1-7ddc-4617-95f3-a1b241401a99" providerId="ADAL" clId="{B8AD580B-F48D-4C46-AD44-FB3D7B3B8CED}" dt="2023-01-03T23:45:04.930" v="1873" actId="1076"/>
          <ac:cxnSpMkLst>
            <pc:docMk/>
            <pc:sldMk cId="0" sldId="266"/>
            <ac:cxnSpMk id="10" creationId="{AB6BE6A3-5C9D-A24B-9D9C-CC2D3FB4F2FA}"/>
          </ac:cxnSpMkLst>
        </pc:cxnChg>
      </pc:sldChg>
      <pc:sldChg chg="addSp delSp modSp mod">
        <pc:chgData name="Silvia Pala" userId="f0133cc1-7ddc-4617-95f3-a1b241401a99" providerId="ADAL" clId="{B8AD580B-F48D-4C46-AD44-FB3D7B3B8CED}" dt="2023-01-03T23:45:35.960" v="1876" actId="6549"/>
        <pc:sldMkLst>
          <pc:docMk/>
          <pc:sldMk cId="0" sldId="268"/>
        </pc:sldMkLst>
        <pc:spChg chg="mod">
          <ac:chgData name="Silvia Pala" userId="f0133cc1-7ddc-4617-95f3-a1b241401a99" providerId="ADAL" clId="{B8AD580B-F48D-4C46-AD44-FB3D7B3B8CED}" dt="2023-01-02T20:49:42.664" v="226" actId="14100"/>
          <ac:spMkLst>
            <pc:docMk/>
            <pc:sldMk cId="0" sldId="268"/>
            <ac:spMk id="2" creationId="{00000000-0000-0000-0000-000000000000}"/>
          </ac:spMkLst>
        </pc:spChg>
        <pc:spChg chg="add mod">
          <ac:chgData name="Silvia Pala" userId="f0133cc1-7ddc-4617-95f3-a1b241401a99" providerId="ADAL" clId="{B8AD580B-F48D-4C46-AD44-FB3D7B3B8CED}" dt="2023-01-03T23:45:35.960" v="1876" actId="6549"/>
          <ac:spMkLst>
            <pc:docMk/>
            <pc:sldMk cId="0" sldId="268"/>
            <ac:spMk id="5" creationId="{D8EC853A-5A4F-68B7-6513-0425BB44610D}"/>
          </ac:spMkLst>
        </pc:spChg>
        <pc:picChg chg="add del mod">
          <ac:chgData name="Silvia Pala" userId="f0133cc1-7ddc-4617-95f3-a1b241401a99" providerId="ADAL" clId="{B8AD580B-F48D-4C46-AD44-FB3D7B3B8CED}" dt="2023-01-02T00:14:31.899" v="10" actId="478"/>
          <ac:picMkLst>
            <pc:docMk/>
            <pc:sldMk cId="0" sldId="268"/>
            <ac:picMk id="5" creationId="{94D147B6-1CD2-99E4-9264-6CD2A419CFE1}"/>
          </ac:picMkLst>
        </pc:picChg>
        <pc:picChg chg="add del mod">
          <ac:chgData name="Silvia Pala" userId="f0133cc1-7ddc-4617-95f3-a1b241401a99" providerId="ADAL" clId="{B8AD580B-F48D-4C46-AD44-FB3D7B3B8CED}" dt="2023-01-02T20:49:06.589" v="171" actId="478"/>
          <ac:picMkLst>
            <pc:docMk/>
            <pc:sldMk cId="0" sldId="268"/>
            <ac:picMk id="7" creationId="{66049390-7025-1CE0-C0BF-B49AD9A5AEDF}"/>
          </ac:picMkLst>
        </pc:picChg>
      </pc:sldChg>
      <pc:sldChg chg="addSp delSp modSp mod">
        <pc:chgData name="Silvia Pala" userId="f0133cc1-7ddc-4617-95f3-a1b241401a99" providerId="ADAL" clId="{B8AD580B-F48D-4C46-AD44-FB3D7B3B8CED}" dt="2023-01-03T22:46:48.784" v="434" actId="12385"/>
        <pc:sldMkLst>
          <pc:docMk/>
          <pc:sldMk cId="0" sldId="269"/>
        </pc:sldMkLst>
        <pc:spChg chg="mod">
          <ac:chgData name="Silvia Pala" userId="f0133cc1-7ddc-4617-95f3-a1b241401a99" providerId="ADAL" clId="{B8AD580B-F48D-4C46-AD44-FB3D7B3B8CED}" dt="2023-01-02T20:50:17.372" v="228" actId="14100"/>
          <ac:spMkLst>
            <pc:docMk/>
            <pc:sldMk cId="0" sldId="269"/>
            <ac:spMk id="2" creationId="{00000000-0000-0000-0000-000000000000}"/>
          </ac:spMkLst>
        </pc:spChg>
        <pc:spChg chg="add del mod">
          <ac:chgData name="Silvia Pala" userId="f0133cc1-7ddc-4617-95f3-a1b241401a99" providerId="ADAL" clId="{B8AD580B-F48D-4C46-AD44-FB3D7B3B8CED}" dt="2023-01-03T21:43:01.870" v="425"/>
          <ac:spMkLst>
            <pc:docMk/>
            <pc:sldMk cId="0" sldId="269"/>
            <ac:spMk id="5" creationId="{2DF0715C-A104-2F9D-1050-BBB151AB44AA}"/>
          </ac:spMkLst>
        </pc:spChg>
        <pc:graphicFrameChg chg="add del mod">
          <ac:chgData name="Silvia Pala" userId="f0133cc1-7ddc-4617-95f3-a1b241401a99" providerId="ADAL" clId="{B8AD580B-F48D-4C46-AD44-FB3D7B3B8CED}" dt="2023-01-03T21:43:01.870" v="425"/>
          <ac:graphicFrameMkLst>
            <pc:docMk/>
            <pc:sldMk cId="0" sldId="269"/>
            <ac:graphicFrameMk id="4" creationId="{F363104C-9F36-1921-0025-8F781E4122B9}"/>
          </ac:graphicFrameMkLst>
        </pc:graphicFrameChg>
        <pc:graphicFrameChg chg="add mod modGraphic">
          <ac:chgData name="Silvia Pala" userId="f0133cc1-7ddc-4617-95f3-a1b241401a99" providerId="ADAL" clId="{B8AD580B-F48D-4C46-AD44-FB3D7B3B8CED}" dt="2023-01-03T22:46:48.784" v="434" actId="12385"/>
          <ac:graphicFrameMkLst>
            <pc:docMk/>
            <pc:sldMk cId="0" sldId="269"/>
            <ac:graphicFrameMk id="6" creationId="{46F17B90-82F1-540F-67C2-501E1B7618E4}"/>
          </ac:graphicFrameMkLst>
        </pc:graphicFrameChg>
      </pc:sldChg>
      <pc:sldChg chg="addSp delSp modSp mod">
        <pc:chgData name="Silvia Pala" userId="f0133cc1-7ddc-4617-95f3-a1b241401a99" providerId="ADAL" clId="{B8AD580B-F48D-4C46-AD44-FB3D7B3B8CED}" dt="2023-01-04T00:01:24.409" v="2364" actId="20577"/>
        <pc:sldMkLst>
          <pc:docMk/>
          <pc:sldMk cId="0" sldId="270"/>
        </pc:sldMkLst>
        <pc:spChg chg="mod">
          <ac:chgData name="Silvia Pala" userId="f0133cc1-7ddc-4617-95f3-a1b241401a99" providerId="ADAL" clId="{B8AD580B-F48D-4C46-AD44-FB3D7B3B8CED}" dt="2023-01-02T20:48:30.113" v="132" actId="6549"/>
          <ac:spMkLst>
            <pc:docMk/>
            <pc:sldMk cId="0" sldId="270"/>
            <ac:spMk id="2" creationId="{00000000-0000-0000-0000-000000000000}"/>
          </ac:spMkLst>
        </pc:spChg>
        <pc:spChg chg="add del mod">
          <ac:chgData name="Silvia Pala" userId="f0133cc1-7ddc-4617-95f3-a1b241401a99" providerId="ADAL" clId="{B8AD580B-F48D-4C46-AD44-FB3D7B3B8CED}" dt="2023-01-03T21:31:29.140" v="373"/>
          <ac:spMkLst>
            <pc:docMk/>
            <pc:sldMk cId="0" sldId="270"/>
            <ac:spMk id="5" creationId="{C523E37E-4E74-40A8-B548-288448CCFD6C}"/>
          </ac:spMkLst>
        </pc:spChg>
        <pc:spChg chg="add mod">
          <ac:chgData name="Silvia Pala" userId="f0133cc1-7ddc-4617-95f3-a1b241401a99" providerId="ADAL" clId="{B8AD580B-F48D-4C46-AD44-FB3D7B3B8CED}" dt="2023-01-03T23:58:49.784" v="2302" actId="14100"/>
          <ac:spMkLst>
            <pc:docMk/>
            <pc:sldMk cId="0" sldId="270"/>
            <ac:spMk id="10" creationId="{6BFFEB62-EAAC-9384-FD64-39E76FF235EC}"/>
          </ac:spMkLst>
        </pc:spChg>
        <pc:spChg chg="add mod">
          <ac:chgData name="Silvia Pala" userId="f0133cc1-7ddc-4617-95f3-a1b241401a99" providerId="ADAL" clId="{B8AD580B-F48D-4C46-AD44-FB3D7B3B8CED}" dt="2023-01-04T00:01:24.409" v="2364" actId="20577"/>
          <ac:spMkLst>
            <pc:docMk/>
            <pc:sldMk cId="0" sldId="270"/>
            <ac:spMk id="12" creationId="{7C415614-5E2F-6006-D183-91E2E167ED80}"/>
          </ac:spMkLst>
        </pc:spChg>
        <pc:spChg chg="add mod">
          <ac:chgData name="Silvia Pala" userId="f0133cc1-7ddc-4617-95f3-a1b241401a99" providerId="ADAL" clId="{B8AD580B-F48D-4C46-AD44-FB3D7B3B8CED}" dt="2023-01-03T23:59:41.358" v="2332" actId="14100"/>
          <ac:spMkLst>
            <pc:docMk/>
            <pc:sldMk cId="0" sldId="270"/>
            <ac:spMk id="14" creationId="{29F06499-BB41-C51F-C91D-41BB9E7D3F7D}"/>
          </ac:spMkLst>
        </pc:spChg>
        <pc:graphicFrameChg chg="add del mod">
          <ac:chgData name="Silvia Pala" userId="f0133cc1-7ddc-4617-95f3-a1b241401a99" providerId="ADAL" clId="{B8AD580B-F48D-4C46-AD44-FB3D7B3B8CED}" dt="2023-01-03T23:47:41.866" v="1882"/>
          <ac:graphicFrameMkLst>
            <pc:docMk/>
            <pc:sldMk cId="0" sldId="270"/>
            <ac:graphicFrameMk id="7" creationId="{0EE3EEE7-B24E-B141-3D7F-5CCF03429E0D}"/>
          </ac:graphicFrameMkLst>
        </pc:graphicFrameChg>
        <pc:picChg chg="add del mod">
          <ac:chgData name="Silvia Pala" userId="f0133cc1-7ddc-4617-95f3-a1b241401a99" providerId="ADAL" clId="{B8AD580B-F48D-4C46-AD44-FB3D7B3B8CED}" dt="2023-01-03T21:08:33.461" v="333" actId="478"/>
          <ac:picMkLst>
            <pc:docMk/>
            <pc:sldMk cId="0" sldId="270"/>
            <ac:picMk id="4" creationId="{DB03CAE0-7516-E087-D656-98254CE43E8C}"/>
          </ac:picMkLst>
        </pc:picChg>
        <pc:picChg chg="add mod">
          <ac:chgData name="Silvia Pala" userId="f0133cc1-7ddc-4617-95f3-a1b241401a99" providerId="ADAL" clId="{B8AD580B-F48D-4C46-AD44-FB3D7B3B8CED}" dt="2023-01-03T23:59:46.330" v="2333" actId="1076"/>
          <ac:picMkLst>
            <pc:docMk/>
            <pc:sldMk cId="0" sldId="270"/>
            <ac:picMk id="6" creationId="{2FEAD5B4-B5B9-2A5A-D42A-07374C8D1E1E}"/>
          </ac:picMkLst>
        </pc:picChg>
        <pc:picChg chg="add del">
          <ac:chgData name="Silvia Pala" userId="f0133cc1-7ddc-4617-95f3-a1b241401a99" providerId="ADAL" clId="{B8AD580B-F48D-4C46-AD44-FB3D7B3B8CED}" dt="2023-01-03T23:49:07.520" v="1915" actId="478"/>
          <ac:picMkLst>
            <pc:docMk/>
            <pc:sldMk cId="0" sldId="270"/>
            <ac:picMk id="8" creationId="{44981B42-CC5E-054E-39DF-4532029BE508}"/>
          </ac:picMkLst>
        </pc:picChg>
      </pc:sldChg>
      <pc:sldChg chg="addSp delSp modSp mod">
        <pc:chgData name="Silvia Pala" userId="f0133cc1-7ddc-4617-95f3-a1b241401a99" providerId="ADAL" clId="{B8AD580B-F48D-4C46-AD44-FB3D7B3B8CED}" dt="2023-01-03T23:43:53.536" v="1866" actId="1076"/>
        <pc:sldMkLst>
          <pc:docMk/>
          <pc:sldMk cId="3600729209" sldId="301"/>
        </pc:sldMkLst>
        <pc:spChg chg="add mod">
          <ac:chgData name="Silvia Pala" userId="f0133cc1-7ddc-4617-95f3-a1b241401a99" providerId="ADAL" clId="{B8AD580B-F48D-4C46-AD44-FB3D7B3B8CED}" dt="2023-01-03T23:43:53.536" v="1866" actId="1076"/>
          <ac:spMkLst>
            <pc:docMk/>
            <pc:sldMk cId="3600729209" sldId="301"/>
            <ac:spMk id="6" creationId="{0F72A5C7-F424-1AF5-88D3-CDE7A31CE309}"/>
          </ac:spMkLst>
        </pc:spChg>
        <pc:spChg chg="add del mod">
          <ac:chgData name="Silvia Pala" userId="f0133cc1-7ddc-4617-95f3-a1b241401a99" providerId="ADAL" clId="{B8AD580B-F48D-4C46-AD44-FB3D7B3B8CED}" dt="2023-01-03T23:10:25.660" v="1007"/>
          <ac:spMkLst>
            <pc:docMk/>
            <pc:sldMk cId="3600729209" sldId="301"/>
            <ac:spMk id="9" creationId="{A22CD739-8E43-7CF8-D3BE-991A72A4B73F}"/>
          </ac:spMkLst>
        </pc:spChg>
        <pc:spChg chg="add mod">
          <ac:chgData name="Silvia Pala" userId="f0133cc1-7ddc-4617-95f3-a1b241401a99" providerId="ADAL" clId="{B8AD580B-F48D-4C46-AD44-FB3D7B3B8CED}" dt="2023-01-03T23:40:48.039" v="1839" actId="1076"/>
          <ac:spMkLst>
            <pc:docMk/>
            <pc:sldMk cId="3600729209" sldId="301"/>
            <ac:spMk id="10" creationId="{37EEE221-A345-94F6-6AE1-799D5C771456}"/>
          </ac:spMkLst>
        </pc:spChg>
        <pc:graphicFrameChg chg="add del mod modGraphic">
          <ac:chgData name="Silvia Pala" userId="f0133cc1-7ddc-4617-95f3-a1b241401a99" providerId="ADAL" clId="{B8AD580B-F48D-4C46-AD44-FB3D7B3B8CED}" dt="2023-01-03T23:41:09.451" v="1842" actId="478"/>
          <ac:graphicFrameMkLst>
            <pc:docMk/>
            <pc:sldMk cId="3600729209" sldId="301"/>
            <ac:graphicFrameMk id="7" creationId="{3ED85645-EBB0-ADEE-1F2A-36CB66B79CE7}"/>
          </ac:graphicFrameMkLst>
        </pc:graphicFrameChg>
        <pc:picChg chg="add del mod">
          <ac:chgData name="Silvia Pala" userId="f0133cc1-7ddc-4617-95f3-a1b241401a99" providerId="ADAL" clId="{B8AD580B-F48D-4C46-AD44-FB3D7B3B8CED}" dt="2023-01-02T20:39:54.434" v="45" actId="478"/>
          <ac:picMkLst>
            <pc:docMk/>
            <pc:sldMk cId="3600729209" sldId="301"/>
            <ac:picMk id="5" creationId="{4108AD36-D40F-53E6-C98B-9A09A903E1F2}"/>
          </ac:picMkLst>
        </pc:picChg>
        <pc:picChg chg="add del mod">
          <ac:chgData name="Silvia Pala" userId="f0133cc1-7ddc-4617-95f3-a1b241401a99" providerId="ADAL" clId="{B8AD580B-F48D-4C46-AD44-FB3D7B3B8CED}" dt="2023-01-03T23:25:38.046" v="1485" actId="478"/>
          <ac:picMkLst>
            <pc:docMk/>
            <pc:sldMk cId="3600729209" sldId="301"/>
            <ac:picMk id="5" creationId="{E01C51AF-8713-B187-3086-87ADF85AD88A}"/>
          </ac:picMkLst>
        </pc:picChg>
        <pc:picChg chg="add del mod">
          <ac:chgData name="Silvia Pala" userId="f0133cc1-7ddc-4617-95f3-a1b241401a99" providerId="ADAL" clId="{B8AD580B-F48D-4C46-AD44-FB3D7B3B8CED}" dt="2023-01-03T21:02:23.673" v="315" actId="478"/>
          <ac:picMkLst>
            <pc:docMk/>
            <pc:sldMk cId="3600729209" sldId="301"/>
            <ac:picMk id="7" creationId="{FCAD97BF-0497-DA4C-5967-3B930CE081FB}"/>
          </ac:picMkLst>
        </pc:picChg>
        <pc:cxnChg chg="add mod">
          <ac:chgData name="Silvia Pala" userId="f0133cc1-7ddc-4617-95f3-a1b241401a99" providerId="ADAL" clId="{B8AD580B-F48D-4C46-AD44-FB3D7B3B8CED}" dt="2023-01-03T23:24:43.269" v="1461" actId="13822"/>
          <ac:cxnSpMkLst>
            <pc:docMk/>
            <pc:sldMk cId="3600729209" sldId="301"/>
            <ac:cxnSpMk id="12" creationId="{4E4FC78F-0DA4-7EE3-4C2D-10F50ECD71F3}"/>
          </ac:cxnSpMkLst>
        </pc:cxnChg>
      </pc:sldChg>
      <pc:sldChg chg="modSp mod">
        <pc:chgData name="Silvia Pala" userId="f0133cc1-7ddc-4617-95f3-a1b241401a99" providerId="ADAL" clId="{B8AD580B-F48D-4C46-AD44-FB3D7B3B8CED}" dt="2023-01-02T20:48:13.790" v="120" actId="20577"/>
        <pc:sldMkLst>
          <pc:docMk/>
          <pc:sldMk cId="3667043842" sldId="302"/>
        </pc:sldMkLst>
        <pc:spChg chg="mod">
          <ac:chgData name="Silvia Pala" userId="f0133cc1-7ddc-4617-95f3-a1b241401a99" providerId="ADAL" clId="{B8AD580B-F48D-4C46-AD44-FB3D7B3B8CED}" dt="2023-01-02T20:48:13.790" v="120" actId="20577"/>
          <ac:spMkLst>
            <pc:docMk/>
            <pc:sldMk cId="3667043842" sldId="302"/>
            <ac:spMk id="2" creationId="{00000000-0000-0000-0000-000000000000}"/>
          </ac:spMkLst>
        </pc:spChg>
      </pc:sldChg>
      <pc:sldChg chg="modSp mod">
        <pc:chgData name="Silvia Pala" userId="f0133cc1-7ddc-4617-95f3-a1b241401a99" providerId="ADAL" clId="{B8AD580B-F48D-4C46-AD44-FB3D7B3B8CED}" dt="2023-01-02T20:47:49.281" v="97" actId="20577"/>
        <pc:sldMkLst>
          <pc:docMk/>
          <pc:sldMk cId="3867818285" sldId="303"/>
        </pc:sldMkLst>
        <pc:spChg chg="mod">
          <ac:chgData name="Silvia Pala" userId="f0133cc1-7ddc-4617-95f3-a1b241401a99" providerId="ADAL" clId="{B8AD580B-F48D-4C46-AD44-FB3D7B3B8CED}" dt="2023-01-02T20:47:49.281" v="97" actId="20577"/>
          <ac:spMkLst>
            <pc:docMk/>
            <pc:sldMk cId="3867818285" sldId="303"/>
            <ac:spMk id="2" creationId="{00000000-0000-0000-0000-000000000000}"/>
          </ac:spMkLst>
        </pc:spChg>
      </pc:sldChg>
      <pc:sldChg chg="modSp add mod">
        <pc:chgData name="Silvia Pala" userId="f0133cc1-7ddc-4617-95f3-a1b241401a99" providerId="ADAL" clId="{B8AD580B-F48D-4C46-AD44-FB3D7B3B8CED}" dt="2023-01-02T20:47:31.211" v="61" actId="20577"/>
        <pc:sldMkLst>
          <pc:docMk/>
          <pc:sldMk cId="2839312188" sldId="304"/>
        </pc:sldMkLst>
        <pc:spChg chg="mod">
          <ac:chgData name="Silvia Pala" userId="f0133cc1-7ddc-4617-95f3-a1b241401a99" providerId="ADAL" clId="{B8AD580B-F48D-4C46-AD44-FB3D7B3B8CED}" dt="2023-01-02T20:47:31.211" v="61" actId="20577"/>
          <ac:spMkLst>
            <pc:docMk/>
            <pc:sldMk cId="2839312188" sldId="304"/>
            <ac:spMk id="3" creationId="{00000000-0000-0000-0000-000000000000}"/>
          </ac:spMkLst>
        </pc:spChg>
      </pc:sldChg>
    </pc:docChg>
  </pc:docChgLst>
  <pc:docChgLst>
    <pc:chgData name="Silvia Pala" userId="f0133cc1-7ddc-4617-95f3-a1b241401a99" providerId="ADAL" clId="{9A04F340-9227-44C1-B15E-0E531D780BF6}"/>
    <pc:docChg chg="undo redo custSel addSld delSld modSld">
      <pc:chgData name="Silvia Pala" userId="f0133cc1-7ddc-4617-95f3-a1b241401a99" providerId="ADAL" clId="{9A04F340-9227-44C1-B15E-0E531D780BF6}" dt="2022-12-28T20:10:31.164" v="651" actId="20577"/>
      <pc:docMkLst>
        <pc:docMk/>
      </pc:docMkLst>
      <pc:sldChg chg="addSp delSp modSp mod">
        <pc:chgData name="Silvia Pala" userId="f0133cc1-7ddc-4617-95f3-a1b241401a99" providerId="ADAL" clId="{9A04F340-9227-44C1-B15E-0E531D780BF6}" dt="2022-12-28T19:58:33.762" v="368" actId="207"/>
        <pc:sldMkLst>
          <pc:docMk/>
          <pc:sldMk cId="0" sldId="256"/>
        </pc:sldMkLst>
        <pc:spChg chg="add mod">
          <ac:chgData name="Silvia Pala" userId="f0133cc1-7ddc-4617-95f3-a1b241401a99" providerId="ADAL" clId="{9A04F340-9227-44C1-B15E-0E531D780BF6}" dt="2022-12-28T19:57:31.809" v="367" actId="207"/>
          <ac:spMkLst>
            <pc:docMk/>
            <pc:sldMk cId="0" sldId="256"/>
            <ac:spMk id="4" creationId="{D90E403D-70D9-E8A4-CFFE-6B79FDF2DDA9}"/>
          </ac:spMkLst>
        </pc:spChg>
        <pc:spChg chg="add del">
          <ac:chgData name="Silvia Pala" userId="f0133cc1-7ddc-4617-95f3-a1b241401a99" providerId="ADAL" clId="{9A04F340-9227-44C1-B15E-0E531D780BF6}" dt="2022-12-28T19:43:51.779" v="3" actId="22"/>
          <ac:spMkLst>
            <pc:docMk/>
            <pc:sldMk cId="0" sldId="256"/>
            <ac:spMk id="6" creationId="{2F08E616-ED9E-1AD0-F573-02BF5BFC6EA6}"/>
          </ac:spMkLst>
        </pc:spChg>
        <pc:spChg chg="add mod">
          <ac:chgData name="Silvia Pala" userId="f0133cc1-7ddc-4617-95f3-a1b241401a99" providerId="ADAL" clId="{9A04F340-9227-44C1-B15E-0E531D780BF6}" dt="2022-12-28T19:58:33.762" v="368" actId="207"/>
          <ac:spMkLst>
            <pc:docMk/>
            <pc:sldMk cId="0" sldId="256"/>
            <ac:spMk id="8" creationId="{39D188BB-2058-E668-8B01-FC4F291AA67F}"/>
          </ac:spMkLst>
        </pc:spChg>
        <pc:graphicFrameChg chg="add del mod">
          <ac:chgData name="Silvia Pala" userId="f0133cc1-7ddc-4617-95f3-a1b241401a99" providerId="ADAL" clId="{9A04F340-9227-44C1-B15E-0E531D780BF6}" dt="2022-12-28T19:51:35.396" v="163"/>
          <ac:graphicFrameMkLst>
            <pc:docMk/>
            <pc:sldMk cId="0" sldId="256"/>
            <ac:graphicFrameMk id="9" creationId="{20CCED83-D21F-DA51-B7EE-CECFF9F4B06D}"/>
          </ac:graphicFrameMkLst>
        </pc:graphicFrameChg>
        <pc:graphicFrameChg chg="add del mod">
          <ac:chgData name="Silvia Pala" userId="f0133cc1-7ddc-4617-95f3-a1b241401a99" providerId="ADAL" clId="{9A04F340-9227-44C1-B15E-0E531D780BF6}" dt="2022-12-28T19:51:51.628" v="178"/>
          <ac:graphicFrameMkLst>
            <pc:docMk/>
            <pc:sldMk cId="0" sldId="256"/>
            <ac:graphicFrameMk id="10" creationId="{32B5CCC8-376B-4005-1D39-18CB1235F936}"/>
          </ac:graphicFrameMkLst>
        </pc:graphicFrameChg>
        <pc:graphicFrameChg chg="add del mod">
          <ac:chgData name="Silvia Pala" userId="f0133cc1-7ddc-4617-95f3-a1b241401a99" providerId="ADAL" clId="{9A04F340-9227-44C1-B15E-0E531D780BF6}" dt="2022-12-28T19:51:57.290" v="180"/>
          <ac:graphicFrameMkLst>
            <pc:docMk/>
            <pc:sldMk cId="0" sldId="256"/>
            <ac:graphicFrameMk id="11" creationId="{3427AC44-1ED1-ABDA-1CEE-703D0E2D9218}"/>
          </ac:graphicFrameMkLst>
        </pc:graphicFrameChg>
      </pc:sldChg>
      <pc:sldChg chg="addSp modSp mod">
        <pc:chgData name="Silvia Pala" userId="f0133cc1-7ddc-4617-95f3-a1b241401a99" providerId="ADAL" clId="{9A04F340-9227-44C1-B15E-0E531D780BF6}" dt="2022-12-28T19:59:13.020" v="370" actId="14100"/>
        <pc:sldMkLst>
          <pc:docMk/>
          <pc:sldMk cId="0" sldId="257"/>
        </pc:sldMkLst>
        <pc:spChg chg="mod">
          <ac:chgData name="Silvia Pala" userId="f0133cc1-7ddc-4617-95f3-a1b241401a99" providerId="ADAL" clId="{9A04F340-9227-44C1-B15E-0E531D780BF6}" dt="2022-12-28T19:44:39.385" v="19" actId="20577"/>
          <ac:spMkLst>
            <pc:docMk/>
            <pc:sldMk cId="0" sldId="257"/>
            <ac:spMk id="2" creationId="{00000000-0000-0000-0000-000000000000}"/>
          </ac:spMkLst>
        </pc:spChg>
        <pc:picChg chg="add mod">
          <ac:chgData name="Silvia Pala" userId="f0133cc1-7ddc-4617-95f3-a1b241401a99" providerId="ADAL" clId="{9A04F340-9227-44C1-B15E-0E531D780BF6}" dt="2022-12-28T19:59:13.020" v="370" actId="14100"/>
          <ac:picMkLst>
            <pc:docMk/>
            <pc:sldMk cId="0" sldId="257"/>
            <ac:picMk id="5" creationId="{6C33B58A-B9F8-724A-89B4-A858EAEB8D04}"/>
          </ac:picMkLst>
        </pc:picChg>
      </pc:sldChg>
      <pc:sldChg chg="addSp modSp mod">
        <pc:chgData name="Silvia Pala" userId="f0133cc1-7ddc-4617-95f3-a1b241401a99" providerId="ADAL" clId="{9A04F340-9227-44C1-B15E-0E531D780BF6}" dt="2022-12-28T19:59:54.996" v="372" actId="1076"/>
        <pc:sldMkLst>
          <pc:docMk/>
          <pc:sldMk cId="0" sldId="258"/>
        </pc:sldMkLst>
        <pc:spChg chg="mod">
          <ac:chgData name="Silvia Pala" userId="f0133cc1-7ddc-4617-95f3-a1b241401a99" providerId="ADAL" clId="{9A04F340-9227-44C1-B15E-0E531D780BF6}" dt="2022-12-28T19:45:17.710" v="45" actId="14100"/>
          <ac:spMkLst>
            <pc:docMk/>
            <pc:sldMk cId="0" sldId="258"/>
            <ac:spMk id="2" creationId="{00000000-0000-0000-0000-000000000000}"/>
          </ac:spMkLst>
        </pc:spChg>
        <pc:spChg chg="add mod">
          <ac:chgData name="Silvia Pala" userId="f0133cc1-7ddc-4617-95f3-a1b241401a99" providerId="ADAL" clId="{9A04F340-9227-44C1-B15E-0E531D780BF6}" dt="2022-12-28T19:45:55.256" v="64" actId="1076"/>
          <ac:spMkLst>
            <pc:docMk/>
            <pc:sldMk cId="0" sldId="258"/>
            <ac:spMk id="7" creationId="{09A7E81B-9385-19C5-4E92-DC0F31E4D401}"/>
          </ac:spMkLst>
        </pc:spChg>
        <pc:spChg chg="add mod">
          <ac:chgData name="Silvia Pala" userId="f0133cc1-7ddc-4617-95f3-a1b241401a99" providerId="ADAL" clId="{9A04F340-9227-44C1-B15E-0E531D780BF6}" dt="2022-12-28T19:59:54.996" v="372" actId="1076"/>
          <ac:spMkLst>
            <pc:docMk/>
            <pc:sldMk cId="0" sldId="258"/>
            <ac:spMk id="9" creationId="{44C69C97-F88C-4AD3-4C26-9BD12732568C}"/>
          </ac:spMkLst>
        </pc:spChg>
        <pc:picChg chg="add mod">
          <ac:chgData name="Silvia Pala" userId="f0133cc1-7ddc-4617-95f3-a1b241401a99" providerId="ADAL" clId="{9A04F340-9227-44C1-B15E-0E531D780BF6}" dt="2022-12-28T19:59:18.629" v="371" actId="14100"/>
          <ac:picMkLst>
            <pc:docMk/>
            <pc:sldMk cId="0" sldId="258"/>
            <ac:picMk id="5" creationId="{C4C1089B-5C07-3FE8-5C5A-669D3C144F43}"/>
          </ac:picMkLst>
        </pc:picChg>
      </pc:sldChg>
      <pc:sldChg chg="addSp modSp mod">
        <pc:chgData name="Silvia Pala" userId="f0133cc1-7ddc-4617-95f3-a1b241401a99" providerId="ADAL" clId="{9A04F340-9227-44C1-B15E-0E531D780BF6}" dt="2022-12-28T20:00:11.273" v="375" actId="1076"/>
        <pc:sldMkLst>
          <pc:docMk/>
          <pc:sldMk cId="0" sldId="259"/>
        </pc:sldMkLst>
        <pc:spChg chg="mod">
          <ac:chgData name="Silvia Pala" userId="f0133cc1-7ddc-4617-95f3-a1b241401a99" providerId="ADAL" clId="{9A04F340-9227-44C1-B15E-0E531D780BF6}" dt="2022-12-28T19:45:32.255" v="62" actId="20577"/>
          <ac:spMkLst>
            <pc:docMk/>
            <pc:sldMk cId="0" sldId="259"/>
            <ac:spMk id="2" creationId="{00000000-0000-0000-0000-000000000000}"/>
          </ac:spMkLst>
        </pc:spChg>
        <pc:spChg chg="add mod">
          <ac:chgData name="Silvia Pala" userId="f0133cc1-7ddc-4617-95f3-a1b241401a99" providerId="ADAL" clId="{9A04F340-9227-44C1-B15E-0E531D780BF6}" dt="2022-12-28T19:46:48.028" v="70" actId="1076"/>
          <ac:spMkLst>
            <pc:docMk/>
            <pc:sldMk cId="0" sldId="259"/>
            <ac:spMk id="8" creationId="{9999F95B-560C-6317-C146-E4A92999F9A3}"/>
          </ac:spMkLst>
        </pc:spChg>
        <pc:spChg chg="add mod">
          <ac:chgData name="Silvia Pala" userId="f0133cc1-7ddc-4617-95f3-a1b241401a99" providerId="ADAL" clId="{9A04F340-9227-44C1-B15E-0E531D780BF6}" dt="2022-12-28T20:00:09.788" v="374" actId="1076"/>
          <ac:spMkLst>
            <pc:docMk/>
            <pc:sldMk cId="0" sldId="259"/>
            <ac:spMk id="10" creationId="{2FC31670-CC81-E348-E88E-EA4ECA710049}"/>
          </ac:spMkLst>
        </pc:spChg>
        <pc:picChg chg="add mod">
          <ac:chgData name="Silvia Pala" userId="f0133cc1-7ddc-4617-95f3-a1b241401a99" providerId="ADAL" clId="{9A04F340-9227-44C1-B15E-0E531D780BF6}" dt="2022-12-28T20:00:11.273" v="375" actId="1076"/>
          <ac:picMkLst>
            <pc:docMk/>
            <pc:sldMk cId="0" sldId="259"/>
            <ac:picMk id="6" creationId="{1F63B0C3-B4D4-5624-03EF-DA278B31D644}"/>
          </ac:picMkLst>
        </pc:picChg>
      </pc:sldChg>
      <pc:sldChg chg="modSp mod">
        <pc:chgData name="Silvia Pala" userId="f0133cc1-7ddc-4617-95f3-a1b241401a99" providerId="ADAL" clId="{9A04F340-9227-44C1-B15E-0E531D780BF6}" dt="2022-12-28T20:00:33.271" v="394" actId="20577"/>
        <pc:sldMkLst>
          <pc:docMk/>
          <pc:sldMk cId="0" sldId="260"/>
        </pc:sldMkLst>
        <pc:spChg chg="mod">
          <ac:chgData name="Silvia Pala" userId="f0133cc1-7ddc-4617-95f3-a1b241401a99" providerId="ADAL" clId="{9A04F340-9227-44C1-B15E-0E531D780BF6}" dt="2022-12-28T20:00:33.271" v="394" actId="20577"/>
          <ac:spMkLst>
            <pc:docMk/>
            <pc:sldMk cId="0" sldId="260"/>
            <ac:spMk id="2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03:02.698" v="436" actId="14100"/>
        <pc:sldMkLst>
          <pc:docMk/>
          <pc:sldMk cId="0" sldId="261"/>
        </pc:sldMkLst>
        <pc:spChg chg="mod">
          <ac:chgData name="Silvia Pala" userId="f0133cc1-7ddc-4617-95f3-a1b241401a99" providerId="ADAL" clId="{9A04F340-9227-44C1-B15E-0E531D780BF6}" dt="2022-12-28T20:03:02.698" v="436" actId="14100"/>
          <ac:spMkLst>
            <pc:docMk/>
            <pc:sldMk cId="0" sldId="261"/>
            <ac:spMk id="2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10:03.545" v="639" actId="20577"/>
        <pc:sldMkLst>
          <pc:docMk/>
          <pc:sldMk cId="0" sldId="266"/>
        </pc:sldMkLst>
        <pc:spChg chg="mod">
          <ac:chgData name="Silvia Pala" userId="f0133cc1-7ddc-4617-95f3-a1b241401a99" providerId="ADAL" clId="{9A04F340-9227-44C1-B15E-0E531D780BF6}" dt="2022-12-28T20:03:57.020" v="490" actId="20577"/>
          <ac:spMkLst>
            <pc:docMk/>
            <pc:sldMk cId="0" sldId="266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03.545" v="639" actId="20577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10:09.956" v="642" actId="20577"/>
        <pc:sldMkLst>
          <pc:docMk/>
          <pc:sldMk cId="0" sldId="268"/>
        </pc:sldMkLst>
        <pc:spChg chg="mod">
          <ac:chgData name="Silvia Pala" userId="f0133cc1-7ddc-4617-95f3-a1b241401a99" providerId="ADAL" clId="{9A04F340-9227-44C1-B15E-0E531D780BF6}" dt="2022-12-28T20:04:35.914" v="512" actId="20577"/>
          <ac:spMkLst>
            <pc:docMk/>
            <pc:sldMk cId="0" sldId="268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09.956" v="642" actId="20577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10:14.462" v="644" actId="20577"/>
        <pc:sldMkLst>
          <pc:docMk/>
          <pc:sldMk cId="0" sldId="269"/>
        </pc:sldMkLst>
        <pc:spChg chg="mod">
          <ac:chgData name="Silvia Pala" userId="f0133cc1-7ddc-4617-95f3-a1b241401a99" providerId="ADAL" clId="{9A04F340-9227-44C1-B15E-0E531D780BF6}" dt="2022-12-28T20:05:03.282" v="550" actId="20577"/>
          <ac:spMkLst>
            <pc:docMk/>
            <pc:sldMk cId="0" sldId="269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14.462" v="644" actId="20577"/>
          <ac:spMkLst>
            <pc:docMk/>
            <pc:sldMk cId="0" sldId="269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10:19.671" v="647" actId="20577"/>
        <pc:sldMkLst>
          <pc:docMk/>
          <pc:sldMk cId="0" sldId="270"/>
        </pc:sldMkLst>
        <pc:spChg chg="mod">
          <ac:chgData name="Silvia Pala" userId="f0133cc1-7ddc-4617-95f3-a1b241401a99" providerId="ADAL" clId="{9A04F340-9227-44C1-B15E-0E531D780BF6}" dt="2022-12-28T20:06:37.809" v="595" actId="20577"/>
          <ac:spMkLst>
            <pc:docMk/>
            <pc:sldMk cId="0" sldId="270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19.671" v="647" actId="20577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09:52.894" v="634" actId="20577"/>
        <pc:sldMkLst>
          <pc:docMk/>
          <pc:sldMk cId="3600729209" sldId="301"/>
        </pc:sldMkLst>
        <pc:spChg chg="mod">
          <ac:chgData name="Silvia Pala" userId="f0133cc1-7ddc-4617-95f3-a1b241401a99" providerId="ADAL" clId="{9A04F340-9227-44C1-B15E-0E531D780BF6}" dt="2022-12-28T20:04:10.082" v="491" actId="20577"/>
          <ac:spMkLst>
            <pc:docMk/>
            <pc:sldMk cId="3600729209" sldId="301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09:52.894" v="634" actId="20577"/>
          <ac:spMkLst>
            <pc:docMk/>
            <pc:sldMk cId="3600729209" sldId="301"/>
            <ac:spMk id="3" creationId="{00000000-0000-0000-0000-000000000000}"/>
          </ac:spMkLst>
        </pc:spChg>
      </pc:sldChg>
      <pc:sldChg chg="new del">
        <pc:chgData name="Silvia Pala" userId="f0133cc1-7ddc-4617-95f3-a1b241401a99" providerId="ADAL" clId="{9A04F340-9227-44C1-B15E-0E531D780BF6}" dt="2022-12-28T20:05:45.131" v="552" actId="680"/>
        <pc:sldMkLst>
          <pc:docMk/>
          <pc:sldMk cId="3014094470" sldId="302"/>
        </pc:sldMkLst>
      </pc:sldChg>
      <pc:sldChg chg="modSp add mod">
        <pc:chgData name="Silvia Pala" userId="f0133cc1-7ddc-4617-95f3-a1b241401a99" providerId="ADAL" clId="{9A04F340-9227-44C1-B15E-0E531D780BF6}" dt="2022-12-28T20:10:27.489" v="649" actId="20577"/>
        <pc:sldMkLst>
          <pc:docMk/>
          <pc:sldMk cId="3667043842" sldId="302"/>
        </pc:sldMkLst>
        <pc:spChg chg="mod">
          <ac:chgData name="Silvia Pala" userId="f0133cc1-7ddc-4617-95f3-a1b241401a99" providerId="ADAL" clId="{9A04F340-9227-44C1-B15E-0E531D780BF6}" dt="2022-12-28T20:09:10.018" v="609" actId="20577"/>
          <ac:spMkLst>
            <pc:docMk/>
            <pc:sldMk cId="3667043842" sldId="302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27.489" v="649" actId="20577"/>
          <ac:spMkLst>
            <pc:docMk/>
            <pc:sldMk cId="3667043842" sldId="302"/>
            <ac:spMk id="3" creationId="{00000000-0000-0000-0000-000000000000}"/>
          </ac:spMkLst>
        </pc:spChg>
      </pc:sldChg>
      <pc:sldChg chg="modSp add mod">
        <pc:chgData name="Silvia Pala" userId="f0133cc1-7ddc-4617-95f3-a1b241401a99" providerId="ADAL" clId="{9A04F340-9227-44C1-B15E-0E531D780BF6}" dt="2022-12-28T20:10:31.164" v="651" actId="20577"/>
        <pc:sldMkLst>
          <pc:docMk/>
          <pc:sldMk cId="3867818285" sldId="303"/>
        </pc:sldMkLst>
        <pc:spChg chg="mod">
          <ac:chgData name="Silvia Pala" userId="f0133cc1-7ddc-4617-95f3-a1b241401a99" providerId="ADAL" clId="{9A04F340-9227-44C1-B15E-0E531D780BF6}" dt="2022-12-28T20:09:33.288" v="632" actId="20577"/>
          <ac:spMkLst>
            <pc:docMk/>
            <pc:sldMk cId="3867818285" sldId="303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31.164" v="651" actId="20577"/>
          <ac:spMkLst>
            <pc:docMk/>
            <pc:sldMk cId="3867818285" sldId="303"/>
            <ac:spMk id="3" creationId="{00000000-0000-0000-0000-000000000000}"/>
          </ac:spMkLst>
        </pc:spChg>
      </pc:sldChg>
      <pc:sldChg chg="add del">
        <pc:chgData name="Silvia Pala" userId="f0133cc1-7ddc-4617-95f3-a1b241401a99" providerId="ADAL" clId="{9A04F340-9227-44C1-B15E-0E531D780BF6}" dt="2022-12-28T20:06:16.048" v="562" actId="2890"/>
        <pc:sldMkLst>
          <pc:docMk/>
          <pc:sldMk cId="2528388117" sldId="30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3E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4B8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3E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3E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48828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85953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578079"/>
            <a:ext cx="9143999" cy="27991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627" y="211962"/>
            <a:ext cx="7730744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003E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8540" y="1135761"/>
            <a:ext cx="7980680" cy="155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4B8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90E403D-70D9-E8A4-CFFE-6B79FDF2DDA9}"/>
              </a:ext>
            </a:extLst>
          </p:cNvPr>
          <p:cNvSpPr txBox="1"/>
          <p:nvPr/>
        </p:nvSpPr>
        <p:spPr>
          <a:xfrm>
            <a:off x="2590800" y="4267200"/>
            <a:ext cx="4572000" cy="146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it-IT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Gruppo C13</a:t>
            </a:r>
          </a:p>
          <a:p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Silvia Pala                      10694997</a:t>
            </a:r>
          </a:p>
          <a:p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 Cristian Turcu        10711624 </a:t>
            </a:r>
          </a:p>
          <a:p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Paolo Vanelli                  10730510   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9D188BB-2058-E668-8B01-FC4F291AA67F}"/>
              </a:ext>
            </a:extLst>
          </p:cNvPr>
          <p:cNvSpPr txBox="1"/>
          <p:nvPr/>
        </p:nvSpPr>
        <p:spPr>
          <a:xfrm>
            <a:off x="304800" y="5729139"/>
            <a:ext cx="4572000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it-IT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Prova Finale </a:t>
            </a:r>
          </a:p>
          <a:p>
            <a:pPr>
              <a:spcBef>
                <a:spcPts val="600"/>
              </a:spcBef>
            </a:pPr>
            <a:r>
              <a:rPr lang="it-IT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Introduzione all’analisi di missioni spaziali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691337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Confronto con altre Strategie Standard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33898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0</a:t>
            </a:r>
            <a:endParaRPr sz="1600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ella 5">
                <a:extLst>
                  <a:ext uri="{FF2B5EF4-FFF2-40B4-BE49-F238E27FC236}">
                    <a16:creationId xmlns:a16="http://schemas.microsoft.com/office/drawing/2014/main" id="{46F17B90-82F1-540F-67C2-501E1B7618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0098545"/>
                  </p:ext>
                </p:extLst>
              </p:nvPr>
            </p:nvGraphicFramePr>
            <p:xfrm>
              <a:off x="1447800" y="1112341"/>
              <a:ext cx="4946436" cy="330726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236609">
                      <a:extLst>
                        <a:ext uri="{9D8B030D-6E8A-4147-A177-3AD203B41FA5}">
                          <a16:colId xmlns:a16="http://schemas.microsoft.com/office/drawing/2014/main" val="3852655946"/>
                        </a:ext>
                      </a:extLst>
                    </a:gridCol>
                    <a:gridCol w="1236609">
                      <a:extLst>
                        <a:ext uri="{9D8B030D-6E8A-4147-A177-3AD203B41FA5}">
                          <a16:colId xmlns:a16="http://schemas.microsoft.com/office/drawing/2014/main" val="2343005180"/>
                        </a:ext>
                      </a:extLst>
                    </a:gridCol>
                    <a:gridCol w="1236609">
                      <a:extLst>
                        <a:ext uri="{9D8B030D-6E8A-4147-A177-3AD203B41FA5}">
                          <a16:colId xmlns:a16="http://schemas.microsoft.com/office/drawing/2014/main" val="1927354660"/>
                        </a:ext>
                      </a:extLst>
                    </a:gridCol>
                    <a:gridCol w="1236609">
                      <a:extLst>
                        <a:ext uri="{9D8B030D-6E8A-4147-A177-3AD203B41FA5}">
                          <a16:colId xmlns:a16="http://schemas.microsoft.com/office/drawing/2014/main" val="2118557375"/>
                        </a:ext>
                      </a:extLst>
                    </a:gridCol>
                  </a:tblGrid>
                  <a:tr h="5289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Strategy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100">
                                    <a:effectLst/>
                                  </a:rPr>
                                  <m:t>Δ</m:t>
                                </m:r>
                                <m:r>
                                  <a:rPr lang="en-GB" sz="1100">
                                    <a:effectLst/>
                                  </a:rPr>
                                  <m:t>𝑡</m:t>
                                </m:r>
                                <m:r>
                                  <a:rPr lang="en-GB" sz="1100">
                                    <a:effectLst/>
                                  </a:rPr>
                                  <m:t> [</m:t>
                                </m:r>
                                <m:r>
                                  <a:rPr lang="en-GB" sz="1100">
                                    <a:effectLst/>
                                  </a:rPr>
                                  <m:t>𝑠</m:t>
                                </m:r>
                                <m:r>
                                  <a:rPr lang="en-GB" sz="1100">
                                    <a:effectLst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100">
                                    <a:effectLst/>
                                  </a:rPr>
                                  <m:t>Δ</m:t>
                                </m:r>
                                <m:r>
                                  <a:rPr lang="en-GB" sz="1100">
                                    <a:effectLst/>
                                  </a:rPr>
                                  <m:t>𝑡</m:t>
                                </m:r>
                                <m:r>
                                  <a:rPr lang="en-GB" sz="1100">
                                    <a:effectLst/>
                                  </a:rPr>
                                  <m:t> [</m:t>
                                </m:r>
                                <m:r>
                                  <a:rPr lang="en-GB" sz="1100">
                                    <a:effectLst/>
                                  </a:rPr>
                                  <m:t>h</m:t>
                                </m:r>
                                <m:r>
                                  <a:rPr lang="en-GB" sz="1100">
                                    <a:effectLst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100">
                                    <a:effectLst/>
                                  </a:rPr>
                                  <m:t>Δ</m:t>
                                </m:r>
                                <m:r>
                                  <a:rPr lang="en-GB" sz="1100">
                                    <a:effectLst/>
                                  </a:rPr>
                                  <m:t>𝑣</m:t>
                                </m:r>
                                <m:r>
                                  <a:rPr lang="en-GB" sz="1100">
                                    <a:effectLst/>
                                  </a:rPr>
                                  <m:t> [</m:t>
                                </m:r>
                                <m:r>
                                  <a:rPr lang="en-GB" sz="1100">
                                    <a:effectLst/>
                                  </a:rPr>
                                  <m:t>𝑘𝑚</m:t>
                                </m:r>
                                <m:r>
                                  <a:rPr lang="en-GB" sz="1100">
                                    <a:effectLst/>
                                  </a:rPr>
                                  <m:t>/</m:t>
                                </m:r>
                                <m:r>
                                  <a:rPr lang="en-GB" sz="1100">
                                    <a:effectLst/>
                                  </a:rPr>
                                  <m:t>𝑠</m:t>
                                </m:r>
                                <m:r>
                                  <a:rPr lang="en-GB" sz="1100">
                                    <a:effectLst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3791096875"/>
                      </a:ext>
                    </a:extLst>
                  </a:tr>
                  <a:tr h="3472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1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17523.1496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4.8675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6.6450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3546351924"/>
                      </a:ext>
                    </a:extLst>
                  </a:tr>
                  <a:tr h="3472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2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14461.7429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4.0172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7.1386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4166507607"/>
                      </a:ext>
                    </a:extLst>
                  </a:tr>
                  <a:tr h="3472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3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17464.4130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4.8512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7.1222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3603318245"/>
                      </a:ext>
                    </a:extLst>
                  </a:tr>
                  <a:tr h="3472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Standard 4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21973.3098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6.1037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6.6614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4024678429"/>
                      </a:ext>
                    </a:extLst>
                  </a:tr>
                  <a:tr h="3472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5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18728.5707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5.2024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9.0993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4067453794"/>
                      </a:ext>
                    </a:extLst>
                  </a:tr>
                  <a:tr h="3472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6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28868.3598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8.0190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9.1511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3261692538"/>
                      </a:ext>
                    </a:extLst>
                  </a:tr>
                  <a:tr h="3472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7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15603.0824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4.3342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7.4603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3368877454"/>
                      </a:ext>
                    </a:extLst>
                  </a:tr>
                  <a:tr h="3472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8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14421.7183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4.0060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7.4767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11479929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ella 5">
                <a:extLst>
                  <a:ext uri="{FF2B5EF4-FFF2-40B4-BE49-F238E27FC236}">
                    <a16:creationId xmlns:a16="http://schemas.microsoft.com/office/drawing/2014/main" id="{46F17B90-82F1-540F-67C2-501E1B7618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0098545"/>
                  </p:ext>
                </p:extLst>
              </p:nvPr>
            </p:nvGraphicFramePr>
            <p:xfrm>
              <a:off x="1447800" y="1112341"/>
              <a:ext cx="4946436" cy="330726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236609">
                      <a:extLst>
                        <a:ext uri="{9D8B030D-6E8A-4147-A177-3AD203B41FA5}">
                          <a16:colId xmlns:a16="http://schemas.microsoft.com/office/drawing/2014/main" val="3852655946"/>
                        </a:ext>
                      </a:extLst>
                    </a:gridCol>
                    <a:gridCol w="1236609">
                      <a:extLst>
                        <a:ext uri="{9D8B030D-6E8A-4147-A177-3AD203B41FA5}">
                          <a16:colId xmlns:a16="http://schemas.microsoft.com/office/drawing/2014/main" val="2343005180"/>
                        </a:ext>
                      </a:extLst>
                    </a:gridCol>
                    <a:gridCol w="1236609">
                      <a:extLst>
                        <a:ext uri="{9D8B030D-6E8A-4147-A177-3AD203B41FA5}">
                          <a16:colId xmlns:a16="http://schemas.microsoft.com/office/drawing/2014/main" val="1927354660"/>
                        </a:ext>
                      </a:extLst>
                    </a:gridCol>
                    <a:gridCol w="1236609">
                      <a:extLst>
                        <a:ext uri="{9D8B030D-6E8A-4147-A177-3AD203B41FA5}">
                          <a16:colId xmlns:a16="http://schemas.microsoft.com/office/drawing/2014/main" val="2118557375"/>
                        </a:ext>
                      </a:extLst>
                    </a:gridCol>
                  </a:tblGrid>
                  <a:tr h="5289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Strategy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0735" marR="60735" marT="0" marB="0" anchor="ctr">
                        <a:blipFill>
                          <a:blip r:embed="rId2"/>
                          <a:stretch>
                            <a:fillRect l="-100493" t="-1149" r="-201478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0735" marR="60735" marT="0" marB="0" anchor="ctr">
                        <a:blipFill>
                          <a:blip r:embed="rId2"/>
                          <a:stretch>
                            <a:fillRect l="-200493" t="-1149" r="-101478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0735" marR="60735" marT="0" marB="0" anchor="ctr">
                        <a:blipFill>
                          <a:blip r:embed="rId2"/>
                          <a:stretch>
                            <a:fillRect l="-300493" t="-1149" r="-1478" b="-5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1096875"/>
                      </a:ext>
                    </a:extLst>
                  </a:tr>
                  <a:tr h="3472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1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17523.1496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4.8675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6.6450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3546351924"/>
                      </a:ext>
                    </a:extLst>
                  </a:tr>
                  <a:tr h="3472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2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14461.7429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4.0172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7.1386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4166507607"/>
                      </a:ext>
                    </a:extLst>
                  </a:tr>
                  <a:tr h="3472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3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17464.4130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4.8512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7.1222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3603318245"/>
                      </a:ext>
                    </a:extLst>
                  </a:tr>
                  <a:tr h="3472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Standard 4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21973.3098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6.1037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6.6614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4024678429"/>
                      </a:ext>
                    </a:extLst>
                  </a:tr>
                  <a:tr h="3472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5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18728.5707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5.2024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9.0993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4067453794"/>
                      </a:ext>
                    </a:extLst>
                  </a:tr>
                  <a:tr h="3472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6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28868.3598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8.0190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9.1511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3261692538"/>
                      </a:ext>
                    </a:extLst>
                  </a:tr>
                  <a:tr h="3472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7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15603.0824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4.3342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7.4603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3368877454"/>
                      </a:ext>
                    </a:extLst>
                  </a:tr>
                  <a:tr h="3472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8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14421.7183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4.0060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7.4767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1147992986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Alternativa 1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33898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FEAD5B4-B5B9-2A5A-D42A-07374C8D1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116" y="1348315"/>
            <a:ext cx="4523232" cy="40730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BFFEB62-EAAC-9384-FD64-39E76FF235EC}"/>
                  </a:ext>
                </a:extLst>
              </p:cNvPr>
              <p:cNvSpPr txBox="1"/>
              <p:nvPr/>
            </p:nvSpPr>
            <p:spPr>
              <a:xfrm>
                <a:off x="5105400" y="5486400"/>
                <a:ext cx="3761232" cy="1045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i="1" dirty="0"/>
                  <a:t>6.9762 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en-GB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it-IT" dirty="0"/>
              </a:p>
              <a:p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dirty="0"/>
                  <a:t>9.0027</a:t>
                </a:r>
                <a:r>
                  <a:rPr lang="it-IT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32409.9559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BFFEB62-EAAC-9384-FD64-39E76FF23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5486400"/>
                <a:ext cx="3761232" cy="1045286"/>
              </a:xfrm>
              <a:prstGeom prst="rect">
                <a:avLst/>
              </a:prstGeom>
              <a:blipFill>
                <a:blip r:embed="rId3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7C415614-5E2F-6006-D183-91E2E167ED80}"/>
                  </a:ext>
                </a:extLst>
              </p:cNvPr>
              <p:cNvSpPr txBox="1"/>
              <p:nvPr/>
            </p:nvSpPr>
            <p:spPr>
              <a:xfrm>
                <a:off x="154494" y="1600200"/>
                <a:ext cx="4400868" cy="4269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Trasferimento bitangente dal pericentro dell'orbita iniziale all'orbita di trasferimento circolare</a:t>
                </a:r>
                <a:r>
                  <a:rPr lang="it-IT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𝑎𝑓</m:t>
                        </m:r>
                      </m:sub>
                    </m:sSub>
                  </m:oMath>
                </a14:m>
                <a:r>
                  <a:rPr lang="it-IT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it-IT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(impulso 1 e 2)</a:t>
                </a:r>
              </a:p>
              <a:p>
                <a:r>
                  <a:rPr lang="it-IT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Cambio piano (impulso 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Raggiungere intersezione tra orbita circolare e l’apocentro di quella finale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Impulso 4</a:t>
                </a:r>
                <a:endParaRPr lang="it-IT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it-IT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  <a:p>
                <a:endParaRPr lang="it-IT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it-IT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Non presenta vantaggi rispetto alla strategia standard</a:t>
                </a:r>
                <a:endParaRPr lang="it-IT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7C415614-5E2F-6006-D183-91E2E167E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94" y="1600200"/>
                <a:ext cx="4400868" cy="4269567"/>
              </a:xfrm>
              <a:prstGeom prst="rect">
                <a:avLst/>
              </a:prstGeom>
              <a:blipFill>
                <a:blip r:embed="rId4"/>
                <a:stretch>
                  <a:fillRect l="-1108" t="-857" b="-12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29F06499-BB41-C51F-C91D-41BB9E7D3F7D}"/>
                  </a:ext>
                </a:extLst>
              </p:cNvPr>
              <p:cNvSpPr txBox="1"/>
              <p:nvPr/>
            </p:nvSpPr>
            <p:spPr>
              <a:xfrm>
                <a:off x="152400" y="934610"/>
                <a:ext cx="8382000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Orbita </a:t>
                </a:r>
                <a:r>
                  <a:rPr lang="it-IT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circolare ausiliaria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𝑎𝑓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no manovra per cambiare l’anomalia del pericentro</a:t>
                </a: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29F06499-BB41-C51F-C91D-41BB9E7D3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934610"/>
                <a:ext cx="8382000" cy="391582"/>
              </a:xfrm>
              <a:prstGeom prst="rect">
                <a:avLst/>
              </a:prstGeom>
              <a:blipFill>
                <a:blip r:embed="rId5"/>
                <a:stretch>
                  <a:fillRect l="-582" t="-7692" b="-1692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Alternativa 2: secante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33577"/>
            <a:ext cx="251460" cy="5174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7043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Alternativa 3: tangente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56021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3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7818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Conclusioni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56021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4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9312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66192"/>
            <a:ext cx="21672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Introduzione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482A268-846E-C939-4835-0CF5911AA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143000"/>
            <a:ext cx="5257800" cy="50582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6" y="211962"/>
            <a:ext cx="241757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Orbita iniziale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9A7E81B-9385-19C5-4E92-DC0F31E4D401}"/>
                  </a:ext>
                </a:extLst>
              </p:cNvPr>
              <p:cNvSpPr txBox="1"/>
              <p:nvPr/>
            </p:nvSpPr>
            <p:spPr>
              <a:xfrm>
                <a:off x="387096" y="1337766"/>
                <a:ext cx="4572000" cy="19392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Dati assegnati: </a:t>
                </a:r>
              </a:p>
              <a:p>
                <a:r>
                  <a:rPr lang="it-IT" sz="1600" dirty="0"/>
                  <a:t>Vettore posizione: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1169,7791</m:t>
                              </m:r>
                            </m:e>
                          </m:mr>
                          <m:m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−8344,5289</m:t>
                              </m:r>
                            </m:e>
                          </m:mr>
                          <m:m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977,8062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[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it-IT" sz="1600" dirty="0"/>
                  <a:t>]</a:t>
                </a:r>
              </a:p>
              <a:p>
                <a:endParaRPr lang="it-IT" sz="1600" i="1" dirty="0"/>
              </a:p>
              <a:p>
                <a:r>
                  <a:rPr lang="it-IT" sz="1600" dirty="0"/>
                  <a:t>Vettore velocità: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,2770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−1,9310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−4,9330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</a:t>
                </a:r>
                <a:r>
                  <a:rPr lang="it-IT" dirty="0"/>
                  <a:t>[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i="1" dirty="0"/>
                  <a:t>]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9A7E81B-9385-19C5-4E92-DC0F31E4D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96" y="1337766"/>
                <a:ext cx="4572000" cy="1939249"/>
              </a:xfrm>
              <a:prstGeom prst="rect">
                <a:avLst/>
              </a:prstGeom>
              <a:blipFill>
                <a:blip r:embed="rId2"/>
                <a:stretch>
                  <a:fillRect l="-800" t="-9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4C69C97-F88C-4AD3-4C26-9BD12732568C}"/>
                  </a:ext>
                </a:extLst>
              </p:cNvPr>
              <p:cNvSpPr txBox="1"/>
              <p:nvPr/>
            </p:nvSpPr>
            <p:spPr>
              <a:xfrm>
                <a:off x="387096" y="3470976"/>
                <a:ext cx="4572000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Dati trovati:</a:t>
                </a:r>
              </a:p>
              <a:p>
                <a:endParaRPr lang="it-IT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=8,3697 ∗</m:t>
                      </m:r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it-I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=0,1097 </m:t>
                      </m:r>
                    </m:oMath>
                  </m:oMathPara>
                </a14:m>
                <a:endParaRPr lang="it-IT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=48,6244°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=87,8870°</m:t>
                      </m:r>
                    </m:oMath>
                  </m:oMathPara>
                </a14:m>
                <a:endParaRPr lang="it-IT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=67,8907°</m:t>
                      </m:r>
                    </m:oMath>
                  </m:oMathPara>
                </a14:m>
                <a:endParaRPr lang="it-IT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=103,2729°</m:t>
                      </m:r>
                    </m:oMath>
                  </m:oMathPara>
                </a14:m>
                <a:endParaRPr lang="it-IT" sz="1600" b="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4C69C97-F88C-4AD3-4C26-9BD127325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96" y="3470976"/>
                <a:ext cx="4572000" cy="2123658"/>
              </a:xfrm>
              <a:prstGeom prst="rect">
                <a:avLst/>
              </a:prstGeom>
              <a:blipFill>
                <a:blip r:embed="rId3"/>
                <a:stretch>
                  <a:fillRect l="-533" t="-8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74AC0508-FBFB-AB73-7ADF-F2B846EA2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660" y="1070469"/>
            <a:ext cx="4791412" cy="48010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41116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Orbita finale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999F95B-560C-6317-C146-E4A92999F9A3}"/>
                  </a:ext>
                </a:extLst>
              </p:cNvPr>
              <p:cNvSpPr txBox="1"/>
              <p:nvPr/>
            </p:nvSpPr>
            <p:spPr>
              <a:xfrm>
                <a:off x="240570" y="1356021"/>
                <a:ext cx="4572000" cy="22510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Dati assegnati:</a:t>
                </a:r>
              </a:p>
              <a:p>
                <a:endParaRPr lang="it-IT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=1,0860 ∗</m:t>
                      </m:r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it-I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=0,2332 </m:t>
                      </m:r>
                    </m:oMath>
                  </m:oMathPara>
                </a14:m>
                <a:endParaRPr lang="it-IT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=30,2751°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=173,2051°</m:t>
                      </m:r>
                    </m:oMath>
                  </m:oMathPara>
                </a14:m>
                <a:endParaRPr lang="it-IT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=24,6315°</m:t>
                      </m:r>
                    </m:oMath>
                  </m:oMathPara>
                </a14:m>
                <a:endParaRPr lang="it-IT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=18,9993°</m:t>
                      </m:r>
                    </m:oMath>
                  </m:oMathPara>
                </a14:m>
                <a:endParaRPr lang="it-IT" sz="1600" b="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999F95B-560C-6317-C146-E4A92999F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70" y="1356021"/>
                <a:ext cx="4572000" cy="2251065"/>
              </a:xfrm>
              <a:prstGeom prst="rect">
                <a:avLst/>
              </a:prstGeom>
              <a:blipFill>
                <a:blip r:embed="rId2"/>
                <a:stretch>
                  <a:fillRect l="-533" t="-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FC31670-CC81-E348-E88E-EA4ECA710049}"/>
                  </a:ext>
                </a:extLst>
              </p:cNvPr>
              <p:cNvSpPr txBox="1"/>
              <p:nvPr/>
            </p:nvSpPr>
            <p:spPr>
              <a:xfrm>
                <a:off x="240570" y="3891464"/>
                <a:ext cx="4572000" cy="19392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Dati trovati: </a:t>
                </a:r>
              </a:p>
              <a:p>
                <a:r>
                  <a:rPr lang="it-IT" sz="1600" dirty="0"/>
                  <a:t>Vettore posizione: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6640,6140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−4258,2138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2927,01450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[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it-IT" sz="1600" dirty="0"/>
                  <a:t>]</a:t>
                </a:r>
              </a:p>
              <a:p>
                <a:endParaRPr lang="it-IT" sz="1600" i="1" dirty="0"/>
              </a:p>
              <a:p>
                <a:r>
                  <a:rPr lang="it-IT" sz="1600" dirty="0"/>
                  <a:t>Vettore velocità: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,2742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−5,5797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2,9392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</a:t>
                </a:r>
                <a:r>
                  <a:rPr lang="it-IT" dirty="0"/>
                  <a:t>[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i="1" dirty="0"/>
                  <a:t>]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FC31670-CC81-E348-E88E-EA4ECA710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70" y="3891464"/>
                <a:ext cx="4572000" cy="1939249"/>
              </a:xfrm>
              <a:prstGeom prst="rect">
                <a:avLst/>
              </a:prstGeom>
              <a:blipFill>
                <a:blip r:embed="rId3"/>
                <a:stretch>
                  <a:fillRect l="-667" t="-9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FB3E9A0A-371A-FF29-3BA8-546301E6E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8866" y="1076324"/>
            <a:ext cx="5081436" cy="47543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4398773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Strategia Standard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5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9DABDB8-37CE-B152-373F-2881A1487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947" y="1066800"/>
            <a:ext cx="5353345" cy="46482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1D4D574-4816-B95E-EB2C-8B6B8A72F914}"/>
              </a:ext>
            </a:extLst>
          </p:cNvPr>
          <p:cNvSpPr txBox="1"/>
          <p:nvPr/>
        </p:nvSpPr>
        <p:spPr>
          <a:xfrm>
            <a:off x="438483" y="1465733"/>
            <a:ext cx="354548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Strategia </a:t>
            </a:r>
            <a:r>
              <a:rPr lang="it-IT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tandard: </a:t>
            </a:r>
          </a:p>
          <a:p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permutazione di tre manovre </a:t>
            </a:r>
          </a:p>
          <a:p>
            <a:endParaRPr lang="it-IT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it-IT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Trasferimento Bitangente </a:t>
            </a:r>
          </a:p>
          <a:p>
            <a:r>
              <a:rPr lang="it-IT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Cambio di Piano Orbitale</a:t>
            </a:r>
          </a:p>
          <a:p>
            <a:r>
              <a:rPr lang="it-IT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Cambio di Anomalia del Pericentro</a:t>
            </a:r>
          </a:p>
          <a:p>
            <a:pPr algn="just"/>
            <a:endParaRPr lang="it-IT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ella 9">
                <a:extLst>
                  <a:ext uri="{FF2B5EF4-FFF2-40B4-BE49-F238E27FC236}">
                    <a16:creationId xmlns:a16="http://schemas.microsoft.com/office/drawing/2014/main" id="{A801BC6F-8044-CDFC-294D-E8FF7A5582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2956877"/>
                  </p:ext>
                </p:extLst>
              </p:nvPr>
            </p:nvGraphicFramePr>
            <p:xfrm>
              <a:off x="682312" y="5349240"/>
              <a:ext cx="2657747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9936">
                      <a:extLst>
                        <a:ext uri="{9D8B030D-6E8A-4147-A177-3AD203B41FA5}">
                          <a16:colId xmlns:a16="http://schemas.microsoft.com/office/drawing/2014/main" val="3817423680"/>
                        </a:ext>
                      </a:extLst>
                    </a:gridCol>
                    <a:gridCol w="977811">
                      <a:extLst>
                        <a:ext uri="{9D8B030D-6E8A-4147-A177-3AD203B41FA5}">
                          <a16:colId xmlns:a16="http://schemas.microsoft.com/office/drawing/2014/main" val="3645020059"/>
                        </a:ext>
                      </a:extLst>
                    </a:gridCol>
                  </a:tblGrid>
                  <a:tr h="321094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GB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GB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n-GB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𝑘𝑚</m:t>
                                </m:r>
                                <m:r>
                                  <a:rPr lang="en-GB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GB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dirty="0">
                              <a:effectLst/>
                            </a:rPr>
                            <a:t>6.6450</a:t>
                          </a:r>
                          <a:endParaRPr lang="it-IT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4837738"/>
                      </a:ext>
                    </a:extLst>
                  </a:tr>
                  <a:tr h="321094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GB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n-GB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GB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dirty="0">
                              <a:effectLst/>
                            </a:rPr>
                            <a:t>4.8675</a:t>
                          </a:r>
                          <a:endParaRPr lang="it-IT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26473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ella 9">
                <a:extLst>
                  <a:ext uri="{FF2B5EF4-FFF2-40B4-BE49-F238E27FC236}">
                    <a16:creationId xmlns:a16="http://schemas.microsoft.com/office/drawing/2014/main" id="{A801BC6F-8044-CDFC-294D-E8FF7A5582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2956877"/>
                  </p:ext>
                </p:extLst>
              </p:nvPr>
            </p:nvGraphicFramePr>
            <p:xfrm>
              <a:off x="682312" y="5349240"/>
              <a:ext cx="2657747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9936">
                      <a:extLst>
                        <a:ext uri="{9D8B030D-6E8A-4147-A177-3AD203B41FA5}">
                          <a16:colId xmlns:a16="http://schemas.microsoft.com/office/drawing/2014/main" val="3817423680"/>
                        </a:ext>
                      </a:extLst>
                    </a:gridCol>
                    <a:gridCol w="977811">
                      <a:extLst>
                        <a:ext uri="{9D8B030D-6E8A-4147-A177-3AD203B41FA5}">
                          <a16:colId xmlns:a16="http://schemas.microsoft.com/office/drawing/2014/main" val="364502005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62" t="-8197" r="-59058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dirty="0">
                              <a:effectLst/>
                            </a:rPr>
                            <a:t>6.6450</a:t>
                          </a:r>
                          <a:endParaRPr lang="it-IT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4837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62" t="-110000" r="-59058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dirty="0">
                              <a:effectLst/>
                            </a:rPr>
                            <a:t>4.8675</a:t>
                          </a:r>
                          <a:endParaRPr lang="it-IT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26473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9706B29-6D54-B351-78F4-92874429505A}"/>
                  </a:ext>
                </a:extLst>
              </p:cNvPr>
              <p:cNvSpPr txBox="1"/>
              <p:nvPr/>
            </p:nvSpPr>
            <p:spPr>
              <a:xfrm>
                <a:off x="536256" y="4052620"/>
                <a:ext cx="3349944" cy="1045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i="1" dirty="0"/>
                  <a:t>6.6450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en-GB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it-IT" dirty="0"/>
              </a:p>
              <a:p>
                <a:pPr/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dirty="0"/>
                  <a:t>4.8675</a:t>
                </a:r>
                <a:r>
                  <a:rPr lang="it-IT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dirty="0"/>
                  <a:t> = 17523.1496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9706B29-6D54-B351-78F4-928744295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56" y="4052620"/>
                <a:ext cx="3349944" cy="1045286"/>
              </a:xfrm>
              <a:prstGeom prst="rect">
                <a:avLst/>
              </a:prstGeom>
              <a:blipFill>
                <a:blip r:embed="rId4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592277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Strategia Standard: manovra bitangente PA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43A690E-D9EE-7352-DF91-0B619B7AD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780" y="1077696"/>
            <a:ext cx="4515118" cy="41710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A13A7E0-D697-E2BA-ED25-19B6FE51E394}"/>
                  </a:ext>
                </a:extLst>
              </p:cNvPr>
              <p:cNvSpPr txBox="1"/>
              <p:nvPr/>
            </p:nvSpPr>
            <p:spPr>
              <a:xfrm>
                <a:off x="228600" y="1066712"/>
                <a:ext cx="4191000" cy="4812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Cambio forma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it-IT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it-IT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it-IT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it-IT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Raggiungere il pericentro dell'orbita iniziale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dirty="0"/>
                  <a:t>5698</a:t>
                </a:r>
                <a:r>
                  <a:rPr lang="it-IT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it-IT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</a:t>
                </a:r>
                <a:r>
                  <a:rPr lang="it-IT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rimo impulso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dirty="0"/>
                  <a:t>0.5863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en-GB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Orbita di Trasferimento: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Raggiungere l'apocentro dell'orbita di trasferimento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0" smtClean="0">
                            <a:effectLst/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dirty="0"/>
                  <a:t>5295</a:t>
                </a:r>
                <a:r>
                  <a:rPr lang="it-IT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it-IT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Times New Roman" panose="02020603050405020304" pitchFamily="18" charset="0"/>
                  </a:rPr>
                  <a:t>Secondo impulso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dirty="0"/>
                  <a:t>0.1642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en-GB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Nuova orbita: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it-IT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it-IT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it-IT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A13A7E0-D697-E2BA-ED25-19B6FE51E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066712"/>
                <a:ext cx="4191000" cy="4812728"/>
              </a:xfrm>
              <a:prstGeom prst="rect">
                <a:avLst/>
              </a:prstGeom>
              <a:blipFill>
                <a:blip r:embed="rId3"/>
                <a:stretch>
                  <a:fillRect l="-1310" t="-7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e 10">
            <a:extLst>
              <a:ext uri="{FF2B5EF4-FFF2-40B4-BE49-F238E27FC236}">
                <a16:creationId xmlns:a16="http://schemas.microsoft.com/office/drawing/2014/main" id="{BDAD4C7A-6B0B-C111-CC28-086FA53D4375}"/>
              </a:ext>
            </a:extLst>
          </p:cNvPr>
          <p:cNvSpPr/>
          <p:nvPr/>
        </p:nvSpPr>
        <p:spPr>
          <a:xfrm>
            <a:off x="293102" y="2590800"/>
            <a:ext cx="152400" cy="152400"/>
          </a:xfrm>
          <a:prstGeom prst="ellipse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FF"/>
              </a:solidFill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2E02D28A-F410-6B30-3B9B-124697AD0312}"/>
              </a:ext>
            </a:extLst>
          </p:cNvPr>
          <p:cNvSpPr/>
          <p:nvPr/>
        </p:nvSpPr>
        <p:spPr>
          <a:xfrm>
            <a:off x="293102" y="4648200"/>
            <a:ext cx="152400" cy="1524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FF"/>
              </a:solidFill>
            </a:endParaRP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5B609F8-BDF1-510A-1003-78D778C0FEB0}"/>
              </a:ext>
            </a:extLst>
          </p:cNvPr>
          <p:cNvCxnSpPr>
            <a:cxnSpLocks/>
          </p:cNvCxnSpPr>
          <p:nvPr/>
        </p:nvCxnSpPr>
        <p:spPr>
          <a:xfrm>
            <a:off x="1790700" y="12954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653237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Strategia Standard: cambio piano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1600" b="1" spc="-5" dirty="0">
                <a:solidFill>
                  <a:srgbClr val="FF9900"/>
                </a:solidFill>
                <a:latin typeface="Arial"/>
                <a:cs typeface="Arial"/>
              </a:rPr>
              <a:t>7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01C51AF-8713-B187-3086-87ADF85AD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371600"/>
            <a:ext cx="4430752" cy="3657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F72A5C7-F424-1AF5-88D3-CDE7A31CE309}"/>
                  </a:ext>
                </a:extLst>
              </p:cNvPr>
              <p:cNvSpPr txBox="1"/>
              <p:nvPr/>
            </p:nvSpPr>
            <p:spPr>
              <a:xfrm>
                <a:off x="533400" y="1371600"/>
                <a:ext cx="3733800" cy="24747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</a:t>
                </a:r>
                <a:r>
                  <a:rPr lang="it-IT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ambio l'inclinazione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0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it-IT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</a:p>
              <a:p>
                <a:endParaRPr lang="it-IT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Raggiungere il punto di cambio piano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0" smtClean="0">
                            <a:effectLst/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</a:rPr>
                      <m:t>3122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it-IT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Terzo impulso</a:t>
                </a:r>
                <a:r>
                  <a:rPr lang="en-GB" sz="1800" dirty="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dirty="0"/>
                  <a:t>5.1840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en-GB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it-IT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Nuova orbita: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it-IT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it-IT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it-IT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F72A5C7-F424-1AF5-88D3-CDE7A31CE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371600"/>
                <a:ext cx="3733800" cy="2474780"/>
              </a:xfrm>
              <a:prstGeom prst="rect">
                <a:avLst/>
              </a:prstGeom>
              <a:blipFill>
                <a:blip r:embed="rId3"/>
                <a:stretch>
                  <a:fillRect l="-1471" t="-1232" b="-19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e 9">
            <a:extLst>
              <a:ext uri="{FF2B5EF4-FFF2-40B4-BE49-F238E27FC236}">
                <a16:creationId xmlns:a16="http://schemas.microsoft.com/office/drawing/2014/main" id="{37EEE221-A345-94F6-6AE1-799D5C771456}"/>
              </a:ext>
            </a:extLst>
          </p:cNvPr>
          <p:cNvSpPr/>
          <p:nvPr/>
        </p:nvSpPr>
        <p:spPr>
          <a:xfrm>
            <a:off x="566419" y="2895600"/>
            <a:ext cx="152400" cy="152400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FF"/>
              </a:solidFill>
            </a:endParaRP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E4FC78F-0DA4-7EE3-4C2D-10F50ECD71F3}"/>
              </a:ext>
            </a:extLst>
          </p:cNvPr>
          <p:cNvCxnSpPr/>
          <p:nvPr/>
        </p:nvCxnSpPr>
        <p:spPr>
          <a:xfrm>
            <a:off x="2743200" y="160020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72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6" y="211962"/>
            <a:ext cx="8513574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Strategia Standard: cambio anomalia del pericentro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46132"/>
            <a:ext cx="2298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1600" b="1" spc="-90" dirty="0">
                <a:solidFill>
                  <a:srgbClr val="FF9900"/>
                </a:solidFill>
                <a:latin typeface="Arial"/>
                <a:cs typeface="Arial"/>
              </a:rPr>
              <a:t>8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7050054-B110-EEAA-AF0E-B72DF521C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978" y="1143000"/>
            <a:ext cx="4721327" cy="3962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E9C6DCA-5B52-CCB1-C5D9-57C63A815F1B}"/>
                  </a:ext>
                </a:extLst>
              </p:cNvPr>
              <p:cNvSpPr txBox="1"/>
              <p:nvPr/>
            </p:nvSpPr>
            <p:spPr>
              <a:xfrm>
                <a:off x="363795" y="1321687"/>
                <a:ext cx="3560574" cy="36050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Allineare le orbite         </a:t>
                </a:r>
                <a14:m>
                  <m:oMath xmlns:m="http://schemas.openxmlformats.org/officeDocument/2006/math">
                    <m:r>
                      <a:rPr lang="it-IT" sz="18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it-IT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it-IT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Raggiungere punto di cambio anomalia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0" smtClean="0">
                            <a:effectLst/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</a:rPr>
                      <m:t>2777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it-IT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it-IT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Quarto impulso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GB" dirty="0"/>
                      <m:t>0.7105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en-GB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it-IT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Orbita Finale: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it-IT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Raggiungo la posizione finale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631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it-IT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E9C6DCA-5B52-CCB1-C5D9-57C63A815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95" y="1321687"/>
                <a:ext cx="3560574" cy="3605026"/>
              </a:xfrm>
              <a:prstGeom prst="rect">
                <a:avLst/>
              </a:prstGeom>
              <a:blipFill>
                <a:blip r:embed="rId3"/>
                <a:stretch>
                  <a:fillRect l="-1541" t="-10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e 7">
            <a:extLst>
              <a:ext uri="{FF2B5EF4-FFF2-40B4-BE49-F238E27FC236}">
                <a16:creationId xmlns:a16="http://schemas.microsoft.com/office/drawing/2014/main" id="{1183B2BD-C4D1-327F-24BD-671F147F6A30}"/>
              </a:ext>
            </a:extLst>
          </p:cNvPr>
          <p:cNvSpPr/>
          <p:nvPr/>
        </p:nvSpPr>
        <p:spPr>
          <a:xfrm>
            <a:off x="396240" y="2912336"/>
            <a:ext cx="152400" cy="152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FF"/>
              </a:solidFill>
            </a:endParaRP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AB6BE6A3-5C9D-A24B-9D9C-CC2D3FB4F2FA}"/>
              </a:ext>
            </a:extLst>
          </p:cNvPr>
          <p:cNvCxnSpPr/>
          <p:nvPr/>
        </p:nvCxnSpPr>
        <p:spPr>
          <a:xfrm>
            <a:off x="2286000" y="152400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182465"/>
            <a:ext cx="660857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Confronto con altre Strategie Standard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33898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9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8EC853A-5A4F-68B7-6513-0425BB44610D}"/>
              </a:ext>
            </a:extLst>
          </p:cNvPr>
          <p:cNvSpPr txBox="1"/>
          <p:nvPr/>
        </p:nvSpPr>
        <p:spPr>
          <a:xfrm>
            <a:off x="390832" y="1043731"/>
            <a:ext cx="8056373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Questa strategia è quella con il costo più basso in termini di velocità, fino al 27,3% inferiore rispetto alle altre strategie. </a:t>
            </a:r>
          </a:p>
          <a:p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Questo è possibile dal momento che è stato scelto di non cambiare il piano orbitale come prima manovra e di farlo in un punto più lontano,</a:t>
            </a:r>
            <a:r>
              <a:rPr lang="it-IT" sz="1600" dirty="0">
                <a:solidFill>
                  <a:srgbClr val="A8D08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risparmiando fino al 13,6% di </a:t>
            </a:r>
            <a:r>
              <a:rPr lang="en-GB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Δ</a:t>
            </a: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 utilizzato per il cambio inclinazione.</a:t>
            </a:r>
          </a:p>
          <a:p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Inoltre la manovra bitangente scelta, ovvero quella da pericentro ad apocentro, è quella meno costosa. Si è calcolata una riduzione di </a:t>
            </a:r>
            <a:r>
              <a:rPr lang="it-IT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Δv</a:t>
            </a: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del 2,15% rispetto alla manovra effettuata dall’apocentro al pericentro e fino al 34,7% rispetto alle altre manovre bitangenti. </a:t>
            </a:r>
          </a:p>
          <a:p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 costo associato al cambiamento di anomalia del pericentro è del 47,6% maggiore di quello più basso, ma nonostante questo fatto, il costo totale della strategia rimane il più conveniente.</a:t>
            </a:r>
          </a:p>
          <a:p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 tempo richiesto dalla strategia proposta è superiore del 21,1% rispetto alle altre strategie, ed è maggiore perché le orbite sono più larghe per ridurre </a:t>
            </a:r>
            <a:r>
              <a:rPr lang="it-IT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Δv</a:t>
            </a: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4B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</TotalTime>
  <Words>631</Words>
  <Application>Microsoft Office PowerPoint</Application>
  <PresentationFormat>Presentazione su schermo (4:3)</PresentationFormat>
  <Paragraphs>155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Arial</vt:lpstr>
      <vt:lpstr>Arial MT</vt:lpstr>
      <vt:lpstr>Calibri</vt:lpstr>
      <vt:lpstr>Cambria Math</vt:lpstr>
      <vt:lpstr>Times New Roman</vt:lpstr>
      <vt:lpstr>Office Theme</vt:lpstr>
      <vt:lpstr>Presentazione standard di PowerPoint</vt:lpstr>
      <vt:lpstr>Introduzione</vt:lpstr>
      <vt:lpstr>Orbita iniziale</vt:lpstr>
      <vt:lpstr>Orbita finale</vt:lpstr>
      <vt:lpstr>Strategia Standard</vt:lpstr>
      <vt:lpstr>Strategia Standard: manovra bitangente PA</vt:lpstr>
      <vt:lpstr>Strategia Standard: cambio piano</vt:lpstr>
      <vt:lpstr>Strategia Standard: cambio anomalia del pericentro</vt:lpstr>
      <vt:lpstr>Confronto con altre Strategie Standard</vt:lpstr>
      <vt:lpstr>Confronto con altre Strategie Standard</vt:lpstr>
      <vt:lpstr>Alternativa 1</vt:lpstr>
      <vt:lpstr>Alternativa 2: secante</vt:lpstr>
      <vt:lpstr>Alternativa 3: tangente</vt:lpstr>
      <vt:lpstr>Conclusioni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simon</dc:creator>
  <cp:lastModifiedBy>Silvia Pala</cp:lastModifiedBy>
  <cp:revision>4</cp:revision>
  <dcterms:created xsi:type="dcterms:W3CDTF">2022-12-26T14:02:03Z</dcterms:created>
  <dcterms:modified xsi:type="dcterms:W3CDTF">2023-01-04T00:01:29Z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2022-03-25T00:00:00Z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2022-12-26T00:00:00Z</vt:filetime>
  </property>
</Properties>
</file>