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73E3-BF39-4B77-9377-A4DF1180EAD2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A3DF-C9C7-4295-9995-6E91961E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Project Presentation</dc:title>
  <dc:creator>Turcu Nicusor</dc:creator>
  <cp:lastModifiedBy>Turcu Nicusor</cp:lastModifiedBy>
  <cp:revision>1</cp:revision>
  <dcterms:created xsi:type="dcterms:W3CDTF">2018-06-20T12:55:34Z</dcterms:created>
  <dcterms:modified xsi:type="dcterms:W3CDTF">2018-06-20T12:55:59Z</dcterms:modified>
</cp:coreProperties>
</file>