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70" r:id="rId2"/>
    <p:sldId id="271" r:id="rId3"/>
    <p:sldId id="279" r:id="rId4"/>
    <p:sldId id="283" r:id="rId5"/>
    <p:sldId id="278" r:id="rId6"/>
    <p:sldId id="280" r:id="rId7"/>
    <p:sldId id="281" r:id="rId8"/>
    <p:sldId id="282" r:id="rId9"/>
    <p:sldId id="275" r:id="rId10"/>
    <p:sldId id="276" r:id="rId11"/>
    <p:sldId id="284" r:id="rId12"/>
    <p:sldId id="274" r:id="rId13"/>
    <p:sldId id="273" r:id="rId14"/>
    <p:sldId id="257" r:id="rId15"/>
    <p:sldId id="272" r:id="rId16"/>
  </p:sldIdLst>
  <p:sldSz cx="12192000" cy="6858000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 Light" panose="020B0604020202020204" charset="0"/>
      <p:regular r:id="rId26"/>
      <p:bold r:id="rId27"/>
      <p:italic r:id="rId28"/>
      <p:boldItalic r:id="rId29"/>
    </p:embeddedFont>
    <p:embeddedFont>
      <p:font typeface="Playfair Displ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89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945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70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826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191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53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664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89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37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42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76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65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00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90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47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19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31333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00000000-1234-1234-1234-123412341234}" type="slidenum">
              <a:rPr lang="en-PH" smtClean="0"/>
              <a:pPr/>
              <a:t>‹#›</a:t>
            </a:fld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2.jpeg"/><Relationship Id="rId4" Type="http://schemas.openxmlformats.org/officeDocument/2006/relationships/image" Target="../media/image1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593370" y="1465846"/>
            <a:ext cx="8872268" cy="185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chemeClr val="dk1"/>
                </a:solidFill>
                <a:latin typeface="Montserrat"/>
                <a:sym typeface="Montserrat"/>
              </a:rPr>
              <a:t>Implementarea unui sistem software de tip Smart Home</a:t>
            </a:r>
            <a:endParaRPr lang="ro-RO" b="1" dirty="0"/>
          </a:p>
        </p:txBody>
      </p:sp>
      <p:sp>
        <p:nvSpPr>
          <p:cNvPr id="98" name="Shape 98"/>
          <p:cNvSpPr txBox="1"/>
          <p:nvPr/>
        </p:nvSpPr>
        <p:spPr>
          <a:xfrm>
            <a:off x="2523930" y="5207253"/>
            <a:ext cx="2008890" cy="7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Nicu</a:t>
            </a:r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șor TURCU</a:t>
            </a:r>
            <a:endParaRPr b="1" dirty="0"/>
          </a:p>
        </p:txBody>
      </p:sp>
      <p:pic>
        <p:nvPicPr>
          <p:cNvPr id="6" name="Picture 5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97"/>
          <p:cNvSpPr txBox="1"/>
          <p:nvPr/>
        </p:nvSpPr>
        <p:spPr>
          <a:xfrm>
            <a:off x="1593370" y="6130454"/>
            <a:ext cx="8872268" cy="48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dk1"/>
                </a:solidFill>
                <a:latin typeface="Montserrat"/>
                <a:sym typeface="Montserrat"/>
              </a:rPr>
              <a:t>Sesiunea: Iulie 2018</a:t>
            </a:r>
          </a:p>
        </p:txBody>
      </p:sp>
      <p:sp>
        <p:nvSpPr>
          <p:cNvPr id="10" name="Shape 98"/>
          <p:cNvSpPr txBox="1"/>
          <p:nvPr/>
        </p:nvSpPr>
        <p:spPr>
          <a:xfrm>
            <a:off x="5649080" y="5207253"/>
            <a:ext cx="4189539" cy="79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Coordonator științific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Lector </a:t>
            </a:r>
            <a:r>
              <a:rPr lang="ro-RO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doctor Cristian FRĂSINARU</a:t>
            </a:r>
            <a:endParaRPr b="1" dirty="0"/>
          </a:p>
        </p:txBody>
      </p:sp>
      <p:sp>
        <p:nvSpPr>
          <p:cNvPr id="11" name="Shape 97"/>
          <p:cNvSpPr txBox="1"/>
          <p:nvPr/>
        </p:nvSpPr>
        <p:spPr>
          <a:xfrm>
            <a:off x="1593370" y="331351"/>
            <a:ext cx="8872268" cy="12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Universitatea </a:t>
            </a:r>
            <a:r>
              <a:rPr lang="en-US" sz="2800" dirty="0" smtClean="0">
                <a:solidFill>
                  <a:schemeClr val="dk1"/>
                </a:solidFill>
                <a:latin typeface="Montserrat"/>
                <a:sym typeface="Montserrat"/>
              </a:rPr>
              <a:t>“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Alexandru Ioan Cuza</a:t>
            </a:r>
            <a:r>
              <a:rPr lang="en-US" sz="2800" dirty="0" smtClean="0">
                <a:solidFill>
                  <a:schemeClr val="dk1"/>
                </a:solidFill>
                <a:latin typeface="Montserrat"/>
                <a:sym typeface="Montserrat"/>
              </a:rPr>
              <a:t>”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 Iași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Facultatea de Informatică</a:t>
            </a:r>
            <a:endParaRPr lang="ro-RO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484" y="3118086"/>
            <a:ext cx="1928220" cy="18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4" t="19083" r="5241" b="11087"/>
          <a:stretch/>
        </p:blipFill>
        <p:spPr>
          <a:xfrm>
            <a:off x="2181842" y="1436508"/>
            <a:ext cx="3897764" cy="2088088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ro-RO" sz="4800" dirty="0">
                <a:solidFill>
                  <a:schemeClr val="dk1"/>
                </a:solidFill>
                <a:latin typeface="Montserrat"/>
                <a:sym typeface="Montserrat"/>
              </a:rPr>
              <a:t>utilizate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3132464" y="3619190"/>
            <a:ext cx="2046081" cy="47102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3193140" y="3668137"/>
            <a:ext cx="1985405" cy="3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Încuietoarea  ușii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0" t="20441" r="11502" b="7521"/>
          <a:stretch/>
        </p:blipFill>
        <p:spPr>
          <a:xfrm>
            <a:off x="6916823" y="1435688"/>
            <a:ext cx="4058449" cy="2088908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7541980" y="3644002"/>
            <a:ext cx="2808134" cy="457339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7541980" y="3659844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Monitor </a:t>
            </a:r>
            <a:r>
              <a:rPr lang="en-US" sz="1800" dirty="0" err="1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ambian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ță locuință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10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3140" y="4398390"/>
            <a:ext cx="1926888" cy="1602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5276" y="4361515"/>
            <a:ext cx="1530037" cy="1648201"/>
          </a:xfrm>
          <a:prstGeom prst="rect">
            <a:avLst/>
          </a:prstGeom>
        </p:spPr>
      </p:pic>
      <p:sp>
        <p:nvSpPr>
          <p:cNvPr id="25" name="Shape 114"/>
          <p:cNvSpPr/>
          <p:nvPr/>
        </p:nvSpPr>
        <p:spPr>
          <a:xfrm>
            <a:off x="605444" y="4257450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" name="Shape 146"/>
          <p:cNvSpPr txBox="1"/>
          <p:nvPr/>
        </p:nvSpPr>
        <p:spPr>
          <a:xfrm>
            <a:off x="496807" y="3771147"/>
            <a:ext cx="17111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Dispozitiv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Shape 146"/>
          <p:cNvSpPr txBox="1"/>
          <p:nvPr/>
        </p:nvSpPr>
        <p:spPr>
          <a:xfrm>
            <a:off x="505860" y="4330420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Shape 143"/>
          <p:cNvSpPr/>
          <p:nvPr/>
        </p:nvSpPr>
        <p:spPr>
          <a:xfrm>
            <a:off x="2890917" y="6071089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" name="Shape 152"/>
          <p:cNvSpPr txBox="1"/>
          <p:nvPr/>
        </p:nvSpPr>
        <p:spPr>
          <a:xfrm>
            <a:off x="2890916" y="6086930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KY-019,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releu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5V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" name="Shape 143"/>
          <p:cNvSpPr/>
          <p:nvPr/>
        </p:nvSpPr>
        <p:spPr>
          <a:xfrm>
            <a:off x="7559638" y="6055172"/>
            <a:ext cx="2791618" cy="469127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" name="Shape 152"/>
          <p:cNvSpPr txBox="1"/>
          <p:nvPr/>
        </p:nvSpPr>
        <p:spPr>
          <a:xfrm>
            <a:off x="7559637" y="6024077"/>
            <a:ext cx="2791618" cy="47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KY-015, Modulul cu senzor de temperatură și umiditate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26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Demo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11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8194" r="12366" b="8404"/>
          <a:stretch/>
        </p:blipFill>
        <p:spPr>
          <a:xfrm rot="16200000">
            <a:off x="3376944" y="363827"/>
            <a:ext cx="5359649" cy="71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Creșterea numărului de dispo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z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itive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Creare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a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grupuri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de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utilizatori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Folosire HTTPS.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Direcții de dezvoltare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12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123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Concluzii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13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Arhitectură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bine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construită.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Consider că lucrarea și-a atins scopul.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Demonstrarea avantajelor sistemului.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Experiență cu o gamă largă de tehnologii.</a:t>
            </a:r>
          </a:p>
        </p:txBody>
      </p:sp>
    </p:spTree>
    <p:extLst>
      <p:ext uri="{BB962C8B-B14F-4D97-AF65-F5344CB8AC3E}">
        <p14:creationId xmlns:p14="http://schemas.microsoft.com/office/powerpoint/2010/main" val="34187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chemeClr val="tx1"/>
                </a:solidFill>
                <a:latin typeface="Montserrat"/>
                <a:sym typeface="Montserrat"/>
              </a:rPr>
              <a:t>Întrebări?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b="1" dirty="0" smtClean="0">
                <a:solidFill>
                  <a:schemeClr val="tx1"/>
                </a:solidFill>
                <a:latin typeface="Montserrat"/>
                <a:sym typeface="Montserrat"/>
              </a:rPr>
              <a:t>Mulțumesc pentru atenție!</a:t>
            </a: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Cuprins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1.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 Motiva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ție 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ea typeface="Lato Light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2.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Ce este Smart Home?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3.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Arhitectura sistemului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4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Aplica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ția web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5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Server REST Java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6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Dispozitive inteligente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7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Dispozitive utilizate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8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Direcții de dezvoltare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9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Concluzii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95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97" y="2982770"/>
            <a:ext cx="3449842" cy="344984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otivație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3</a:t>
            </a:fld>
            <a:endParaRPr lang="en-PH" dirty="0"/>
          </a:p>
        </p:txBody>
      </p:sp>
      <p:sp>
        <p:nvSpPr>
          <p:cNvPr id="2" name="Cloud Callout 1"/>
          <p:cNvSpPr/>
          <p:nvPr/>
        </p:nvSpPr>
        <p:spPr>
          <a:xfrm>
            <a:off x="5514000" y="1718799"/>
            <a:ext cx="2397482" cy="1009688"/>
          </a:xfrm>
          <a:prstGeom prst="cloudCallout">
            <a:avLst>
              <a:gd name="adj1" fmla="val -30511"/>
              <a:gd name="adj2" fmla="val 1003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52266" y="2016066"/>
            <a:ext cx="21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/>
              <a:t>Am oprit cafetiera?</a:t>
            </a:r>
            <a:endParaRPr lang="en-US" sz="1800" dirty="0"/>
          </a:p>
        </p:txBody>
      </p:sp>
      <p:sp>
        <p:nvSpPr>
          <p:cNvPr id="11" name="Cloud Callout 10"/>
          <p:cNvSpPr/>
          <p:nvPr/>
        </p:nvSpPr>
        <p:spPr>
          <a:xfrm>
            <a:off x="7911482" y="2484597"/>
            <a:ext cx="2391362" cy="996347"/>
          </a:xfrm>
          <a:prstGeom prst="cloudCallout">
            <a:avLst>
              <a:gd name="adj1" fmla="val -78060"/>
              <a:gd name="adj2" fmla="val 646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2191773" y="2414121"/>
            <a:ext cx="2680361" cy="861408"/>
          </a:xfrm>
          <a:prstGeom prst="cloudCallout">
            <a:avLst>
              <a:gd name="adj1" fmla="val 41731"/>
              <a:gd name="adj2" fmla="val 761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5968" y="2629198"/>
            <a:ext cx="206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Oare am lăsat apa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deschis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baie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o-RO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3676" y="2524463"/>
            <a:ext cx="175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/>
              <a:t>Am închis ușa de la intrare?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47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o-RO" sz="4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 este Smart Home?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4</a:t>
            </a:fld>
            <a:endParaRPr lang="en-PH" dirty="0"/>
          </a:p>
        </p:txBody>
      </p:sp>
      <p:sp>
        <p:nvSpPr>
          <p:cNvPr id="11" name="Shape 113"/>
          <p:cNvSpPr txBox="1"/>
          <p:nvPr/>
        </p:nvSpPr>
        <p:spPr>
          <a:xfrm>
            <a:off x="660903" y="1549523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Reședință controlată de la distanță.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Oferă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: </a:t>
            </a: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Confort,	</a:t>
            </a: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Securitate,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U</a:t>
            </a: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șurință în utilizare,</a:t>
            </a: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Economii de timp, bani și energie.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Software-ul de calculator joacă rolul unui agent inteligent.</a:t>
            </a:r>
          </a:p>
          <a:p>
            <a:pPr marL="342900" lvl="0" indent="-342900">
              <a:buFontTx/>
              <a:buChar char="-"/>
            </a:pP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5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Arhitectura sistemului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5</a:t>
            </a:fld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5" y="1305485"/>
            <a:ext cx="9480649" cy="53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Aplicația web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6</a:t>
            </a:fld>
            <a:endParaRPr lang="en-PH" dirty="0"/>
          </a:p>
        </p:txBody>
      </p:sp>
      <p:sp>
        <p:nvSpPr>
          <p:cNvPr id="3" name="Rounded Rectangle 2"/>
          <p:cNvSpPr/>
          <p:nvPr/>
        </p:nvSpPr>
        <p:spPr>
          <a:xfrm>
            <a:off x="3788080" y="1181100"/>
            <a:ext cx="852036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HTML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4771807" y="1181100"/>
            <a:ext cx="758050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CSS</a:t>
            </a:r>
            <a:endParaRPr lang="en-US" sz="1800" dirty="0"/>
          </a:p>
        </p:txBody>
      </p:sp>
      <p:sp>
        <p:nvSpPr>
          <p:cNvPr id="15" name="Rounded Rectangle 14"/>
          <p:cNvSpPr/>
          <p:nvPr/>
        </p:nvSpPr>
        <p:spPr>
          <a:xfrm>
            <a:off x="894284" y="1181100"/>
            <a:ext cx="1255315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Angular 5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2281290" y="1181100"/>
            <a:ext cx="1375099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Boostrap 4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5661548" y="1181100"/>
            <a:ext cx="1291066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Typescript</a:t>
            </a:r>
            <a:endParaRPr lang="en-US" sz="1800" dirty="0"/>
          </a:p>
        </p:txBody>
      </p:sp>
      <p:sp>
        <p:nvSpPr>
          <p:cNvPr id="18" name="Shape 113"/>
          <p:cNvSpPr txBox="1"/>
          <p:nvPr/>
        </p:nvSpPr>
        <p:spPr>
          <a:xfrm>
            <a:off x="660904" y="1801640"/>
            <a:ext cx="8652428" cy="450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- Design: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Intuitiv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Modern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Simplist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Responsive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- Comunicare HTTP cu serverul Java.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967" y="1301419"/>
            <a:ext cx="4816708" cy="49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 REST Java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7</a:t>
            </a:fld>
            <a:endParaRPr lang="en-PH" dirty="0"/>
          </a:p>
        </p:txBody>
      </p:sp>
      <p:sp>
        <p:nvSpPr>
          <p:cNvPr id="7" name="Rounded Rectangle 6"/>
          <p:cNvSpPr/>
          <p:nvPr/>
        </p:nvSpPr>
        <p:spPr>
          <a:xfrm>
            <a:off x="3656560" y="1181099"/>
            <a:ext cx="745027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Java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897791" y="1181099"/>
            <a:ext cx="1328646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API REST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68960" y="1181099"/>
            <a:ext cx="1145077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SSL/TLS</a:t>
            </a:r>
            <a:endParaRPr lang="en-US" sz="1800" dirty="0"/>
          </a:p>
        </p:txBody>
      </p:sp>
      <p:sp>
        <p:nvSpPr>
          <p:cNvPr id="12" name="Shape 113"/>
          <p:cNvSpPr txBox="1"/>
          <p:nvPr/>
        </p:nvSpPr>
        <p:spPr>
          <a:xfrm>
            <a:off x="660904" y="2381061"/>
            <a:ext cx="8652428" cy="392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Manager de dispo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z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itive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Protocol de comunicație personalizat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Securitate în comunicarea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cu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dispozitivele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47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Dispozitive inteligente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8</a:t>
            </a:fld>
            <a:endParaRPr lang="en-PH" dirty="0"/>
          </a:p>
        </p:txBody>
      </p:sp>
      <p:sp>
        <p:nvSpPr>
          <p:cNvPr id="7" name="Rounded Rectangle 6"/>
          <p:cNvSpPr/>
          <p:nvPr/>
        </p:nvSpPr>
        <p:spPr>
          <a:xfrm>
            <a:off x="5943871" y="1181099"/>
            <a:ext cx="716452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Java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3773072" y="1181099"/>
            <a:ext cx="722673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PI4J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5686" y="1185862"/>
            <a:ext cx="1145077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SSL/TLS</a:t>
            </a:r>
            <a:endParaRPr lang="en-US" sz="1800" dirty="0"/>
          </a:p>
        </p:txBody>
      </p:sp>
      <p:sp>
        <p:nvSpPr>
          <p:cNvPr id="12" name="Rounded Rectangle 11"/>
          <p:cNvSpPr/>
          <p:nvPr/>
        </p:nvSpPr>
        <p:spPr>
          <a:xfrm>
            <a:off x="882798" y="1181099"/>
            <a:ext cx="1554652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Raspberry Pi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589186" y="1181099"/>
            <a:ext cx="1030778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Arduino</a:t>
            </a:r>
            <a:endParaRPr lang="en-US" sz="1800" dirty="0"/>
          </a:p>
        </p:txBody>
      </p:sp>
      <p:sp>
        <p:nvSpPr>
          <p:cNvPr id="15" name="Shape 113"/>
          <p:cNvSpPr txBox="1"/>
          <p:nvPr/>
        </p:nvSpPr>
        <p:spPr>
          <a:xfrm>
            <a:off x="660904" y="2788467"/>
            <a:ext cx="8652428" cy="351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Raspberry Pi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Dinamicitate în expunerea configurărilor dispozitivelelor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54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6" t="15635" r="10530" b="10174"/>
          <a:stretch/>
        </p:blipFill>
        <p:spPr>
          <a:xfrm>
            <a:off x="1826772" y="1478565"/>
            <a:ext cx="2515512" cy="203508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utilizate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2631205" y="3641918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1666067" y="3657759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Lamp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2163" y="1488417"/>
            <a:ext cx="2769156" cy="2035082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6182543" y="3642717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5217405" y="3658558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Bec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4924" y="2407814"/>
            <a:ext cx="2638211" cy="247332"/>
          </a:xfrm>
          <a:prstGeom prst="rect">
            <a:avLst/>
          </a:prstGeom>
        </p:spPr>
      </p:pic>
      <p:sp>
        <p:nvSpPr>
          <p:cNvPr id="20" name="Shape 143"/>
          <p:cNvSpPr/>
          <p:nvPr/>
        </p:nvSpPr>
        <p:spPr>
          <a:xfrm>
            <a:off x="9135391" y="3641918"/>
            <a:ext cx="2046083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" name="Shape 152"/>
          <p:cNvSpPr txBox="1"/>
          <p:nvPr/>
        </p:nvSpPr>
        <p:spPr>
          <a:xfrm>
            <a:off x="8737173" y="3643437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Laser de securitate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9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4258" y="4467705"/>
            <a:ext cx="1362424" cy="1162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0952" y="4432286"/>
            <a:ext cx="1171577" cy="120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5391" y="4426410"/>
            <a:ext cx="1768278" cy="1104314"/>
          </a:xfrm>
          <a:prstGeom prst="rect">
            <a:avLst/>
          </a:prstGeom>
        </p:spPr>
      </p:pic>
      <p:sp>
        <p:nvSpPr>
          <p:cNvPr id="27" name="Shape 114"/>
          <p:cNvSpPr/>
          <p:nvPr/>
        </p:nvSpPr>
        <p:spPr>
          <a:xfrm>
            <a:off x="605444" y="4257458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" name="Shape 146"/>
          <p:cNvSpPr txBox="1"/>
          <p:nvPr/>
        </p:nvSpPr>
        <p:spPr>
          <a:xfrm>
            <a:off x="496807" y="3771143"/>
            <a:ext cx="17111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Dispozitiv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146"/>
          <p:cNvSpPr txBox="1"/>
          <p:nvPr/>
        </p:nvSpPr>
        <p:spPr>
          <a:xfrm>
            <a:off x="505860" y="4330416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Shape 143"/>
          <p:cNvSpPr/>
          <p:nvPr/>
        </p:nvSpPr>
        <p:spPr>
          <a:xfrm>
            <a:off x="1790561" y="5875091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" name="Shape 152"/>
          <p:cNvSpPr txBox="1"/>
          <p:nvPr/>
        </p:nvSpPr>
        <p:spPr>
          <a:xfrm>
            <a:off x="1790560" y="5890932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KY-016,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3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" name="Shape 143"/>
          <p:cNvSpPr/>
          <p:nvPr/>
        </p:nvSpPr>
        <p:spPr>
          <a:xfrm>
            <a:off x="5275204" y="5869952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" name="Shape 152"/>
          <p:cNvSpPr txBox="1"/>
          <p:nvPr/>
        </p:nvSpPr>
        <p:spPr>
          <a:xfrm>
            <a:off x="5275203" y="5885793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KY-011,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2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" name="Shape 143"/>
          <p:cNvSpPr/>
          <p:nvPr/>
        </p:nvSpPr>
        <p:spPr>
          <a:xfrm>
            <a:off x="8914925" y="5866374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" name="Shape 152"/>
          <p:cNvSpPr txBox="1"/>
          <p:nvPr/>
        </p:nvSpPr>
        <p:spPr>
          <a:xfrm>
            <a:off x="8914924" y="5882215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KY-008,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senzor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laser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294</Words>
  <Application>Microsoft Office PowerPoint</Application>
  <PresentationFormat>Widescreen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Montserrat</vt:lpstr>
      <vt:lpstr>Calibri</vt:lpstr>
      <vt:lpstr>Lato Light</vt:lpstr>
      <vt:lpstr>Times New Roman</vt:lpstr>
      <vt:lpstr>Playfair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123</cp:revision>
  <dcterms:modified xsi:type="dcterms:W3CDTF">2018-07-01T11:35:03Z</dcterms:modified>
</cp:coreProperties>
</file>