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/>
      <dgm:spPr/>
      <dgm:t>
        <a:bodyPr/>
        <a:lstStyle/>
        <a:p>
          <a:r>
            <a:rPr lang="ro-RO" dirty="0" smtClean="0"/>
            <a:t>Aplicație Client</a:t>
          </a:r>
          <a:endParaRPr lang="en-US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/>
      <dgm:spPr/>
      <dgm:t>
        <a:bodyPr/>
        <a:lstStyle/>
        <a:p>
          <a:r>
            <a:rPr lang="ro-RO" dirty="0" smtClean="0"/>
            <a:t>Aplicație Server</a:t>
          </a:r>
          <a:endParaRPr lang="en-US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/>
      <dgm:spPr/>
      <dgm:t>
        <a:bodyPr/>
        <a:lstStyle/>
        <a:p>
          <a:r>
            <a:rPr lang="ro-RO" dirty="0" smtClean="0"/>
            <a:t>Dispozitiv </a:t>
          </a:r>
          <a:r>
            <a:rPr lang="en-US" dirty="0" smtClean="0"/>
            <a:t>1</a:t>
          </a:r>
          <a:endParaRPr lang="en-US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/>
      <dgm:spPr/>
      <dgm:t>
        <a:bodyPr/>
        <a:lstStyle/>
        <a:p>
          <a:r>
            <a:rPr lang="ro-RO" dirty="0" smtClean="0"/>
            <a:t>Dispozitiv </a:t>
          </a:r>
          <a:r>
            <a:rPr lang="en-US" dirty="0" smtClean="0"/>
            <a:t>…</a:t>
          </a:r>
          <a:endParaRPr lang="en-US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/>
      <dgm:spPr/>
      <dgm:t>
        <a:bodyPr/>
        <a:lstStyle/>
        <a:p>
          <a:r>
            <a:rPr lang="ro-RO" dirty="0" smtClean="0"/>
            <a:t>Dispozitiv</a:t>
          </a:r>
          <a:r>
            <a:rPr lang="en-US" dirty="0" smtClean="0"/>
            <a:t> </a:t>
          </a:r>
          <a:r>
            <a:rPr lang="ro-RO" dirty="0" smtClean="0"/>
            <a:t>2</a:t>
          </a:r>
          <a:endParaRPr lang="en-US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535FC5FB-8BA4-45B0-89E4-EB70B054278E}" type="pres">
      <dgm:prSet presAssocID="{A3948582-E41B-4E64-96CC-A7B8352B50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FECC07-8DC2-4680-A1A4-E596B0EEC824}" type="pres">
      <dgm:prSet presAssocID="{CE3A7A2B-0120-4596-8CB3-B686980D22EA}" presName="hierRoot1" presStyleCnt="0">
        <dgm:presLayoutVars>
          <dgm:hierBranch val="init"/>
        </dgm:presLayoutVars>
      </dgm:prSet>
      <dgm:spPr/>
    </dgm:pt>
    <dgm:pt modelId="{9AC9AF78-BF15-44AD-99E2-A3BB22517442}" type="pres">
      <dgm:prSet presAssocID="{CE3A7A2B-0120-4596-8CB3-B686980D22EA}" presName="rootComposite1" presStyleCnt="0"/>
      <dgm:spPr/>
    </dgm:pt>
    <dgm:pt modelId="{CF4B8774-C764-4EEA-966F-C6835E2F7AF1}" type="pres">
      <dgm:prSet presAssocID="{CE3A7A2B-0120-4596-8CB3-B686980D22EA}" presName="rootText1" presStyleLbl="node0" presStyleIdx="0" presStyleCnt="1" custLinFactNeighborX="-50439" custLinFactNeighborY="166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394366-FF6E-441C-BFAA-9688D8336BE9}" type="pres">
      <dgm:prSet presAssocID="{CE3A7A2B-0120-4596-8CB3-B686980D22E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6E6E70E-BCD1-46B9-93E8-D25B4727A969}" type="pres">
      <dgm:prSet presAssocID="{CE3A7A2B-0120-4596-8CB3-B686980D22EA}" presName="hierChild2" presStyleCnt="0"/>
      <dgm:spPr/>
    </dgm:pt>
    <dgm:pt modelId="{ECC6D552-1F3C-47EB-BF12-2EEF88EAC7EF}" type="pres">
      <dgm:prSet presAssocID="{CE3A7A2B-0120-4596-8CB3-B686980D22EA}" presName="hierChild3" presStyleCnt="0"/>
      <dgm:spPr/>
    </dgm:pt>
    <dgm:pt modelId="{08DDCF76-1062-46CB-B301-71F194ADA367}" type="pres">
      <dgm:prSet presAssocID="{1512B27A-390D-4709-8629-FCA8BEDE4660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2E6A63EE-EB06-409A-BF02-9F71B9ED13BC}" type="pres">
      <dgm:prSet presAssocID="{2F5A44C0-791D-41F6-AE89-A8AF91720298}" presName="hierRoot3" presStyleCnt="0">
        <dgm:presLayoutVars>
          <dgm:hierBranch val="init"/>
        </dgm:presLayoutVars>
      </dgm:prSet>
      <dgm:spPr/>
    </dgm:pt>
    <dgm:pt modelId="{6F5B9832-6467-4879-82A2-BDEFE98B890C}" type="pres">
      <dgm:prSet presAssocID="{2F5A44C0-791D-41F6-AE89-A8AF91720298}" presName="rootComposite3" presStyleCnt="0"/>
      <dgm:spPr/>
    </dgm:pt>
    <dgm:pt modelId="{9051C5BE-352D-4657-A22D-E3B1D7DB7B34}" type="pres">
      <dgm:prSet presAssocID="{2F5A44C0-791D-41F6-AE89-A8AF91720298}" presName="rootText3" presStyleLbl="asst1" presStyleIdx="0" presStyleCnt="1" custLinFactNeighborX="75317" custLinFactNeighborY="75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17CD6-A955-4AAC-B191-6D03D9DE8849}" type="pres">
      <dgm:prSet presAssocID="{2F5A44C0-791D-41F6-AE89-A8AF91720298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0EE7A90-9D5D-4AA1-BE6C-B04485C90CC4}" type="pres">
      <dgm:prSet presAssocID="{2F5A44C0-791D-41F6-AE89-A8AF91720298}" presName="hierChild6" presStyleCnt="0"/>
      <dgm:spPr/>
    </dgm:pt>
    <dgm:pt modelId="{049DB898-06D6-48A8-822D-57388DFB6131}" type="pres">
      <dgm:prSet presAssocID="{20707547-4CCB-4CCC-A7B6-76B2B1A97837}" presName="Name37" presStyleLbl="parChTrans1D3" presStyleIdx="0" presStyleCnt="3"/>
      <dgm:spPr/>
      <dgm:t>
        <a:bodyPr/>
        <a:lstStyle/>
        <a:p>
          <a:endParaRPr lang="en-US"/>
        </a:p>
      </dgm:t>
    </dgm:pt>
    <dgm:pt modelId="{5DFAADE6-283F-4E17-AA19-4BF20AE7ED39}" type="pres">
      <dgm:prSet presAssocID="{BB8C4245-B896-463C-9F6D-6089A25906F7}" presName="hierRoot2" presStyleCnt="0">
        <dgm:presLayoutVars>
          <dgm:hierBranch val="init"/>
        </dgm:presLayoutVars>
      </dgm:prSet>
      <dgm:spPr/>
    </dgm:pt>
    <dgm:pt modelId="{349E658F-80C9-4E31-8904-201BAB5AAD9A}" type="pres">
      <dgm:prSet presAssocID="{BB8C4245-B896-463C-9F6D-6089A25906F7}" presName="rootComposite" presStyleCnt="0"/>
      <dgm:spPr/>
    </dgm:pt>
    <dgm:pt modelId="{F7D7C0DF-F2C8-47E7-BBB9-137B91F435B6}" type="pres">
      <dgm:prSet presAssocID="{BB8C4245-B896-463C-9F6D-6089A25906F7}" presName="rootText" presStyleLbl="node3" presStyleIdx="0" presStyleCnt="3" custLinFactY="89815" custLinFactNeighborX="-5977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20E453-7C38-43F3-BBD9-1B76AE744FFF}" type="pres">
      <dgm:prSet presAssocID="{BB8C4245-B896-463C-9F6D-6089A25906F7}" presName="rootConnector" presStyleLbl="node3" presStyleIdx="0" presStyleCnt="3"/>
      <dgm:spPr/>
      <dgm:t>
        <a:bodyPr/>
        <a:lstStyle/>
        <a:p>
          <a:endParaRPr lang="en-US"/>
        </a:p>
      </dgm:t>
    </dgm:pt>
    <dgm:pt modelId="{C02AE2DF-E93E-41BA-AE78-F4FDA3D98F75}" type="pres">
      <dgm:prSet presAssocID="{BB8C4245-B896-463C-9F6D-6089A25906F7}" presName="hierChild4" presStyleCnt="0"/>
      <dgm:spPr/>
    </dgm:pt>
    <dgm:pt modelId="{1674EF52-47DD-4A69-866D-73172994F123}" type="pres">
      <dgm:prSet presAssocID="{BB8C4245-B896-463C-9F6D-6089A25906F7}" presName="hierChild5" presStyleCnt="0"/>
      <dgm:spPr/>
    </dgm:pt>
    <dgm:pt modelId="{AD99C808-836A-4C8A-85A7-DE42BD5075F9}" type="pres">
      <dgm:prSet presAssocID="{02CFAFD5-A585-4FF0-AD27-9E6537265522}" presName="Name37" presStyleLbl="parChTrans1D3" presStyleIdx="1" presStyleCnt="3"/>
      <dgm:spPr/>
      <dgm:t>
        <a:bodyPr/>
        <a:lstStyle/>
        <a:p>
          <a:endParaRPr lang="en-US"/>
        </a:p>
      </dgm:t>
    </dgm:pt>
    <dgm:pt modelId="{9A8D8933-BD7D-4887-BB04-EEE24614140F}" type="pres">
      <dgm:prSet presAssocID="{8B05A671-0DE7-4C81-B7BE-EFEF4D8B285A}" presName="hierRoot2" presStyleCnt="0">
        <dgm:presLayoutVars>
          <dgm:hierBranch val="init"/>
        </dgm:presLayoutVars>
      </dgm:prSet>
      <dgm:spPr/>
    </dgm:pt>
    <dgm:pt modelId="{B40BFF77-52FE-4789-95DF-EAF968C23045}" type="pres">
      <dgm:prSet presAssocID="{8B05A671-0DE7-4C81-B7BE-EFEF4D8B285A}" presName="rootComposite" presStyleCnt="0"/>
      <dgm:spPr/>
    </dgm:pt>
    <dgm:pt modelId="{1E761C78-7C43-41C4-847F-CB9FECCAE800}" type="pres">
      <dgm:prSet presAssocID="{8B05A671-0DE7-4C81-B7BE-EFEF4D8B285A}" presName="rootText" presStyleLbl="node3" presStyleIdx="1" presStyleCnt="3" custLinFactY="12415" custLinFactNeighborX="7638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CCF09A-0005-46B8-9622-46DCB60796F7}" type="pres">
      <dgm:prSet presAssocID="{8B05A671-0DE7-4C81-B7BE-EFEF4D8B285A}" presName="rootConnector" presStyleLbl="node3" presStyleIdx="1" presStyleCnt="3"/>
      <dgm:spPr/>
      <dgm:t>
        <a:bodyPr/>
        <a:lstStyle/>
        <a:p>
          <a:endParaRPr lang="en-US"/>
        </a:p>
      </dgm:t>
    </dgm:pt>
    <dgm:pt modelId="{91EBE47D-D68E-4FC4-8414-1AA33EAE65D1}" type="pres">
      <dgm:prSet presAssocID="{8B05A671-0DE7-4C81-B7BE-EFEF4D8B285A}" presName="hierChild4" presStyleCnt="0"/>
      <dgm:spPr/>
    </dgm:pt>
    <dgm:pt modelId="{1B289AC4-F7BA-4C1D-9599-05589AA2F63F}" type="pres">
      <dgm:prSet presAssocID="{8B05A671-0DE7-4C81-B7BE-EFEF4D8B285A}" presName="hierChild5" presStyleCnt="0"/>
      <dgm:spPr/>
    </dgm:pt>
    <dgm:pt modelId="{3AC0C96A-BECF-42BC-8FF2-1E88E39CDD61}" type="pres">
      <dgm:prSet presAssocID="{ED55D2DB-BE73-4F1D-90F6-D0461196D166}" presName="Name37" presStyleLbl="parChTrans1D3" presStyleIdx="2" presStyleCnt="3"/>
      <dgm:spPr/>
      <dgm:t>
        <a:bodyPr/>
        <a:lstStyle/>
        <a:p>
          <a:endParaRPr lang="en-US"/>
        </a:p>
      </dgm:t>
    </dgm:pt>
    <dgm:pt modelId="{FB8FF47F-7D86-4B81-91A1-E8B80C02DC85}" type="pres">
      <dgm:prSet presAssocID="{5C4DE19C-A716-4E24-865A-871D15A6106C}" presName="hierRoot2" presStyleCnt="0">
        <dgm:presLayoutVars>
          <dgm:hierBranch val="init"/>
        </dgm:presLayoutVars>
      </dgm:prSet>
      <dgm:spPr/>
    </dgm:pt>
    <dgm:pt modelId="{AFA93E06-ADAC-42D0-91D5-5B869C5F3537}" type="pres">
      <dgm:prSet presAssocID="{5C4DE19C-A716-4E24-865A-871D15A6106C}" presName="rootComposite" presStyleCnt="0"/>
      <dgm:spPr/>
    </dgm:pt>
    <dgm:pt modelId="{0D5DF36B-661D-424D-9626-28873FD9FA74}" type="pres">
      <dgm:prSet presAssocID="{5C4DE19C-A716-4E24-865A-871D15A6106C}" presName="rootText" presStyleLbl="node3" presStyleIdx="2" presStyleCnt="3" custLinFactY="-50732" custLinFactNeighborX="7867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8967B4-31C9-46DD-BE67-3A6C23850C59}" type="pres">
      <dgm:prSet presAssocID="{5C4DE19C-A716-4E24-865A-871D15A6106C}" presName="rootConnector" presStyleLbl="node3" presStyleIdx="2" presStyleCnt="3"/>
      <dgm:spPr/>
      <dgm:t>
        <a:bodyPr/>
        <a:lstStyle/>
        <a:p>
          <a:endParaRPr lang="en-US"/>
        </a:p>
      </dgm:t>
    </dgm:pt>
    <dgm:pt modelId="{69B8665D-F960-4747-A647-64B3624EDA02}" type="pres">
      <dgm:prSet presAssocID="{5C4DE19C-A716-4E24-865A-871D15A6106C}" presName="hierChild4" presStyleCnt="0"/>
      <dgm:spPr/>
    </dgm:pt>
    <dgm:pt modelId="{A8879D7F-E1E2-4D65-86B7-F2602BBC2AFE}" type="pres">
      <dgm:prSet presAssocID="{5C4DE19C-A716-4E24-865A-871D15A6106C}" presName="hierChild5" presStyleCnt="0"/>
      <dgm:spPr/>
    </dgm:pt>
    <dgm:pt modelId="{B74D29EE-0E40-45B1-B261-7F1CA20C5B77}" type="pres">
      <dgm:prSet presAssocID="{2F5A44C0-791D-41F6-AE89-A8AF91720298}" presName="hierChild7" presStyleCnt="0"/>
      <dgm:spPr/>
    </dgm:pt>
  </dgm:ptLst>
  <dgm:cxnLst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636D9AF8-2F85-4855-ADAD-09C1BED3AF82}" type="presOf" srcId="{20707547-4CCB-4CCC-A7B6-76B2B1A97837}" destId="{049DB898-06D6-48A8-822D-57388DFB6131}" srcOrd="0" destOrd="0" presId="urn:microsoft.com/office/officeart/2005/8/layout/orgChart1"/>
    <dgm:cxn modelId="{22217368-E820-4554-9BFD-EFDA0FC64FC6}" type="presOf" srcId="{5C4DE19C-A716-4E24-865A-871D15A6106C}" destId="{8B8967B4-31C9-46DD-BE67-3A6C23850C59}" srcOrd="1" destOrd="0" presId="urn:microsoft.com/office/officeart/2005/8/layout/orgChart1"/>
    <dgm:cxn modelId="{B3524D48-E949-4820-8014-4F11DA4926D0}" type="presOf" srcId="{2F5A44C0-791D-41F6-AE89-A8AF91720298}" destId="{9051C5BE-352D-4657-A22D-E3B1D7DB7B34}" srcOrd="0" destOrd="0" presId="urn:microsoft.com/office/officeart/2005/8/layout/orgChart1"/>
    <dgm:cxn modelId="{989E81F7-6EF4-498C-93E5-DD704CCA6BDA}" type="presOf" srcId="{BB8C4245-B896-463C-9F6D-6089A25906F7}" destId="{3420E453-7C38-43F3-BBD9-1B76AE744FFF}" srcOrd="1" destOrd="0" presId="urn:microsoft.com/office/officeart/2005/8/layout/orgChart1"/>
    <dgm:cxn modelId="{D2ACCFE9-0A19-4B7D-AFBC-55097DDB5493}" type="presOf" srcId="{02CFAFD5-A585-4FF0-AD27-9E6537265522}" destId="{AD99C808-836A-4C8A-85A7-DE42BD5075F9}" srcOrd="0" destOrd="0" presId="urn:microsoft.com/office/officeart/2005/8/layout/orgChart1"/>
    <dgm:cxn modelId="{EBA93C94-4BB1-42D5-B05C-72ECA51366E9}" type="presOf" srcId="{ED55D2DB-BE73-4F1D-90F6-D0461196D166}" destId="{3AC0C96A-BECF-42BC-8FF2-1E88E39CDD61}" srcOrd="0" destOrd="0" presId="urn:microsoft.com/office/officeart/2005/8/layout/orgChart1"/>
    <dgm:cxn modelId="{3DC6AE90-9A40-4E5F-BCD9-8F529DF40055}" type="presOf" srcId="{8B05A671-0DE7-4C81-B7BE-EFEF4D8B285A}" destId="{1E761C78-7C43-41C4-847F-CB9FECCAE800}" srcOrd="0" destOrd="0" presId="urn:microsoft.com/office/officeart/2005/8/layout/orgChart1"/>
    <dgm:cxn modelId="{622C0F72-43D5-48CF-BFD8-6E415F89C3AD}" type="presOf" srcId="{1512B27A-390D-4709-8629-FCA8BEDE4660}" destId="{08DDCF76-1062-46CB-B301-71F194ADA367}" srcOrd="0" destOrd="0" presId="urn:microsoft.com/office/officeart/2005/8/layout/orgChart1"/>
    <dgm:cxn modelId="{7E254444-F2AB-4E1F-B2A0-F03155BFBFF5}" srcId="{CE3A7A2B-0120-4596-8CB3-B686980D22EA}" destId="{2F5A44C0-791D-41F6-AE89-A8AF91720298}" srcOrd="0" destOrd="0" parTransId="{1512B27A-390D-4709-8629-FCA8BEDE4660}" sibTransId="{27C39707-0CBF-4DAD-967E-14A0F8212F79}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371F2BAA-9B97-4789-B384-00CCE99BC8F7}" type="presOf" srcId="{A3948582-E41B-4E64-96CC-A7B8352B50FD}" destId="{535FC5FB-8BA4-45B0-89E4-EB70B054278E}" srcOrd="0" destOrd="0" presId="urn:microsoft.com/office/officeart/2005/8/layout/orgChart1"/>
    <dgm:cxn modelId="{C9F93730-55AF-4A92-BC6B-C9696668632E}" type="presOf" srcId="{2F5A44C0-791D-41F6-AE89-A8AF91720298}" destId="{E0B17CD6-A955-4AAC-B191-6D03D9DE8849}" srcOrd="1" destOrd="0" presId="urn:microsoft.com/office/officeart/2005/8/layout/orgChart1"/>
    <dgm:cxn modelId="{B07B746A-DD31-49FB-944B-295840C2AF54}" type="presOf" srcId="{5C4DE19C-A716-4E24-865A-871D15A6106C}" destId="{0D5DF36B-661D-424D-9626-28873FD9FA74}" srcOrd="0" destOrd="0" presId="urn:microsoft.com/office/officeart/2005/8/layout/orgChart1"/>
    <dgm:cxn modelId="{3903E3BC-32F5-4FBF-95C0-D4CF45F746FA}" type="presOf" srcId="{CE3A7A2B-0120-4596-8CB3-B686980D22EA}" destId="{1D394366-FF6E-441C-BFAA-9688D8336BE9}" srcOrd="1" destOrd="0" presId="urn:microsoft.com/office/officeart/2005/8/layout/orgChart1"/>
    <dgm:cxn modelId="{E021C7D0-DE05-4789-B2C9-092039C5EF85}" type="presOf" srcId="{8B05A671-0DE7-4C81-B7BE-EFEF4D8B285A}" destId="{FCCCF09A-0005-46B8-9622-46DCB60796F7}" srcOrd="1" destOrd="0" presId="urn:microsoft.com/office/officeart/2005/8/layout/orgChart1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16E6DA9B-5E37-4F60-9D74-9647FD9CD162}" type="presOf" srcId="{CE3A7A2B-0120-4596-8CB3-B686980D22EA}" destId="{CF4B8774-C764-4EEA-966F-C6835E2F7AF1}" srcOrd="0" destOrd="0" presId="urn:microsoft.com/office/officeart/2005/8/layout/orgChart1"/>
    <dgm:cxn modelId="{9F63A84F-48D4-43FC-9CE9-5DAFBCFF3435}" type="presOf" srcId="{BB8C4245-B896-463C-9F6D-6089A25906F7}" destId="{F7D7C0DF-F2C8-47E7-BBB9-137B91F435B6}" srcOrd="0" destOrd="0" presId="urn:microsoft.com/office/officeart/2005/8/layout/orgChart1"/>
    <dgm:cxn modelId="{DACA6023-3F14-46E1-B4C2-72EB96C3EB9E}" type="presParOf" srcId="{535FC5FB-8BA4-45B0-89E4-EB70B054278E}" destId="{D7FECC07-8DC2-4680-A1A4-E596B0EEC824}" srcOrd="0" destOrd="0" presId="urn:microsoft.com/office/officeart/2005/8/layout/orgChart1"/>
    <dgm:cxn modelId="{17C360E9-9087-4848-81B3-87D669B5050C}" type="presParOf" srcId="{D7FECC07-8DC2-4680-A1A4-E596B0EEC824}" destId="{9AC9AF78-BF15-44AD-99E2-A3BB22517442}" srcOrd="0" destOrd="0" presId="urn:microsoft.com/office/officeart/2005/8/layout/orgChart1"/>
    <dgm:cxn modelId="{716872E5-3293-4676-9132-3B20F96CA9F5}" type="presParOf" srcId="{9AC9AF78-BF15-44AD-99E2-A3BB22517442}" destId="{CF4B8774-C764-4EEA-966F-C6835E2F7AF1}" srcOrd="0" destOrd="0" presId="urn:microsoft.com/office/officeart/2005/8/layout/orgChart1"/>
    <dgm:cxn modelId="{936A8A52-555B-40DA-98AF-F8AE6BEE127F}" type="presParOf" srcId="{9AC9AF78-BF15-44AD-99E2-A3BB22517442}" destId="{1D394366-FF6E-441C-BFAA-9688D8336BE9}" srcOrd="1" destOrd="0" presId="urn:microsoft.com/office/officeart/2005/8/layout/orgChart1"/>
    <dgm:cxn modelId="{E14ECA81-4EF4-4BFD-8A33-B8DAC95B917B}" type="presParOf" srcId="{D7FECC07-8DC2-4680-A1A4-E596B0EEC824}" destId="{D6E6E70E-BCD1-46B9-93E8-D25B4727A969}" srcOrd="1" destOrd="0" presId="urn:microsoft.com/office/officeart/2005/8/layout/orgChart1"/>
    <dgm:cxn modelId="{E3624483-DD2C-4ED1-98F2-87D85DC049C8}" type="presParOf" srcId="{D7FECC07-8DC2-4680-A1A4-E596B0EEC824}" destId="{ECC6D552-1F3C-47EB-BF12-2EEF88EAC7EF}" srcOrd="2" destOrd="0" presId="urn:microsoft.com/office/officeart/2005/8/layout/orgChart1"/>
    <dgm:cxn modelId="{E09C1A9A-3F59-4682-B960-D80164A5FACC}" type="presParOf" srcId="{ECC6D552-1F3C-47EB-BF12-2EEF88EAC7EF}" destId="{08DDCF76-1062-46CB-B301-71F194ADA367}" srcOrd="0" destOrd="0" presId="urn:microsoft.com/office/officeart/2005/8/layout/orgChart1"/>
    <dgm:cxn modelId="{DB61CF4D-2117-4C2C-8BED-C162DE5727E8}" type="presParOf" srcId="{ECC6D552-1F3C-47EB-BF12-2EEF88EAC7EF}" destId="{2E6A63EE-EB06-409A-BF02-9F71B9ED13BC}" srcOrd="1" destOrd="0" presId="urn:microsoft.com/office/officeart/2005/8/layout/orgChart1"/>
    <dgm:cxn modelId="{3DB55DB9-448E-41A1-B301-FD185B550D41}" type="presParOf" srcId="{2E6A63EE-EB06-409A-BF02-9F71B9ED13BC}" destId="{6F5B9832-6467-4879-82A2-BDEFE98B890C}" srcOrd="0" destOrd="0" presId="urn:microsoft.com/office/officeart/2005/8/layout/orgChart1"/>
    <dgm:cxn modelId="{918CF45A-F164-44B5-AB69-D108E506E75C}" type="presParOf" srcId="{6F5B9832-6467-4879-82A2-BDEFE98B890C}" destId="{9051C5BE-352D-4657-A22D-E3B1D7DB7B34}" srcOrd="0" destOrd="0" presId="urn:microsoft.com/office/officeart/2005/8/layout/orgChart1"/>
    <dgm:cxn modelId="{2EA571E7-D003-4B73-9B96-BDFB8A62FD4B}" type="presParOf" srcId="{6F5B9832-6467-4879-82A2-BDEFE98B890C}" destId="{E0B17CD6-A955-4AAC-B191-6D03D9DE8849}" srcOrd="1" destOrd="0" presId="urn:microsoft.com/office/officeart/2005/8/layout/orgChart1"/>
    <dgm:cxn modelId="{3CADFBEB-D372-4F85-A92D-1AB4AC79DE97}" type="presParOf" srcId="{2E6A63EE-EB06-409A-BF02-9F71B9ED13BC}" destId="{30EE7A90-9D5D-4AA1-BE6C-B04485C90CC4}" srcOrd="1" destOrd="0" presId="urn:microsoft.com/office/officeart/2005/8/layout/orgChart1"/>
    <dgm:cxn modelId="{08ACEA5A-073D-4AE8-9FF2-79464EF9550B}" type="presParOf" srcId="{30EE7A90-9D5D-4AA1-BE6C-B04485C90CC4}" destId="{049DB898-06D6-48A8-822D-57388DFB6131}" srcOrd="0" destOrd="0" presId="urn:microsoft.com/office/officeart/2005/8/layout/orgChart1"/>
    <dgm:cxn modelId="{05A15A02-6D27-42E6-BB35-0B1991511CC5}" type="presParOf" srcId="{30EE7A90-9D5D-4AA1-BE6C-B04485C90CC4}" destId="{5DFAADE6-283F-4E17-AA19-4BF20AE7ED39}" srcOrd="1" destOrd="0" presId="urn:microsoft.com/office/officeart/2005/8/layout/orgChart1"/>
    <dgm:cxn modelId="{B6FE4DFE-403A-4211-9E01-A401655B9422}" type="presParOf" srcId="{5DFAADE6-283F-4E17-AA19-4BF20AE7ED39}" destId="{349E658F-80C9-4E31-8904-201BAB5AAD9A}" srcOrd="0" destOrd="0" presId="urn:microsoft.com/office/officeart/2005/8/layout/orgChart1"/>
    <dgm:cxn modelId="{50C3D130-4763-4D3D-84A7-2519095FBE0A}" type="presParOf" srcId="{349E658F-80C9-4E31-8904-201BAB5AAD9A}" destId="{F7D7C0DF-F2C8-47E7-BBB9-137B91F435B6}" srcOrd="0" destOrd="0" presId="urn:microsoft.com/office/officeart/2005/8/layout/orgChart1"/>
    <dgm:cxn modelId="{A2FEAB80-C0BE-4AD2-822A-9BDF2531BE2C}" type="presParOf" srcId="{349E658F-80C9-4E31-8904-201BAB5AAD9A}" destId="{3420E453-7C38-43F3-BBD9-1B76AE744FFF}" srcOrd="1" destOrd="0" presId="urn:microsoft.com/office/officeart/2005/8/layout/orgChart1"/>
    <dgm:cxn modelId="{373B6499-3AFE-4DDA-929A-9104B3171986}" type="presParOf" srcId="{5DFAADE6-283F-4E17-AA19-4BF20AE7ED39}" destId="{C02AE2DF-E93E-41BA-AE78-F4FDA3D98F75}" srcOrd="1" destOrd="0" presId="urn:microsoft.com/office/officeart/2005/8/layout/orgChart1"/>
    <dgm:cxn modelId="{4329E447-820B-4311-90DD-BD62B1ECFABC}" type="presParOf" srcId="{5DFAADE6-283F-4E17-AA19-4BF20AE7ED39}" destId="{1674EF52-47DD-4A69-866D-73172994F123}" srcOrd="2" destOrd="0" presId="urn:microsoft.com/office/officeart/2005/8/layout/orgChart1"/>
    <dgm:cxn modelId="{8AC899F4-B808-49BC-957B-8A2C8BB4CE52}" type="presParOf" srcId="{30EE7A90-9D5D-4AA1-BE6C-B04485C90CC4}" destId="{AD99C808-836A-4C8A-85A7-DE42BD5075F9}" srcOrd="2" destOrd="0" presId="urn:microsoft.com/office/officeart/2005/8/layout/orgChart1"/>
    <dgm:cxn modelId="{C1DC646A-B2E4-44EE-AF53-A55406849AD2}" type="presParOf" srcId="{30EE7A90-9D5D-4AA1-BE6C-B04485C90CC4}" destId="{9A8D8933-BD7D-4887-BB04-EEE24614140F}" srcOrd="3" destOrd="0" presId="urn:microsoft.com/office/officeart/2005/8/layout/orgChart1"/>
    <dgm:cxn modelId="{282C231C-A0EC-4551-85C6-327754B41EE5}" type="presParOf" srcId="{9A8D8933-BD7D-4887-BB04-EEE24614140F}" destId="{B40BFF77-52FE-4789-95DF-EAF968C23045}" srcOrd="0" destOrd="0" presId="urn:microsoft.com/office/officeart/2005/8/layout/orgChart1"/>
    <dgm:cxn modelId="{F7FBDFB4-421A-4E4D-932F-EC56C6AC4D03}" type="presParOf" srcId="{B40BFF77-52FE-4789-95DF-EAF968C23045}" destId="{1E761C78-7C43-41C4-847F-CB9FECCAE800}" srcOrd="0" destOrd="0" presId="urn:microsoft.com/office/officeart/2005/8/layout/orgChart1"/>
    <dgm:cxn modelId="{0A2ADB28-AB9D-49D6-845E-469EC855E468}" type="presParOf" srcId="{B40BFF77-52FE-4789-95DF-EAF968C23045}" destId="{FCCCF09A-0005-46B8-9622-46DCB60796F7}" srcOrd="1" destOrd="0" presId="urn:microsoft.com/office/officeart/2005/8/layout/orgChart1"/>
    <dgm:cxn modelId="{ED1B9DA9-FF34-4F79-80ED-961D152958D9}" type="presParOf" srcId="{9A8D8933-BD7D-4887-BB04-EEE24614140F}" destId="{91EBE47D-D68E-4FC4-8414-1AA33EAE65D1}" srcOrd="1" destOrd="0" presId="urn:microsoft.com/office/officeart/2005/8/layout/orgChart1"/>
    <dgm:cxn modelId="{3BFFD9C4-6512-4919-B8B0-8CA15B091704}" type="presParOf" srcId="{9A8D8933-BD7D-4887-BB04-EEE24614140F}" destId="{1B289AC4-F7BA-4C1D-9599-05589AA2F63F}" srcOrd="2" destOrd="0" presId="urn:microsoft.com/office/officeart/2005/8/layout/orgChart1"/>
    <dgm:cxn modelId="{839C34A3-931B-4C26-984F-3CAA5BC6CF77}" type="presParOf" srcId="{30EE7A90-9D5D-4AA1-BE6C-B04485C90CC4}" destId="{3AC0C96A-BECF-42BC-8FF2-1E88E39CDD61}" srcOrd="4" destOrd="0" presId="urn:microsoft.com/office/officeart/2005/8/layout/orgChart1"/>
    <dgm:cxn modelId="{4A4C6E83-F170-4839-8F0C-F802CD408AE5}" type="presParOf" srcId="{30EE7A90-9D5D-4AA1-BE6C-B04485C90CC4}" destId="{FB8FF47F-7D86-4B81-91A1-E8B80C02DC85}" srcOrd="5" destOrd="0" presId="urn:microsoft.com/office/officeart/2005/8/layout/orgChart1"/>
    <dgm:cxn modelId="{65FE8CF2-B56D-41B6-8233-90A5C7EC9E04}" type="presParOf" srcId="{FB8FF47F-7D86-4B81-91A1-E8B80C02DC85}" destId="{AFA93E06-ADAC-42D0-91D5-5B869C5F3537}" srcOrd="0" destOrd="0" presId="urn:microsoft.com/office/officeart/2005/8/layout/orgChart1"/>
    <dgm:cxn modelId="{680A834F-992D-4E62-9C70-414A104CC4CC}" type="presParOf" srcId="{AFA93E06-ADAC-42D0-91D5-5B869C5F3537}" destId="{0D5DF36B-661D-424D-9626-28873FD9FA74}" srcOrd="0" destOrd="0" presId="urn:microsoft.com/office/officeart/2005/8/layout/orgChart1"/>
    <dgm:cxn modelId="{14D8E1F1-294D-4654-839E-B53551B89475}" type="presParOf" srcId="{AFA93E06-ADAC-42D0-91D5-5B869C5F3537}" destId="{8B8967B4-31C9-46DD-BE67-3A6C23850C59}" srcOrd="1" destOrd="0" presId="urn:microsoft.com/office/officeart/2005/8/layout/orgChart1"/>
    <dgm:cxn modelId="{99A6DB47-50D2-4A92-BEB5-F3D2D17190D4}" type="presParOf" srcId="{FB8FF47F-7D86-4B81-91A1-E8B80C02DC85}" destId="{69B8665D-F960-4747-A647-64B3624EDA02}" srcOrd="1" destOrd="0" presId="urn:microsoft.com/office/officeart/2005/8/layout/orgChart1"/>
    <dgm:cxn modelId="{1D44E492-600E-4882-90EF-792AE6865CCB}" type="presParOf" srcId="{FB8FF47F-7D86-4B81-91A1-E8B80C02DC85}" destId="{A8879D7F-E1E2-4D65-86B7-F2602BBC2AFE}" srcOrd="2" destOrd="0" presId="urn:microsoft.com/office/officeart/2005/8/layout/orgChart1"/>
    <dgm:cxn modelId="{E6BC683D-A370-47EC-857F-D609AD4D74B1}" type="presParOf" srcId="{2E6A63EE-EB06-409A-BF02-9F71B9ED13BC}" destId="{B74D29EE-0E40-45B1-B261-7F1CA20C5B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C96A-BECF-42BC-8FF2-1E88E39CDD61}">
      <dsp:nvSpPr>
        <dsp:cNvPr id="0" name=""/>
        <dsp:cNvSpPr/>
      </dsp:nvSpPr>
      <dsp:spPr>
        <a:xfrm>
          <a:off x="3390070" y="2461782"/>
          <a:ext cx="284657" cy="1161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868"/>
              </a:lnTo>
              <a:lnTo>
                <a:pt x="284657" y="1161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9C808-836A-4C8A-85A7-DE42BD5075F9}">
      <dsp:nvSpPr>
        <dsp:cNvPr id="0" name=""/>
        <dsp:cNvSpPr/>
      </dsp:nvSpPr>
      <dsp:spPr>
        <a:xfrm>
          <a:off x="3390070" y="2461782"/>
          <a:ext cx="249136" cy="210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012"/>
              </a:lnTo>
              <a:lnTo>
                <a:pt x="249136" y="210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DB898-06D6-48A8-822D-57388DFB6131}">
      <dsp:nvSpPr>
        <dsp:cNvPr id="0" name=""/>
        <dsp:cNvSpPr/>
      </dsp:nvSpPr>
      <dsp:spPr>
        <a:xfrm>
          <a:off x="3078544" y="2461782"/>
          <a:ext cx="311525" cy="1600226"/>
        </a:xfrm>
        <a:custGeom>
          <a:avLst/>
          <a:gdLst/>
          <a:ahLst/>
          <a:cxnLst/>
          <a:rect l="0" t="0" r="0" b="0"/>
          <a:pathLst>
            <a:path>
              <a:moveTo>
                <a:pt x="311525" y="0"/>
              </a:moveTo>
              <a:lnTo>
                <a:pt x="311525" y="1600226"/>
              </a:lnTo>
              <a:lnTo>
                <a:pt x="0" y="16002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DCF76-1062-46CB-B301-71F194ADA367}">
      <dsp:nvSpPr>
        <dsp:cNvPr id="0" name=""/>
        <dsp:cNvSpPr/>
      </dsp:nvSpPr>
      <dsp:spPr>
        <a:xfrm>
          <a:off x="2614860" y="905478"/>
          <a:ext cx="771240" cy="1168698"/>
        </a:xfrm>
        <a:custGeom>
          <a:avLst/>
          <a:gdLst/>
          <a:ahLst/>
          <a:cxnLst/>
          <a:rect l="0" t="0" r="0" b="0"/>
          <a:pathLst>
            <a:path>
              <a:moveTo>
                <a:pt x="771240" y="0"/>
              </a:moveTo>
              <a:lnTo>
                <a:pt x="0" y="1168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B8774-C764-4EEA-966F-C6835E2F7AF1}">
      <dsp:nvSpPr>
        <dsp:cNvPr id="0" name=""/>
        <dsp:cNvSpPr/>
      </dsp:nvSpPr>
      <dsp:spPr>
        <a:xfrm>
          <a:off x="2610891" y="130268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600" kern="1200" dirty="0" smtClean="0"/>
            <a:t>Aplicație Client</a:t>
          </a:r>
          <a:endParaRPr lang="en-US" sz="2600" kern="1200" dirty="0"/>
        </a:p>
      </dsp:txBody>
      <dsp:txXfrm>
        <a:off x="2610891" y="130268"/>
        <a:ext cx="1550419" cy="775209"/>
      </dsp:txXfrm>
    </dsp:sp>
    <dsp:sp modelId="{9051C5BE-352D-4657-A22D-E3B1D7DB7B34}">
      <dsp:nvSpPr>
        <dsp:cNvPr id="0" name=""/>
        <dsp:cNvSpPr/>
      </dsp:nvSpPr>
      <dsp:spPr>
        <a:xfrm>
          <a:off x="2614860" y="1686572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600" kern="1200" dirty="0" smtClean="0"/>
            <a:t>Aplicație Server</a:t>
          </a:r>
          <a:endParaRPr lang="en-US" sz="2600" kern="1200" dirty="0"/>
        </a:p>
      </dsp:txBody>
      <dsp:txXfrm>
        <a:off x="2614860" y="1686572"/>
        <a:ext cx="1550419" cy="775209"/>
      </dsp:txXfrm>
    </dsp:sp>
    <dsp:sp modelId="{F7D7C0DF-F2C8-47E7-BBB9-137B91F435B6}">
      <dsp:nvSpPr>
        <dsp:cNvPr id="0" name=""/>
        <dsp:cNvSpPr/>
      </dsp:nvSpPr>
      <dsp:spPr>
        <a:xfrm>
          <a:off x="1528125" y="3674404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600" kern="1200" dirty="0" smtClean="0"/>
            <a:t>Dispozitiv </a:t>
          </a:r>
          <a:r>
            <a:rPr lang="en-US" sz="2600" kern="1200" dirty="0" smtClean="0"/>
            <a:t>1</a:t>
          </a:r>
          <a:endParaRPr lang="en-US" sz="2600" kern="1200" dirty="0"/>
        </a:p>
      </dsp:txBody>
      <dsp:txXfrm>
        <a:off x="1528125" y="3674404"/>
        <a:ext cx="1550419" cy="775209"/>
      </dsp:txXfrm>
    </dsp:sp>
    <dsp:sp modelId="{1E761C78-7C43-41C4-847F-CB9FECCAE800}">
      <dsp:nvSpPr>
        <dsp:cNvPr id="0" name=""/>
        <dsp:cNvSpPr/>
      </dsp:nvSpPr>
      <dsp:spPr>
        <a:xfrm>
          <a:off x="3639207" y="4175189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600" kern="1200" dirty="0" smtClean="0"/>
            <a:t>Dispozitiv </a:t>
          </a:r>
          <a:r>
            <a:rPr lang="en-US" sz="2600" kern="1200" dirty="0" smtClean="0"/>
            <a:t>…</a:t>
          </a:r>
          <a:endParaRPr lang="en-US" sz="2600" kern="1200" dirty="0"/>
        </a:p>
      </dsp:txBody>
      <dsp:txXfrm>
        <a:off x="3639207" y="4175189"/>
        <a:ext cx="1550419" cy="775209"/>
      </dsp:txXfrm>
    </dsp:sp>
    <dsp:sp modelId="{0D5DF36B-661D-424D-9626-28873FD9FA74}">
      <dsp:nvSpPr>
        <dsp:cNvPr id="0" name=""/>
        <dsp:cNvSpPr/>
      </dsp:nvSpPr>
      <dsp:spPr>
        <a:xfrm>
          <a:off x="3674727" y="3236046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600" kern="1200" dirty="0" smtClean="0"/>
            <a:t>Dispozitiv</a:t>
          </a:r>
          <a:r>
            <a:rPr lang="en-US" sz="2600" kern="1200" dirty="0" smtClean="0"/>
            <a:t> </a:t>
          </a:r>
          <a:r>
            <a:rPr lang="ro-RO" sz="2600" kern="1200" dirty="0" smtClean="0"/>
            <a:t>2</a:t>
          </a:r>
          <a:endParaRPr lang="en-US" sz="2600" kern="1200" dirty="0"/>
        </a:p>
      </dsp:txBody>
      <dsp:txXfrm>
        <a:off x="3674727" y="3236046"/>
        <a:ext cx="1550419" cy="775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Schemă </a:t>
            </a:r>
            <a:r>
              <a:rPr lang="ro-RO" sz="2800" dirty="0" smtClean="0">
                <a:solidFill>
                  <a:schemeClr val="bg1"/>
                </a:solidFill>
              </a:rPr>
              <a:t>design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6964736"/>
              </p:ext>
            </p:extLst>
          </p:nvPr>
        </p:nvGraphicFramePr>
        <p:xfrm>
          <a:off x="374467" y="1332922"/>
          <a:ext cx="6390459" cy="5181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Callout 8"/>
          <p:cNvSpPr/>
          <p:nvPr/>
        </p:nvSpPr>
        <p:spPr>
          <a:xfrm>
            <a:off x="6053134" y="886368"/>
            <a:ext cx="5529267" cy="893107"/>
          </a:xfrm>
          <a:prstGeom prst="cloudCallout">
            <a:avLst>
              <a:gd name="adj1" fmla="val -53826"/>
              <a:gd name="adj2" fmla="val 67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ro-RO" sz="1200" dirty="0" smtClean="0"/>
              <a:t>Conectare la</a:t>
            </a:r>
            <a:r>
              <a:rPr lang="en-US" sz="1200" dirty="0" smtClean="0"/>
              <a:t> </a:t>
            </a:r>
            <a:r>
              <a:rPr lang="ro-RO" sz="1200" dirty="0"/>
              <a:t>s</a:t>
            </a:r>
            <a:r>
              <a:rPr lang="en-US" sz="1200" dirty="0" err="1" smtClean="0"/>
              <a:t>erver</a:t>
            </a:r>
            <a:r>
              <a:rPr lang="en-US" sz="1200" dirty="0" smtClean="0"/>
              <a:t>(</a:t>
            </a:r>
            <a:r>
              <a:rPr lang="ro-RO" sz="1200" dirty="0" smtClean="0"/>
              <a:t>email </a:t>
            </a:r>
            <a:r>
              <a:rPr lang="en-US" sz="1200" dirty="0" smtClean="0"/>
              <a:t>+ </a:t>
            </a:r>
            <a:r>
              <a:rPr lang="ro-RO" sz="1200" dirty="0" smtClean="0"/>
              <a:t>parolă</a:t>
            </a:r>
            <a:r>
              <a:rPr lang="en-US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ro-RO" sz="1200" dirty="0" smtClean="0"/>
              <a:t>Managementul dispozitivelor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r>
              <a:rPr lang="ro-RO" sz="1200" dirty="0" smtClean="0"/>
              <a:t>Control asupra dispozitivelor personale</a:t>
            </a:r>
            <a:r>
              <a:rPr lang="en-US" sz="1200" dirty="0" smtClean="0"/>
              <a:t>(</a:t>
            </a:r>
            <a:r>
              <a:rPr lang="ro-RO" sz="1200" dirty="0" smtClean="0"/>
              <a:t>cerere</a:t>
            </a:r>
            <a:r>
              <a:rPr lang="en-US" sz="1200" dirty="0" smtClean="0"/>
              <a:t> - </a:t>
            </a:r>
            <a:r>
              <a:rPr lang="ro-RO" sz="1200" dirty="0" smtClean="0"/>
              <a:t>răspuns</a:t>
            </a:r>
            <a:r>
              <a:rPr lang="en-US" sz="1200" dirty="0" smtClean="0"/>
              <a:t>)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6029323" y="2011680"/>
            <a:ext cx="5265694" cy="1306287"/>
          </a:xfrm>
          <a:prstGeom prst="cloudCallout">
            <a:avLst>
              <a:gd name="adj1" fmla="val -57330"/>
              <a:gd name="adj2" fmla="val 495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ro-RO" sz="1200" dirty="0" smtClean="0"/>
              <a:t>Autentifică utilizatorii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Bază de date cu utilizatori, dispositive</a:t>
            </a:r>
            <a:r>
              <a:rPr lang="en-US" sz="1200" dirty="0" smtClean="0"/>
              <a:t>; </a:t>
            </a:r>
            <a:r>
              <a:rPr lang="ro-RO" sz="1200" dirty="0" smtClean="0"/>
              <a:t>stocare persistentă a datelor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Managementul conecțiunilor</a:t>
            </a:r>
            <a:r>
              <a:rPr lang="en-US" sz="1200" dirty="0" smtClean="0"/>
              <a:t>? </a:t>
            </a:r>
            <a:r>
              <a:rPr lang="ro-RO" sz="1200" dirty="0" smtClean="0"/>
              <a:t>Inițiere</a:t>
            </a:r>
            <a:r>
              <a:rPr lang="en-US" sz="1200" dirty="0" smtClean="0"/>
              <a:t>– </a:t>
            </a:r>
            <a:r>
              <a:rPr lang="ro-RO" sz="1200" dirty="0" smtClean="0"/>
              <a:t>Comunicare propriu zisă</a:t>
            </a:r>
            <a:r>
              <a:rPr lang="en-US" sz="1200" dirty="0" smtClean="0"/>
              <a:t> – </a:t>
            </a:r>
            <a:r>
              <a:rPr lang="ro-RO" sz="1200" dirty="0" smtClean="0"/>
              <a:t>Finalizare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Protocol comun de comunicare cu dispozitivele</a:t>
            </a: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</p:txBody>
      </p:sp>
      <p:sp>
        <p:nvSpPr>
          <p:cNvPr id="4" name="Oval 3"/>
          <p:cNvSpPr/>
          <p:nvPr/>
        </p:nvSpPr>
        <p:spPr>
          <a:xfrm>
            <a:off x="1627690" y="4145280"/>
            <a:ext cx="4642481" cy="25690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6029320" y="3631986"/>
            <a:ext cx="5892713" cy="893107"/>
          </a:xfrm>
          <a:prstGeom prst="cloudCallout">
            <a:avLst>
              <a:gd name="adj1" fmla="val -56864"/>
              <a:gd name="adj2" fmla="val 703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200" dirty="0" smtClean="0"/>
              <a:t>1. Conecțiune cu serverul prin TCP/IP</a:t>
            </a:r>
            <a:endParaRPr lang="en-US" sz="1200" dirty="0" smtClean="0"/>
          </a:p>
          <a:p>
            <a:r>
              <a:rPr lang="en-US" sz="1200" dirty="0" smtClean="0"/>
              <a:t>2. </a:t>
            </a:r>
            <a:r>
              <a:rPr lang="ro-RO" sz="1200" dirty="0" smtClean="0"/>
              <a:t>Primește cereri și efectuează operații</a:t>
            </a:r>
            <a:endParaRPr lang="en-US" sz="1200" dirty="0" smtClean="0"/>
          </a:p>
          <a:p>
            <a:r>
              <a:rPr lang="en-US" sz="1200" dirty="0" smtClean="0"/>
              <a:t>3. </a:t>
            </a:r>
            <a:r>
              <a:rPr lang="ro-RO" sz="1200" dirty="0" smtClean="0"/>
              <a:t>În caz de eroare, comportare adecvată și înștiintarea serverului cu un mesaj consistent și relevant.</a:t>
            </a:r>
            <a:r>
              <a:rPr lang="en-US" sz="1200" dirty="0" smtClean="0"/>
              <a:t>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90093" y="1541417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0093" y="1890197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90093" y="3314268"/>
            <a:ext cx="1008838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Rest</a:t>
            </a:r>
            <a:r>
              <a:rPr lang="en-US" dirty="0" smtClean="0"/>
              <a:t> A</a:t>
            </a:r>
            <a:r>
              <a:rPr lang="ro-RO" dirty="0" smtClean="0"/>
              <a:t>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76295" y="5056755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Simulat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776295" y="5386472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</a:t>
            </a:r>
            <a:r>
              <a:rPr lang="ro-RO" dirty="0"/>
              <a:t>P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395077" y="3314268"/>
            <a:ext cx="17417" cy="2355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385" y="4367577"/>
            <a:ext cx="118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 dirty="0" smtClean="0"/>
              <a:t>Comunicare criptată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04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106</cp:revision>
  <dcterms:created xsi:type="dcterms:W3CDTF">2018-02-11T20:52:51Z</dcterms:created>
  <dcterms:modified xsi:type="dcterms:W3CDTF">2018-06-09T15:09:19Z</dcterms:modified>
</cp:coreProperties>
</file>