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/>
      <dgm:spPr/>
      <dgm:t>
        <a:bodyPr/>
        <a:lstStyle/>
        <a:p>
          <a:r>
            <a:rPr lang="ro-RO" dirty="0" smtClean="0"/>
            <a:t>Aplicație Client</a:t>
          </a:r>
          <a:endParaRPr lang="en-US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/>
      <dgm:spPr/>
      <dgm:t>
        <a:bodyPr/>
        <a:lstStyle/>
        <a:p>
          <a:r>
            <a:rPr lang="ro-RO" dirty="0" smtClean="0"/>
            <a:t>Aplicație Server</a:t>
          </a:r>
          <a:endParaRPr lang="en-US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/>
      <dgm:spPr/>
      <dgm:t>
        <a:bodyPr/>
        <a:lstStyle/>
        <a:p>
          <a:r>
            <a:rPr lang="ro-RO" dirty="0" smtClean="0"/>
            <a:t>Dispozitiv </a:t>
          </a:r>
          <a:r>
            <a:rPr lang="en-US" dirty="0" smtClean="0"/>
            <a:t>1</a:t>
          </a:r>
          <a:endParaRPr lang="en-US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/>
      <dgm:spPr/>
      <dgm:t>
        <a:bodyPr/>
        <a:lstStyle/>
        <a:p>
          <a:r>
            <a:rPr lang="ro-RO" dirty="0" smtClean="0"/>
            <a:t>Dispozitiv 2</a:t>
          </a:r>
          <a:endParaRPr lang="en-US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/>
      <dgm:spPr/>
      <dgm:t>
        <a:bodyPr/>
        <a:lstStyle/>
        <a:p>
          <a:r>
            <a:rPr lang="ro-RO" dirty="0" smtClean="0"/>
            <a:t>Dispozitiv</a:t>
          </a:r>
          <a:r>
            <a:rPr lang="en-US" dirty="0" smtClean="0"/>
            <a:t> </a:t>
          </a:r>
          <a:r>
            <a:rPr lang="ro-RO" dirty="0" smtClean="0"/>
            <a:t>...</a:t>
          </a:r>
          <a:endParaRPr lang="en-US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1AA2EE3E-A9B5-4A09-AC15-11E53F7E90D0}" type="pres">
      <dgm:prSet presAssocID="{1512B27A-390D-4709-8629-FCA8BEDE4660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0" presStyleCnt="1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3" presStyleIdx="0" presStyleCnt="3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3" presStyleIdx="0" presStyleCnt="3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A3A32269-1CAF-4DC2-B4D7-72FD83E37B5B}" type="pres">
      <dgm:prSet presAssocID="{02CFAFD5-A585-4FF0-AD27-9E6537265522}" presName="Name19" presStyleLbl="parChTrans1D3" presStyleIdx="1" presStyleCnt="3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3" presStyleIdx="1" presStyleCnt="3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EB93688B-C590-459D-A823-880B4C0DE7A9}" type="pres">
      <dgm:prSet presAssocID="{ED55D2DB-BE73-4F1D-90F6-D0461196D16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3" presStyleIdx="2" presStyleCnt="3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5587E0CA-F3CF-46E4-81A7-D34B9194E573}" type="presOf" srcId="{1512B27A-390D-4709-8629-FCA8BEDE4660}" destId="{1AA2EE3E-A9B5-4A09-AC15-11E53F7E90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03C19BA9-DDDA-4B12-B71B-059CA12515C8}" type="presOf" srcId="{20707547-4CCB-4CCC-A7B6-76B2B1A97837}" destId="{D963691C-3642-4A13-9D4B-615A02507769}" srcOrd="0" destOrd="0" presId="urn:microsoft.com/office/officeart/2005/8/layout/hierarchy6"/>
    <dgm:cxn modelId="{78FE7DF6-06A2-4239-BA92-CF770C495D74}" type="presOf" srcId="{2F5A44C0-791D-41F6-AE89-A8AF91720298}" destId="{924D7767-3779-4E75-A9D1-B6EF723A406B}" srcOrd="0" destOrd="0" presId="urn:microsoft.com/office/officeart/2005/8/layout/hierarchy6"/>
    <dgm:cxn modelId="{1195EE1A-9688-46C0-AD37-7E047FF0526B}" type="presOf" srcId="{ED55D2DB-BE73-4F1D-90F6-D0461196D166}" destId="{EB93688B-C590-459D-A823-880B4C0DE7A9}" srcOrd="0" destOrd="0" presId="urn:microsoft.com/office/officeart/2005/8/layout/hierarchy6"/>
    <dgm:cxn modelId="{8312631A-31CF-4893-A8A0-3DF28C9A5F95}" type="presOf" srcId="{CE3A7A2B-0120-4596-8CB3-B686980D22EA}" destId="{0EBCFE24-6A1E-417D-87CE-35AF58869832}" srcOrd="0" destOrd="0" presId="urn:microsoft.com/office/officeart/2005/8/layout/hierarchy6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A967886E-3D17-4116-99A2-0DDFE39CC8D9}" type="presOf" srcId="{02CFAFD5-A585-4FF0-AD27-9E6537265522}" destId="{A3A32269-1CAF-4DC2-B4D7-72FD83E37B5B}" srcOrd="0" destOrd="0" presId="urn:microsoft.com/office/officeart/2005/8/layout/hierarchy6"/>
    <dgm:cxn modelId="{7E254444-F2AB-4E1F-B2A0-F03155BFBFF5}" srcId="{CE3A7A2B-0120-4596-8CB3-B686980D22EA}" destId="{2F5A44C0-791D-41F6-AE89-A8AF91720298}" srcOrd="0" destOrd="0" parTransId="{1512B27A-390D-4709-8629-FCA8BEDE4660}" sibTransId="{27C39707-0CBF-4DAD-967E-14A0F8212F79}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D4BCC8A4-5A98-49C1-ADF8-19EDD0DC1E76}" type="presOf" srcId="{BB8C4245-B896-463C-9F6D-6089A25906F7}" destId="{9310C464-F17A-4EE5-9628-6BEBE30D390D}" srcOrd="0" destOrd="0" presId="urn:microsoft.com/office/officeart/2005/8/layout/hierarchy6"/>
    <dgm:cxn modelId="{062F8040-83D9-4F19-9FCE-CA56DFA5A374}" type="presOf" srcId="{8B05A671-0DE7-4C81-B7BE-EFEF4D8B285A}" destId="{1956AAFF-10E4-4255-8BD5-2F66FE8CA411}" srcOrd="0" destOrd="0" presId="urn:microsoft.com/office/officeart/2005/8/layout/hierarchy6"/>
    <dgm:cxn modelId="{B6F868BE-ED82-493A-A7EC-1E32C7EFBDAB}" type="presOf" srcId="{A3948582-E41B-4E64-96CC-A7B8352B50FD}" destId="{34A782E1-AFD9-4879-8F28-FD40976DEF5C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6A26565D-DBEE-4973-A7D9-2C7EDCA01DAB}" type="presOf" srcId="{5C4DE19C-A716-4E24-865A-871D15A6106C}" destId="{98778A9B-C700-42DB-8B31-295727FCB770}" srcOrd="0" destOrd="0" presId="urn:microsoft.com/office/officeart/2005/8/layout/hierarchy6"/>
    <dgm:cxn modelId="{29206FD8-7F58-4C50-8275-869490A507CF}" type="presParOf" srcId="{34A782E1-AFD9-4879-8F28-FD40976DEF5C}" destId="{23DD04AF-9014-4775-8943-662D040C6072}" srcOrd="0" destOrd="0" presId="urn:microsoft.com/office/officeart/2005/8/layout/hierarchy6"/>
    <dgm:cxn modelId="{F18D18A6-F339-496B-85A5-F76479F26115}" type="presParOf" srcId="{23DD04AF-9014-4775-8943-662D040C6072}" destId="{2DDC3670-F275-47DC-83E2-1F7471C2ACC3}" srcOrd="0" destOrd="0" presId="urn:microsoft.com/office/officeart/2005/8/layout/hierarchy6"/>
    <dgm:cxn modelId="{2EA92F2E-5B38-4078-A232-9F81AC33C887}" type="presParOf" srcId="{2DDC3670-F275-47DC-83E2-1F7471C2ACC3}" destId="{6710931F-E719-46E6-A357-D18D0D5670D3}" srcOrd="0" destOrd="0" presId="urn:microsoft.com/office/officeart/2005/8/layout/hierarchy6"/>
    <dgm:cxn modelId="{E92F5324-A0CD-41E3-9EA6-A6D9AD9290AA}" type="presParOf" srcId="{6710931F-E719-46E6-A357-D18D0D5670D3}" destId="{0EBCFE24-6A1E-417D-87CE-35AF58869832}" srcOrd="0" destOrd="0" presId="urn:microsoft.com/office/officeart/2005/8/layout/hierarchy6"/>
    <dgm:cxn modelId="{B86D14BF-B93B-4171-A25D-83153F364975}" type="presParOf" srcId="{6710931F-E719-46E6-A357-D18D0D5670D3}" destId="{2997A73F-3005-429C-AE38-27DA9ECE5911}" srcOrd="1" destOrd="0" presId="urn:microsoft.com/office/officeart/2005/8/layout/hierarchy6"/>
    <dgm:cxn modelId="{D45DE5FE-1B6D-44F1-94B3-16975E709694}" type="presParOf" srcId="{2997A73F-3005-429C-AE38-27DA9ECE5911}" destId="{1AA2EE3E-A9B5-4A09-AC15-11E53F7E90D0}" srcOrd="0" destOrd="0" presId="urn:microsoft.com/office/officeart/2005/8/layout/hierarchy6"/>
    <dgm:cxn modelId="{3877AD09-7170-4F40-88EB-304DCD5F9471}" type="presParOf" srcId="{2997A73F-3005-429C-AE38-27DA9ECE5911}" destId="{56BFD2DC-0FCB-47CF-B324-930B12D99E8E}" srcOrd="1" destOrd="0" presId="urn:microsoft.com/office/officeart/2005/8/layout/hierarchy6"/>
    <dgm:cxn modelId="{0FEC8A2D-6444-44AC-81C8-529F38574921}" type="presParOf" srcId="{56BFD2DC-0FCB-47CF-B324-930B12D99E8E}" destId="{924D7767-3779-4E75-A9D1-B6EF723A406B}" srcOrd="0" destOrd="0" presId="urn:microsoft.com/office/officeart/2005/8/layout/hierarchy6"/>
    <dgm:cxn modelId="{0B8D44D0-D195-4B94-9262-2960ABD5C701}" type="presParOf" srcId="{56BFD2DC-0FCB-47CF-B324-930B12D99E8E}" destId="{B46D0E8E-8CE8-4F6D-B286-24BCA20A3F59}" srcOrd="1" destOrd="0" presId="urn:microsoft.com/office/officeart/2005/8/layout/hierarchy6"/>
    <dgm:cxn modelId="{610BB0AE-82E0-4D67-94C7-222E0F8872FE}" type="presParOf" srcId="{B46D0E8E-8CE8-4F6D-B286-24BCA20A3F59}" destId="{D963691C-3642-4A13-9D4B-615A02507769}" srcOrd="0" destOrd="0" presId="urn:microsoft.com/office/officeart/2005/8/layout/hierarchy6"/>
    <dgm:cxn modelId="{BB72EAFD-EFA8-4FCA-A023-8A40993963D6}" type="presParOf" srcId="{B46D0E8E-8CE8-4F6D-B286-24BCA20A3F59}" destId="{9DDE8466-7BF0-4BDB-A505-62D45F2E1CD8}" srcOrd="1" destOrd="0" presId="urn:microsoft.com/office/officeart/2005/8/layout/hierarchy6"/>
    <dgm:cxn modelId="{D5754CF6-4C5C-4795-A135-15C6D7487766}" type="presParOf" srcId="{9DDE8466-7BF0-4BDB-A505-62D45F2E1CD8}" destId="{9310C464-F17A-4EE5-9628-6BEBE30D390D}" srcOrd="0" destOrd="0" presId="urn:microsoft.com/office/officeart/2005/8/layout/hierarchy6"/>
    <dgm:cxn modelId="{5965281B-A448-4B76-A1AE-070E37533948}" type="presParOf" srcId="{9DDE8466-7BF0-4BDB-A505-62D45F2E1CD8}" destId="{E7564212-F97A-4529-902A-40C3C1439554}" srcOrd="1" destOrd="0" presId="urn:microsoft.com/office/officeart/2005/8/layout/hierarchy6"/>
    <dgm:cxn modelId="{4217DCA0-CD15-4E0B-81D3-311BBE8E3ECE}" type="presParOf" srcId="{B46D0E8E-8CE8-4F6D-B286-24BCA20A3F59}" destId="{A3A32269-1CAF-4DC2-B4D7-72FD83E37B5B}" srcOrd="2" destOrd="0" presId="urn:microsoft.com/office/officeart/2005/8/layout/hierarchy6"/>
    <dgm:cxn modelId="{EA42FACC-9A6C-4C5B-B5D4-2B9F31201A82}" type="presParOf" srcId="{B46D0E8E-8CE8-4F6D-B286-24BCA20A3F59}" destId="{B89971CC-77B6-43A3-BA02-4950F0446D79}" srcOrd="3" destOrd="0" presId="urn:microsoft.com/office/officeart/2005/8/layout/hierarchy6"/>
    <dgm:cxn modelId="{BFA946D9-B749-4F0C-88BF-43D7DB8DE7A9}" type="presParOf" srcId="{B89971CC-77B6-43A3-BA02-4950F0446D79}" destId="{1956AAFF-10E4-4255-8BD5-2F66FE8CA411}" srcOrd="0" destOrd="0" presId="urn:microsoft.com/office/officeart/2005/8/layout/hierarchy6"/>
    <dgm:cxn modelId="{191DA430-9A54-47B5-8A9B-2EDB30AFC487}" type="presParOf" srcId="{B89971CC-77B6-43A3-BA02-4950F0446D79}" destId="{58BEDEDB-438F-460B-AB10-D8B4BC1EF6DC}" srcOrd="1" destOrd="0" presId="urn:microsoft.com/office/officeart/2005/8/layout/hierarchy6"/>
    <dgm:cxn modelId="{570CF88F-05E1-407D-9D52-276A4808134C}" type="presParOf" srcId="{B46D0E8E-8CE8-4F6D-B286-24BCA20A3F59}" destId="{EB93688B-C590-459D-A823-880B4C0DE7A9}" srcOrd="4" destOrd="0" presId="urn:microsoft.com/office/officeart/2005/8/layout/hierarchy6"/>
    <dgm:cxn modelId="{D2AB882C-A576-4C34-88E7-2F3A8B69CA67}" type="presParOf" srcId="{B46D0E8E-8CE8-4F6D-B286-24BCA20A3F59}" destId="{8E767F53-E12B-447F-B855-3F8960579089}" srcOrd="5" destOrd="0" presId="urn:microsoft.com/office/officeart/2005/8/layout/hierarchy6"/>
    <dgm:cxn modelId="{7CD88F64-A4CE-4486-B74A-6D33315B0E32}" type="presParOf" srcId="{8E767F53-E12B-447F-B855-3F8960579089}" destId="{98778A9B-C700-42DB-8B31-295727FCB770}" srcOrd="0" destOrd="0" presId="urn:microsoft.com/office/officeart/2005/8/layout/hierarchy6"/>
    <dgm:cxn modelId="{51FFBA85-CEA3-4CA6-BAEC-6B95DB121BF8}" type="presParOf" srcId="{8E767F53-E12B-447F-B855-3F8960579089}" destId="{3523AEFA-FF8C-4814-B05D-926C06DFA684}" srcOrd="1" destOrd="0" presId="urn:microsoft.com/office/officeart/2005/8/layout/hierarchy6"/>
    <dgm:cxn modelId="{648401C2-02C7-4174-BAF2-0A33F092553F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48582-E41B-4E64-96CC-A7B8352B50F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A7A2B-0120-4596-8CB3-B686980D22E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Client</a:t>
          </a:r>
          <a:endParaRPr lang="en-US" sz="2400" dirty="0"/>
        </a:p>
      </dgm:t>
    </dgm:pt>
    <dgm:pt modelId="{325C2410-EEE4-475F-8DC3-556367C17848}" type="parTrans" cxnId="{9FC108E5-589B-4D33-BE4E-9E562824F9AC}">
      <dgm:prSet/>
      <dgm:spPr/>
      <dgm:t>
        <a:bodyPr/>
        <a:lstStyle/>
        <a:p>
          <a:endParaRPr lang="en-US"/>
        </a:p>
      </dgm:t>
    </dgm:pt>
    <dgm:pt modelId="{DCCB8526-D7E7-41F0-B75B-247A63F7E4F2}" type="sibTrans" cxnId="{9FC108E5-589B-4D33-BE4E-9E562824F9AC}">
      <dgm:prSet/>
      <dgm:spPr/>
      <dgm:t>
        <a:bodyPr/>
        <a:lstStyle/>
        <a:p>
          <a:endParaRPr lang="en-US"/>
        </a:p>
      </dgm:t>
    </dgm:pt>
    <dgm:pt modelId="{2F5A44C0-791D-41F6-AE89-A8AF91720298}" type="asst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Raspberry Pi</a:t>
          </a:r>
          <a:endParaRPr lang="en-US" sz="2400" dirty="0"/>
        </a:p>
      </dgm:t>
    </dgm:pt>
    <dgm:pt modelId="{1512B27A-390D-4709-8629-FCA8BEDE4660}" type="parTrans" cxnId="{7E254444-F2AB-4E1F-B2A0-F03155BFBFF5}">
      <dgm:prSet/>
      <dgm:spPr/>
      <dgm:t>
        <a:bodyPr/>
        <a:lstStyle/>
        <a:p>
          <a:endParaRPr lang="en-US"/>
        </a:p>
      </dgm:t>
    </dgm:pt>
    <dgm:pt modelId="{27C39707-0CBF-4DAD-967E-14A0F8212F79}" type="sibTrans" cxnId="{7E254444-F2AB-4E1F-B2A0-F03155BFBFF5}">
      <dgm:prSet/>
      <dgm:spPr/>
      <dgm:t>
        <a:bodyPr/>
        <a:lstStyle/>
        <a:p>
          <a:endParaRPr lang="en-US"/>
        </a:p>
      </dgm:t>
    </dgm:pt>
    <dgm:pt modelId="{BB8C4245-B896-463C-9F6D-6089A25906F7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20707547-4CCB-4CCC-A7B6-76B2B1A97837}" type="parTrans" cxnId="{118EEE52-5EF9-489B-961A-2CA4C78AC153}">
      <dgm:prSet/>
      <dgm:spPr/>
      <dgm:t>
        <a:bodyPr/>
        <a:lstStyle/>
        <a:p>
          <a:endParaRPr lang="en-US"/>
        </a:p>
      </dgm:t>
    </dgm:pt>
    <dgm:pt modelId="{339F42B9-B5A2-493A-8ACA-FF560690E9EC}" type="sibTrans" cxnId="{118EEE52-5EF9-489B-961A-2CA4C78AC153}">
      <dgm:prSet/>
      <dgm:spPr/>
      <dgm:t>
        <a:bodyPr/>
        <a:lstStyle/>
        <a:p>
          <a:endParaRPr lang="en-US"/>
        </a:p>
      </dgm:t>
    </dgm:pt>
    <dgm:pt modelId="{8B05A671-0DE7-4C81-B7BE-EFEF4D8B285A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02CFAFD5-A585-4FF0-AD27-9E6537265522}" type="parTrans" cxnId="{466EAACD-FEB0-407D-98EB-C67C4904C4D9}">
      <dgm:prSet/>
      <dgm:spPr/>
      <dgm:t>
        <a:bodyPr/>
        <a:lstStyle/>
        <a:p>
          <a:endParaRPr lang="en-US"/>
        </a:p>
      </dgm:t>
    </dgm:pt>
    <dgm:pt modelId="{EB08C90F-DB27-43A1-986B-3F70646A2D51}" type="sibTrans" cxnId="{466EAACD-FEB0-407D-98EB-C67C4904C4D9}">
      <dgm:prSet/>
      <dgm:spPr/>
      <dgm:t>
        <a:bodyPr/>
        <a:lstStyle/>
        <a:p>
          <a:endParaRPr lang="en-US"/>
        </a:p>
      </dgm:t>
    </dgm:pt>
    <dgm:pt modelId="{5C4DE19C-A716-4E24-865A-871D15A6106C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ED55D2DB-BE73-4F1D-90F6-D0461196D166}" type="parTrans" cxnId="{F91052DF-FAD6-4169-A99B-BB91E6FE48CD}">
      <dgm:prSet/>
      <dgm:spPr/>
      <dgm:t>
        <a:bodyPr/>
        <a:lstStyle/>
        <a:p>
          <a:endParaRPr lang="en-US"/>
        </a:p>
      </dgm:t>
    </dgm:pt>
    <dgm:pt modelId="{B842B66A-0CB8-48E1-B230-01504D47AD13}" type="sibTrans" cxnId="{F91052DF-FAD6-4169-A99B-BB91E6FE48CD}">
      <dgm:prSet/>
      <dgm:spPr/>
      <dgm:t>
        <a:bodyPr/>
        <a:lstStyle/>
        <a:p>
          <a:endParaRPr lang="en-US"/>
        </a:p>
      </dgm:t>
    </dgm:pt>
    <dgm:pt modelId="{6F4FF149-A6CE-41B1-AE4F-203882021B4B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Bec</a:t>
          </a:r>
          <a:endParaRPr lang="en-US" sz="2400" dirty="0"/>
        </a:p>
      </dgm:t>
    </dgm:pt>
    <dgm:pt modelId="{9DF1D68F-2B3E-4268-8AFD-0D98C0209666}" type="parTrans" cxnId="{947130EA-0F23-4FE5-9267-E0D2A9DB1EB6}">
      <dgm:prSet/>
      <dgm:spPr/>
      <dgm:t>
        <a:bodyPr/>
        <a:lstStyle/>
        <a:p>
          <a:endParaRPr lang="en-US"/>
        </a:p>
      </dgm:t>
    </dgm:pt>
    <dgm:pt modelId="{661E8DE5-3519-455B-9799-EE1CAB41BCAF}" type="sibTrans" cxnId="{947130EA-0F23-4FE5-9267-E0D2A9DB1EB6}">
      <dgm:prSet/>
      <dgm:spPr/>
      <dgm:t>
        <a:bodyPr/>
        <a:lstStyle/>
        <a:p>
          <a:endParaRPr lang="en-US"/>
        </a:p>
      </dgm:t>
    </dgm:pt>
    <dgm:pt modelId="{0F5FC267-C6FA-4018-82E4-6D1E0CF534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Lampă</a:t>
          </a:r>
          <a:endParaRPr lang="en-US" sz="2400" dirty="0"/>
        </a:p>
      </dgm:t>
    </dgm:pt>
    <dgm:pt modelId="{5F0C85A7-67E4-42A9-A5B9-AB21F3F7D118}" type="parTrans" cxnId="{EB236707-065C-4D1D-B076-86AEC5CEEB91}">
      <dgm:prSet/>
      <dgm:spPr/>
      <dgm:t>
        <a:bodyPr/>
        <a:lstStyle/>
        <a:p>
          <a:endParaRPr lang="en-US"/>
        </a:p>
      </dgm:t>
    </dgm:pt>
    <dgm:pt modelId="{A7305806-DFE5-445A-9309-3C585AF24235}" type="sibTrans" cxnId="{EB236707-065C-4D1D-B076-86AEC5CEEB91}">
      <dgm:prSet/>
      <dgm:spPr/>
      <dgm:t>
        <a:bodyPr/>
        <a:lstStyle/>
        <a:p>
          <a:endParaRPr lang="en-US"/>
        </a:p>
      </dgm:t>
    </dgm:pt>
    <dgm:pt modelId="{63376BF1-6687-43EE-ADA3-D36BAEFB7DE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300" dirty="0" smtClean="0"/>
            <a:t> </a:t>
          </a:r>
          <a:r>
            <a:rPr lang="ro-RO" sz="2300" smtClean="0"/>
            <a:t>Laser </a:t>
          </a:r>
          <a:r>
            <a:rPr lang="ro-RO" sz="2300" dirty="0" smtClean="0"/>
            <a:t>de securitate</a:t>
          </a:r>
          <a:endParaRPr lang="en-US" sz="2300" dirty="0"/>
        </a:p>
      </dgm:t>
    </dgm:pt>
    <dgm:pt modelId="{E4233A6D-7415-438D-8FDD-390A966DAF61}" type="parTrans" cxnId="{34FED145-F186-405B-B467-025CCF264B4C}">
      <dgm:prSet/>
      <dgm:spPr/>
      <dgm:t>
        <a:bodyPr/>
        <a:lstStyle/>
        <a:p>
          <a:endParaRPr lang="en-US"/>
        </a:p>
      </dgm:t>
    </dgm:pt>
    <dgm:pt modelId="{DEA88744-D54F-46A0-AC82-2F6C542D45AE}" type="sibTrans" cxnId="{34FED145-F186-405B-B467-025CCF264B4C}">
      <dgm:prSet/>
      <dgm:spPr/>
      <dgm:t>
        <a:bodyPr/>
        <a:lstStyle/>
        <a:p>
          <a:endParaRPr lang="en-US"/>
        </a:p>
      </dgm:t>
    </dgm:pt>
    <dgm:pt modelId="{A28646E1-B33F-4FF4-9877-08DED234ED89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30049703-D785-45D5-9086-D41CD69E5E8B}" type="parTrans" cxnId="{F31620ED-FE40-41B8-9A92-2F0DECEB045F}">
      <dgm:prSet/>
      <dgm:spPr/>
      <dgm:t>
        <a:bodyPr/>
        <a:lstStyle/>
        <a:p>
          <a:endParaRPr lang="en-US"/>
        </a:p>
      </dgm:t>
    </dgm:pt>
    <dgm:pt modelId="{DAFD1E16-BC67-489D-8D3E-B04961C23619}" type="sibTrans" cxnId="{F31620ED-FE40-41B8-9A92-2F0DECEB045F}">
      <dgm:prSet/>
      <dgm:spPr/>
      <dgm:t>
        <a:bodyPr/>
        <a:lstStyle/>
        <a:p>
          <a:endParaRPr lang="en-US"/>
        </a:p>
      </dgm:t>
    </dgm:pt>
    <dgm:pt modelId="{2E1BB674-35BC-45BB-9673-67B940055B31}">
      <dgm:prSet phldrT="[Text]" custT="1"/>
      <dgm:spPr/>
      <dgm:t>
        <a:bodyPr/>
        <a:lstStyle/>
        <a:p>
          <a:r>
            <a:rPr lang="ro-RO" sz="1600" dirty="0" smtClean="0"/>
            <a:t>Dispozitiv</a:t>
          </a:r>
          <a:endParaRPr lang="en-US" sz="1600" dirty="0"/>
        </a:p>
      </dgm:t>
    </dgm:pt>
    <dgm:pt modelId="{F115A2BD-1E7A-4B98-BA46-8A3FF6432199}" type="parTrans" cxnId="{82EAC98A-5ACA-4CC9-8C3F-9F5CEBB95B64}">
      <dgm:prSet/>
      <dgm:spPr/>
      <dgm:t>
        <a:bodyPr/>
        <a:lstStyle/>
        <a:p>
          <a:endParaRPr lang="en-US"/>
        </a:p>
      </dgm:t>
    </dgm:pt>
    <dgm:pt modelId="{E40EF4B0-13FD-46F0-9F17-93B749C56BB4}" type="sibTrans" cxnId="{82EAC98A-5ACA-4CC9-8C3F-9F5CEBB95B64}">
      <dgm:prSet/>
      <dgm:spPr/>
      <dgm:t>
        <a:bodyPr/>
        <a:lstStyle/>
        <a:p>
          <a:endParaRPr lang="en-US"/>
        </a:p>
      </dgm:t>
    </dgm:pt>
    <dgm:pt modelId="{C6292CA7-7F2C-457B-824C-FDAD1A300612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dirty="0" smtClean="0"/>
            <a:t>...</a:t>
          </a:r>
          <a:endParaRPr lang="en-US" dirty="0"/>
        </a:p>
      </dgm:t>
    </dgm:pt>
    <dgm:pt modelId="{6797477D-2FBC-4C66-B693-B1358AD756A9}" type="parTrans" cxnId="{EF1D9E71-A555-408C-8B53-311EDD8AFEC0}">
      <dgm:prSet/>
      <dgm:spPr/>
      <dgm:t>
        <a:bodyPr/>
        <a:lstStyle/>
        <a:p>
          <a:endParaRPr lang="en-US"/>
        </a:p>
      </dgm:t>
    </dgm:pt>
    <dgm:pt modelId="{EA639A36-FBDA-4389-88D6-486CC80E92FD}" type="sibTrans" cxnId="{EF1D9E71-A555-408C-8B53-311EDD8AFEC0}">
      <dgm:prSet/>
      <dgm:spPr/>
      <dgm:t>
        <a:bodyPr/>
        <a:lstStyle/>
        <a:p>
          <a:endParaRPr lang="en-US"/>
        </a:p>
      </dgm:t>
    </dgm:pt>
    <dgm:pt modelId="{1B41352A-2EA7-4FF6-9968-BC030163D0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100" dirty="0" smtClean="0"/>
            <a:t>Încuietoare ușă</a:t>
          </a:r>
          <a:endParaRPr lang="en-US" sz="2100" dirty="0"/>
        </a:p>
      </dgm:t>
    </dgm:pt>
    <dgm:pt modelId="{42ED198D-698B-41D5-96D0-11D7162BABC1}" type="parTrans" cxnId="{D1ADB1EA-4BB3-49A6-AD72-DC1CB8428524}">
      <dgm:prSet/>
      <dgm:spPr/>
      <dgm:t>
        <a:bodyPr/>
        <a:lstStyle/>
        <a:p>
          <a:endParaRPr lang="en-US"/>
        </a:p>
      </dgm:t>
    </dgm:pt>
    <dgm:pt modelId="{5A46E43D-4ADE-4B51-BA3E-17CBEA03D9A7}" type="sibTrans" cxnId="{D1ADB1EA-4BB3-49A6-AD72-DC1CB8428524}">
      <dgm:prSet/>
      <dgm:spPr/>
      <dgm:t>
        <a:bodyPr/>
        <a:lstStyle/>
        <a:p>
          <a:endParaRPr lang="en-US"/>
        </a:p>
      </dgm:t>
    </dgm:pt>
    <dgm:pt modelId="{2A0496EF-31A8-4FB8-8A7F-A2CBF8606691}" type="asst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o-RO" sz="2400" dirty="0" smtClean="0"/>
            <a:t>Aplicație Server</a:t>
          </a:r>
          <a:endParaRPr lang="en-US" sz="2400" dirty="0"/>
        </a:p>
      </dgm:t>
    </dgm:pt>
    <dgm:pt modelId="{34A3A509-B82F-404C-8687-6E3B1937BBEE}" type="parTrans" cxnId="{A1698EF7-4B92-45E0-ABD2-C3C9D2496C05}">
      <dgm:prSet/>
      <dgm:spPr/>
      <dgm:t>
        <a:bodyPr/>
        <a:lstStyle/>
        <a:p>
          <a:endParaRPr lang="en-US"/>
        </a:p>
      </dgm:t>
    </dgm:pt>
    <dgm:pt modelId="{711EDAB4-B415-4A58-84DA-A2ADED836DE6}" type="sibTrans" cxnId="{A1698EF7-4B92-45E0-ABD2-C3C9D2496C05}">
      <dgm:prSet/>
      <dgm:spPr/>
      <dgm:t>
        <a:bodyPr/>
        <a:lstStyle/>
        <a:p>
          <a:endParaRPr lang="en-US"/>
        </a:p>
      </dgm:t>
    </dgm:pt>
    <dgm:pt modelId="{34A782E1-AFD9-4879-8F28-FD40976DEF5C}" type="pres">
      <dgm:prSet presAssocID="{A3948582-E41B-4E64-96CC-A7B8352B50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D04AF-9014-4775-8943-662D040C6072}" type="pres">
      <dgm:prSet presAssocID="{A3948582-E41B-4E64-96CC-A7B8352B50FD}" presName="hierFlow" presStyleCnt="0"/>
      <dgm:spPr/>
    </dgm:pt>
    <dgm:pt modelId="{2DDC3670-F275-47DC-83E2-1F7471C2ACC3}" type="pres">
      <dgm:prSet presAssocID="{A3948582-E41B-4E64-96CC-A7B8352B50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10931F-E719-46E6-A357-D18D0D5670D3}" type="pres">
      <dgm:prSet presAssocID="{CE3A7A2B-0120-4596-8CB3-B686980D22EA}" presName="Name14" presStyleCnt="0"/>
      <dgm:spPr/>
    </dgm:pt>
    <dgm:pt modelId="{0EBCFE24-6A1E-417D-87CE-35AF58869832}" type="pres">
      <dgm:prSet presAssocID="{CE3A7A2B-0120-4596-8CB3-B686980D22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97A73F-3005-429C-AE38-27DA9ECE5911}" type="pres">
      <dgm:prSet presAssocID="{CE3A7A2B-0120-4596-8CB3-B686980D22EA}" presName="hierChild2" presStyleCnt="0"/>
      <dgm:spPr/>
    </dgm:pt>
    <dgm:pt modelId="{E68F78C2-FCC0-473C-8802-5A0A0CB2C679}" type="pres">
      <dgm:prSet presAssocID="{34A3A509-B82F-404C-8687-6E3B1937BBEE}" presName="Name19" presStyleLbl="parChTrans1D2" presStyleIdx="0" presStyleCnt="1"/>
      <dgm:spPr/>
      <dgm:t>
        <a:bodyPr/>
        <a:lstStyle/>
        <a:p>
          <a:endParaRPr lang="en-US"/>
        </a:p>
      </dgm:t>
    </dgm:pt>
    <dgm:pt modelId="{573EFA02-A1A3-42A6-B675-6629E28A6C40}" type="pres">
      <dgm:prSet presAssocID="{2A0496EF-31A8-4FB8-8A7F-A2CBF8606691}" presName="Name21" presStyleCnt="0"/>
      <dgm:spPr/>
    </dgm:pt>
    <dgm:pt modelId="{7E20B0C3-8A2C-4390-90B0-51E9C4628327}" type="pres">
      <dgm:prSet presAssocID="{2A0496EF-31A8-4FB8-8A7F-A2CBF8606691}" presName="level2Shape" presStyleLbl="asst1" presStyleIdx="0" presStyleCnt="2"/>
      <dgm:spPr/>
      <dgm:t>
        <a:bodyPr/>
        <a:lstStyle/>
        <a:p>
          <a:endParaRPr lang="en-US"/>
        </a:p>
      </dgm:t>
    </dgm:pt>
    <dgm:pt modelId="{AA30F263-DB2D-41E8-8C49-99FDBD56C26B}" type="pres">
      <dgm:prSet presAssocID="{2A0496EF-31A8-4FB8-8A7F-A2CBF8606691}" presName="hierChild3" presStyleCnt="0"/>
      <dgm:spPr/>
    </dgm:pt>
    <dgm:pt modelId="{1AA2EE3E-A9B5-4A09-AC15-11E53F7E90D0}" type="pres">
      <dgm:prSet presAssocID="{1512B27A-390D-4709-8629-FCA8BEDE4660}" presName="Name19" presStyleLbl="parChTrans1D3" presStyleIdx="0" presStyleCnt="1"/>
      <dgm:spPr/>
      <dgm:t>
        <a:bodyPr/>
        <a:lstStyle/>
        <a:p>
          <a:endParaRPr lang="en-US"/>
        </a:p>
      </dgm:t>
    </dgm:pt>
    <dgm:pt modelId="{56BFD2DC-0FCB-47CF-B324-930B12D99E8E}" type="pres">
      <dgm:prSet presAssocID="{2F5A44C0-791D-41F6-AE89-A8AF91720298}" presName="Name21" presStyleCnt="0"/>
      <dgm:spPr/>
    </dgm:pt>
    <dgm:pt modelId="{924D7767-3779-4E75-A9D1-B6EF723A406B}" type="pres">
      <dgm:prSet presAssocID="{2F5A44C0-791D-41F6-AE89-A8AF91720298}" presName="level2Shape" presStyleLbl="asst1" presStyleIdx="1" presStyleCnt="2" custScaleX="128939" custScaleY="48761" custLinFactNeighborX="0" custLinFactNeighborY="-3262"/>
      <dgm:spPr/>
      <dgm:t>
        <a:bodyPr/>
        <a:lstStyle/>
        <a:p>
          <a:endParaRPr lang="en-US"/>
        </a:p>
      </dgm:t>
    </dgm:pt>
    <dgm:pt modelId="{B46D0E8E-8CE8-4F6D-B286-24BCA20A3F59}" type="pres">
      <dgm:prSet presAssocID="{2F5A44C0-791D-41F6-AE89-A8AF91720298}" presName="hierChild3" presStyleCnt="0"/>
      <dgm:spPr/>
    </dgm:pt>
    <dgm:pt modelId="{D963691C-3642-4A13-9D4B-615A02507769}" type="pres">
      <dgm:prSet presAssocID="{20707547-4CCB-4CCC-A7B6-76B2B1A97837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9DDE8466-7BF0-4BDB-A505-62D45F2E1CD8}" type="pres">
      <dgm:prSet presAssocID="{BB8C4245-B896-463C-9F6D-6089A25906F7}" presName="Name21" presStyleCnt="0"/>
      <dgm:spPr/>
    </dgm:pt>
    <dgm:pt modelId="{9310C464-F17A-4EE5-9628-6BEBE30D390D}" type="pres">
      <dgm:prSet presAssocID="{BB8C4245-B896-463C-9F6D-6089A25906F7}" presName="level2Shape" presStyleLbl="node4" presStyleIdx="0" presStyleCnt="10" custScaleX="72611" custScaleY="44714"/>
      <dgm:spPr/>
      <dgm:t>
        <a:bodyPr/>
        <a:lstStyle/>
        <a:p>
          <a:endParaRPr lang="en-US"/>
        </a:p>
      </dgm:t>
    </dgm:pt>
    <dgm:pt modelId="{E7564212-F97A-4529-902A-40C3C1439554}" type="pres">
      <dgm:prSet presAssocID="{BB8C4245-B896-463C-9F6D-6089A25906F7}" presName="hierChild3" presStyleCnt="0"/>
      <dgm:spPr/>
    </dgm:pt>
    <dgm:pt modelId="{389F7A8F-AE74-4137-84FF-3105FFB8A33B}" type="pres">
      <dgm:prSet presAssocID="{9DF1D68F-2B3E-4268-8AFD-0D98C0209666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21A9371-EC50-4D03-BCA5-27C85F9D95A5}" type="pres">
      <dgm:prSet presAssocID="{6F4FF149-A6CE-41B1-AE4F-203882021B4B}" presName="Name21" presStyleCnt="0"/>
      <dgm:spPr/>
    </dgm:pt>
    <dgm:pt modelId="{99882D7B-548B-49ED-8D25-B2C5E6BB0792}" type="pres">
      <dgm:prSet presAssocID="{6F4FF149-A6CE-41B1-AE4F-203882021B4B}" presName="level2Shape" presStyleLbl="node4" presStyleIdx="1" presStyleCnt="10"/>
      <dgm:spPr/>
      <dgm:t>
        <a:bodyPr/>
        <a:lstStyle/>
        <a:p>
          <a:endParaRPr lang="en-US"/>
        </a:p>
      </dgm:t>
    </dgm:pt>
    <dgm:pt modelId="{90C7DA53-0CF6-4F0E-872A-275EE4669865}" type="pres">
      <dgm:prSet presAssocID="{6F4FF149-A6CE-41B1-AE4F-203882021B4B}" presName="hierChild3" presStyleCnt="0"/>
      <dgm:spPr/>
    </dgm:pt>
    <dgm:pt modelId="{A3A32269-1CAF-4DC2-B4D7-72FD83E37B5B}" type="pres">
      <dgm:prSet presAssocID="{02CFAFD5-A585-4FF0-AD27-9E6537265522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B89971CC-77B6-43A3-BA02-4950F0446D79}" type="pres">
      <dgm:prSet presAssocID="{8B05A671-0DE7-4C81-B7BE-EFEF4D8B285A}" presName="Name21" presStyleCnt="0"/>
      <dgm:spPr/>
    </dgm:pt>
    <dgm:pt modelId="{1956AAFF-10E4-4255-8BD5-2F66FE8CA411}" type="pres">
      <dgm:prSet presAssocID="{8B05A671-0DE7-4C81-B7BE-EFEF4D8B285A}" presName="level2Shape" presStyleLbl="node4" presStyleIdx="2" presStyleCnt="10" custScaleX="72535" custScaleY="44428"/>
      <dgm:spPr/>
      <dgm:t>
        <a:bodyPr/>
        <a:lstStyle/>
        <a:p>
          <a:endParaRPr lang="en-US"/>
        </a:p>
      </dgm:t>
    </dgm:pt>
    <dgm:pt modelId="{58BEDEDB-438F-460B-AB10-D8B4BC1EF6DC}" type="pres">
      <dgm:prSet presAssocID="{8B05A671-0DE7-4C81-B7BE-EFEF4D8B285A}" presName="hierChild3" presStyleCnt="0"/>
      <dgm:spPr/>
    </dgm:pt>
    <dgm:pt modelId="{5150048F-8CE1-41E9-87EB-F85F39971A52}" type="pres">
      <dgm:prSet presAssocID="{5F0C85A7-67E4-42A9-A5B9-AB21F3F7D118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EFFB896F-9153-48E6-ABDB-3F570B7A4238}" type="pres">
      <dgm:prSet presAssocID="{0F5FC267-C6FA-4018-82E4-6D1E0CF53473}" presName="Name21" presStyleCnt="0"/>
      <dgm:spPr/>
    </dgm:pt>
    <dgm:pt modelId="{31B4494D-E553-4E42-BC59-010A49910B4D}" type="pres">
      <dgm:prSet presAssocID="{0F5FC267-C6FA-4018-82E4-6D1E0CF53473}" presName="level2Shape" presStyleLbl="node4" presStyleIdx="3" presStyleCnt="10"/>
      <dgm:spPr/>
      <dgm:t>
        <a:bodyPr/>
        <a:lstStyle/>
        <a:p>
          <a:endParaRPr lang="en-US"/>
        </a:p>
      </dgm:t>
    </dgm:pt>
    <dgm:pt modelId="{5AB58B1F-59BF-4903-B7AA-4D28032C9775}" type="pres">
      <dgm:prSet presAssocID="{0F5FC267-C6FA-4018-82E4-6D1E0CF53473}" presName="hierChild3" presStyleCnt="0"/>
      <dgm:spPr/>
    </dgm:pt>
    <dgm:pt modelId="{EB93688B-C590-459D-A823-880B4C0DE7A9}" type="pres">
      <dgm:prSet presAssocID="{ED55D2DB-BE73-4F1D-90F6-D0461196D166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8E767F53-E12B-447F-B855-3F8960579089}" type="pres">
      <dgm:prSet presAssocID="{5C4DE19C-A716-4E24-865A-871D15A6106C}" presName="Name21" presStyleCnt="0"/>
      <dgm:spPr/>
    </dgm:pt>
    <dgm:pt modelId="{98778A9B-C700-42DB-8B31-295727FCB770}" type="pres">
      <dgm:prSet presAssocID="{5C4DE19C-A716-4E24-865A-871D15A6106C}" presName="level2Shape" presStyleLbl="node4" presStyleIdx="4" presStyleCnt="10" custScaleX="72535" custScaleY="44428"/>
      <dgm:spPr/>
      <dgm:t>
        <a:bodyPr/>
        <a:lstStyle/>
        <a:p>
          <a:endParaRPr lang="en-US"/>
        </a:p>
      </dgm:t>
    </dgm:pt>
    <dgm:pt modelId="{3523AEFA-FF8C-4814-B05D-926C06DFA684}" type="pres">
      <dgm:prSet presAssocID="{5C4DE19C-A716-4E24-865A-871D15A6106C}" presName="hierChild3" presStyleCnt="0"/>
      <dgm:spPr/>
    </dgm:pt>
    <dgm:pt modelId="{AC8DB091-B58F-49E6-9A89-C4137BD364D0}" type="pres">
      <dgm:prSet presAssocID="{E4233A6D-7415-438D-8FDD-390A966DAF61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F101C031-9A21-4A48-A92C-60D325E8480E}" type="pres">
      <dgm:prSet presAssocID="{63376BF1-6687-43EE-ADA3-D36BAEFB7DEE}" presName="Name21" presStyleCnt="0"/>
      <dgm:spPr/>
    </dgm:pt>
    <dgm:pt modelId="{B288F2FA-C717-48A3-A9F5-9FC1E4AF394C}" type="pres">
      <dgm:prSet presAssocID="{63376BF1-6687-43EE-ADA3-D36BAEFB7DEE}" presName="level2Shape" presStyleLbl="node4" presStyleIdx="5" presStyleCnt="10"/>
      <dgm:spPr/>
      <dgm:t>
        <a:bodyPr/>
        <a:lstStyle/>
        <a:p>
          <a:endParaRPr lang="en-US"/>
        </a:p>
      </dgm:t>
    </dgm:pt>
    <dgm:pt modelId="{E19C5927-C0C2-4D3F-9EB8-BB1397081298}" type="pres">
      <dgm:prSet presAssocID="{63376BF1-6687-43EE-ADA3-D36BAEFB7DEE}" presName="hierChild3" presStyleCnt="0"/>
      <dgm:spPr/>
    </dgm:pt>
    <dgm:pt modelId="{9C7D0A91-8C5C-4FD7-8EB9-A2426F718068}" type="pres">
      <dgm:prSet presAssocID="{F115A2BD-1E7A-4B98-BA46-8A3FF6432199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A2E9B3DE-C94A-428E-B973-3A8E970DAF21}" type="pres">
      <dgm:prSet presAssocID="{2E1BB674-35BC-45BB-9673-67B940055B31}" presName="Name21" presStyleCnt="0"/>
      <dgm:spPr/>
    </dgm:pt>
    <dgm:pt modelId="{05786130-55A6-41D7-9FFE-9F45D3899688}" type="pres">
      <dgm:prSet presAssocID="{2E1BB674-35BC-45BB-9673-67B940055B31}" presName="level2Shape" presStyleLbl="node4" presStyleIdx="6" presStyleCnt="10" custScaleX="72535" custScaleY="44428"/>
      <dgm:spPr/>
      <dgm:t>
        <a:bodyPr/>
        <a:lstStyle/>
        <a:p>
          <a:endParaRPr lang="en-US"/>
        </a:p>
      </dgm:t>
    </dgm:pt>
    <dgm:pt modelId="{8E050C95-0C76-4AA8-8EDE-92336EEEF6D9}" type="pres">
      <dgm:prSet presAssocID="{2E1BB674-35BC-45BB-9673-67B940055B31}" presName="hierChild3" presStyleCnt="0"/>
      <dgm:spPr/>
    </dgm:pt>
    <dgm:pt modelId="{F8775318-346A-4AC7-9707-6144772C35D5}" type="pres">
      <dgm:prSet presAssocID="{42ED198D-698B-41D5-96D0-11D7162BABC1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EA90AA85-5CE8-4F16-A5AB-ECA0363D71C3}" type="pres">
      <dgm:prSet presAssocID="{1B41352A-2EA7-4FF6-9968-BC030163D094}" presName="Name21" presStyleCnt="0"/>
      <dgm:spPr/>
    </dgm:pt>
    <dgm:pt modelId="{B62A4414-83F8-46D3-8330-4FC9C5171295}" type="pres">
      <dgm:prSet presAssocID="{1B41352A-2EA7-4FF6-9968-BC030163D094}" presName="level2Shape" presStyleLbl="node4" presStyleIdx="7" presStyleCnt="10"/>
      <dgm:spPr/>
      <dgm:t>
        <a:bodyPr/>
        <a:lstStyle/>
        <a:p>
          <a:endParaRPr lang="en-US"/>
        </a:p>
      </dgm:t>
    </dgm:pt>
    <dgm:pt modelId="{F04AAB42-79E9-4408-9DF1-7F6544ABED4C}" type="pres">
      <dgm:prSet presAssocID="{1B41352A-2EA7-4FF6-9968-BC030163D094}" presName="hierChild3" presStyleCnt="0"/>
      <dgm:spPr/>
    </dgm:pt>
    <dgm:pt modelId="{D52E9823-1814-4F22-988A-F8D4598EB50D}" type="pres">
      <dgm:prSet presAssocID="{30049703-D785-45D5-9086-D41CD69E5E8B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0A2406BF-19C9-47A8-B942-0A6D36760DBB}" type="pres">
      <dgm:prSet presAssocID="{A28646E1-B33F-4FF4-9877-08DED234ED89}" presName="Name21" presStyleCnt="0"/>
      <dgm:spPr/>
    </dgm:pt>
    <dgm:pt modelId="{8C7EEA08-EF08-4AD9-9C21-35B928AE57CA}" type="pres">
      <dgm:prSet presAssocID="{A28646E1-B33F-4FF4-9877-08DED234ED89}" presName="level2Shape" presStyleLbl="node4" presStyleIdx="8" presStyleCnt="10" custScaleX="72535" custScaleY="44428"/>
      <dgm:spPr/>
      <dgm:t>
        <a:bodyPr/>
        <a:lstStyle/>
        <a:p>
          <a:endParaRPr lang="en-US"/>
        </a:p>
      </dgm:t>
    </dgm:pt>
    <dgm:pt modelId="{42BB810A-2FD8-477C-94AA-C10AF5965FDF}" type="pres">
      <dgm:prSet presAssocID="{A28646E1-B33F-4FF4-9877-08DED234ED89}" presName="hierChild3" presStyleCnt="0"/>
      <dgm:spPr/>
    </dgm:pt>
    <dgm:pt modelId="{E5CAF7CA-E25C-4C1C-B864-8B33F7D31AAE}" type="pres">
      <dgm:prSet presAssocID="{6797477D-2FBC-4C66-B693-B1358AD756A9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FE480ED2-5B2E-42FA-AE25-A526B7F79718}" type="pres">
      <dgm:prSet presAssocID="{C6292CA7-7F2C-457B-824C-FDAD1A300612}" presName="Name21" presStyleCnt="0"/>
      <dgm:spPr/>
    </dgm:pt>
    <dgm:pt modelId="{2122F150-D109-449A-8204-7E319E4F5DAA}" type="pres">
      <dgm:prSet presAssocID="{C6292CA7-7F2C-457B-824C-FDAD1A300612}" presName="level2Shape" presStyleLbl="node4" presStyleIdx="9" presStyleCnt="10"/>
      <dgm:spPr/>
      <dgm:t>
        <a:bodyPr/>
        <a:lstStyle/>
        <a:p>
          <a:endParaRPr lang="en-US"/>
        </a:p>
      </dgm:t>
    </dgm:pt>
    <dgm:pt modelId="{A0473C42-314D-403D-A4CB-DF24F9FA9AE5}" type="pres">
      <dgm:prSet presAssocID="{C6292CA7-7F2C-457B-824C-FDAD1A300612}" presName="hierChild3" presStyleCnt="0"/>
      <dgm:spPr/>
    </dgm:pt>
    <dgm:pt modelId="{A2E46B28-3E1D-45F8-8E4E-C12F034EA690}" type="pres">
      <dgm:prSet presAssocID="{A3948582-E41B-4E64-96CC-A7B8352B50FD}" presName="bgShapesFlow" presStyleCnt="0"/>
      <dgm:spPr/>
    </dgm:pt>
  </dgm:ptLst>
  <dgm:cxnLst>
    <dgm:cxn modelId="{9CECA818-D527-4FE0-919E-C19006374085}" type="presOf" srcId="{5C4DE19C-A716-4E24-865A-871D15A6106C}" destId="{98778A9B-C700-42DB-8B31-295727FCB770}" srcOrd="0" destOrd="0" presId="urn:microsoft.com/office/officeart/2005/8/layout/hierarchy6"/>
    <dgm:cxn modelId="{418B5CB2-8F43-48C1-8199-E6DE90661697}" type="presOf" srcId="{34A3A509-B82F-404C-8687-6E3B1937BBEE}" destId="{E68F78C2-FCC0-473C-8802-5A0A0CB2C679}" srcOrd="0" destOrd="0" presId="urn:microsoft.com/office/officeart/2005/8/layout/hierarchy6"/>
    <dgm:cxn modelId="{7E254444-F2AB-4E1F-B2A0-F03155BFBFF5}" srcId="{2A0496EF-31A8-4FB8-8A7F-A2CBF8606691}" destId="{2F5A44C0-791D-41F6-AE89-A8AF91720298}" srcOrd="0" destOrd="0" parTransId="{1512B27A-390D-4709-8629-FCA8BEDE4660}" sibTransId="{27C39707-0CBF-4DAD-967E-14A0F8212F79}"/>
    <dgm:cxn modelId="{07075BE4-1887-4775-8F41-989EDCB308BF}" type="presOf" srcId="{30049703-D785-45D5-9086-D41CD69E5E8B}" destId="{D52E9823-1814-4F22-988A-F8D4598EB50D}" srcOrd="0" destOrd="0" presId="urn:microsoft.com/office/officeart/2005/8/layout/hierarchy6"/>
    <dgm:cxn modelId="{BD788C0F-E087-4B94-A180-E6C511057C18}" type="presOf" srcId="{8B05A671-0DE7-4C81-B7BE-EFEF4D8B285A}" destId="{1956AAFF-10E4-4255-8BD5-2F66FE8CA411}" srcOrd="0" destOrd="0" presId="urn:microsoft.com/office/officeart/2005/8/layout/hierarchy6"/>
    <dgm:cxn modelId="{EB236707-065C-4D1D-B076-86AEC5CEEB91}" srcId="{8B05A671-0DE7-4C81-B7BE-EFEF4D8B285A}" destId="{0F5FC267-C6FA-4018-82E4-6D1E0CF53473}" srcOrd="0" destOrd="0" parTransId="{5F0C85A7-67E4-42A9-A5B9-AB21F3F7D118}" sibTransId="{A7305806-DFE5-445A-9309-3C585AF24235}"/>
    <dgm:cxn modelId="{08D78291-1718-4BC8-86C8-91374E503D0A}" type="presOf" srcId="{6F4FF149-A6CE-41B1-AE4F-203882021B4B}" destId="{99882D7B-548B-49ED-8D25-B2C5E6BB0792}" srcOrd="0" destOrd="0" presId="urn:microsoft.com/office/officeart/2005/8/layout/hierarchy6"/>
    <dgm:cxn modelId="{C6BBB91B-D864-4683-B753-01DB05FA3F69}" type="presOf" srcId="{CE3A7A2B-0120-4596-8CB3-B686980D22EA}" destId="{0EBCFE24-6A1E-417D-87CE-35AF58869832}" srcOrd="0" destOrd="0" presId="urn:microsoft.com/office/officeart/2005/8/layout/hierarchy6"/>
    <dgm:cxn modelId="{0667E768-73F9-4898-A480-9B6CDA8EA0A1}" type="presOf" srcId="{42ED198D-698B-41D5-96D0-11D7162BABC1}" destId="{F8775318-346A-4AC7-9707-6144772C35D5}" srcOrd="0" destOrd="0" presId="urn:microsoft.com/office/officeart/2005/8/layout/hierarchy6"/>
    <dgm:cxn modelId="{281E5842-A5EC-45F4-84F1-613FD73DE8AA}" type="presOf" srcId="{F115A2BD-1E7A-4B98-BA46-8A3FF6432199}" destId="{9C7D0A91-8C5C-4FD7-8EB9-A2426F718068}" srcOrd="0" destOrd="0" presId="urn:microsoft.com/office/officeart/2005/8/layout/hierarchy6"/>
    <dgm:cxn modelId="{118EEE52-5EF9-489B-961A-2CA4C78AC153}" srcId="{2F5A44C0-791D-41F6-AE89-A8AF91720298}" destId="{BB8C4245-B896-463C-9F6D-6089A25906F7}" srcOrd="0" destOrd="0" parTransId="{20707547-4CCB-4CCC-A7B6-76B2B1A97837}" sibTransId="{339F42B9-B5A2-493A-8ACA-FF560690E9EC}"/>
    <dgm:cxn modelId="{02264204-A44F-4440-BCAE-58C7345FA323}" type="presOf" srcId="{A3948582-E41B-4E64-96CC-A7B8352B50FD}" destId="{34A782E1-AFD9-4879-8F28-FD40976DEF5C}" srcOrd="0" destOrd="0" presId="urn:microsoft.com/office/officeart/2005/8/layout/hierarchy6"/>
    <dgm:cxn modelId="{A1698EF7-4B92-45E0-ABD2-C3C9D2496C05}" srcId="{CE3A7A2B-0120-4596-8CB3-B686980D22EA}" destId="{2A0496EF-31A8-4FB8-8A7F-A2CBF8606691}" srcOrd="0" destOrd="0" parTransId="{34A3A509-B82F-404C-8687-6E3B1937BBEE}" sibTransId="{711EDAB4-B415-4A58-84DA-A2ADED836DE6}"/>
    <dgm:cxn modelId="{7DAA723A-1CE3-49C2-B8CB-FB0D95B0DACC}" type="presOf" srcId="{A28646E1-B33F-4FF4-9877-08DED234ED89}" destId="{8C7EEA08-EF08-4AD9-9C21-35B928AE57CA}" srcOrd="0" destOrd="0" presId="urn:microsoft.com/office/officeart/2005/8/layout/hierarchy6"/>
    <dgm:cxn modelId="{51B12532-E68A-4486-9A3F-B4FE41BA33A3}" type="presOf" srcId="{1512B27A-390D-4709-8629-FCA8BEDE4660}" destId="{1AA2EE3E-A9B5-4A09-AC15-11E53F7E90D0}" srcOrd="0" destOrd="0" presId="urn:microsoft.com/office/officeart/2005/8/layout/hierarchy6"/>
    <dgm:cxn modelId="{82EAC98A-5ACA-4CC9-8C3F-9F5CEBB95B64}" srcId="{2F5A44C0-791D-41F6-AE89-A8AF91720298}" destId="{2E1BB674-35BC-45BB-9673-67B940055B31}" srcOrd="3" destOrd="0" parTransId="{F115A2BD-1E7A-4B98-BA46-8A3FF6432199}" sibTransId="{E40EF4B0-13FD-46F0-9F17-93B749C56BB4}"/>
    <dgm:cxn modelId="{F31620ED-FE40-41B8-9A92-2F0DECEB045F}" srcId="{2F5A44C0-791D-41F6-AE89-A8AF91720298}" destId="{A28646E1-B33F-4FF4-9877-08DED234ED89}" srcOrd="4" destOrd="0" parTransId="{30049703-D785-45D5-9086-D41CD69E5E8B}" sibTransId="{DAFD1E16-BC67-489D-8D3E-B04961C23619}"/>
    <dgm:cxn modelId="{24B89DA9-AFAD-4CFC-9AFC-4D95741AC436}" type="presOf" srcId="{ED55D2DB-BE73-4F1D-90F6-D0461196D166}" destId="{EB93688B-C590-459D-A823-880B4C0DE7A9}" srcOrd="0" destOrd="0" presId="urn:microsoft.com/office/officeart/2005/8/layout/hierarchy6"/>
    <dgm:cxn modelId="{F91052DF-FAD6-4169-A99B-BB91E6FE48CD}" srcId="{2F5A44C0-791D-41F6-AE89-A8AF91720298}" destId="{5C4DE19C-A716-4E24-865A-871D15A6106C}" srcOrd="2" destOrd="0" parTransId="{ED55D2DB-BE73-4F1D-90F6-D0461196D166}" sibTransId="{B842B66A-0CB8-48E1-B230-01504D47AD13}"/>
    <dgm:cxn modelId="{BDB714D0-302E-4D8E-A146-143209CB7EB9}" type="presOf" srcId="{2A0496EF-31A8-4FB8-8A7F-A2CBF8606691}" destId="{7E20B0C3-8A2C-4390-90B0-51E9C4628327}" srcOrd="0" destOrd="0" presId="urn:microsoft.com/office/officeart/2005/8/layout/hierarchy6"/>
    <dgm:cxn modelId="{EF1D9E71-A555-408C-8B53-311EDD8AFEC0}" srcId="{A28646E1-B33F-4FF4-9877-08DED234ED89}" destId="{C6292CA7-7F2C-457B-824C-FDAD1A300612}" srcOrd="0" destOrd="0" parTransId="{6797477D-2FBC-4C66-B693-B1358AD756A9}" sibTransId="{EA639A36-FBDA-4389-88D6-486CC80E92FD}"/>
    <dgm:cxn modelId="{9FC108E5-589B-4D33-BE4E-9E562824F9AC}" srcId="{A3948582-E41B-4E64-96CC-A7B8352B50FD}" destId="{CE3A7A2B-0120-4596-8CB3-B686980D22EA}" srcOrd="0" destOrd="0" parTransId="{325C2410-EEE4-475F-8DC3-556367C17848}" sibTransId="{DCCB8526-D7E7-41F0-B75B-247A63F7E4F2}"/>
    <dgm:cxn modelId="{6A982B11-3CCE-4A26-A4C6-8D35256F7E10}" type="presOf" srcId="{6797477D-2FBC-4C66-B693-B1358AD756A9}" destId="{E5CAF7CA-E25C-4C1C-B864-8B33F7D31AAE}" srcOrd="0" destOrd="0" presId="urn:microsoft.com/office/officeart/2005/8/layout/hierarchy6"/>
    <dgm:cxn modelId="{84AEBEDF-699D-409C-8FDF-39B8F2078832}" type="presOf" srcId="{2F5A44C0-791D-41F6-AE89-A8AF91720298}" destId="{924D7767-3779-4E75-A9D1-B6EF723A406B}" srcOrd="0" destOrd="0" presId="urn:microsoft.com/office/officeart/2005/8/layout/hierarchy6"/>
    <dgm:cxn modelId="{34FED145-F186-405B-B467-025CCF264B4C}" srcId="{5C4DE19C-A716-4E24-865A-871D15A6106C}" destId="{63376BF1-6687-43EE-ADA3-D36BAEFB7DEE}" srcOrd="0" destOrd="0" parTransId="{E4233A6D-7415-438D-8FDD-390A966DAF61}" sibTransId="{DEA88744-D54F-46A0-AC82-2F6C542D45AE}"/>
    <dgm:cxn modelId="{6F58FB3E-AA2A-4594-A1AD-4B37C53642A9}" type="presOf" srcId="{9DF1D68F-2B3E-4268-8AFD-0D98C0209666}" destId="{389F7A8F-AE74-4137-84FF-3105FFB8A33B}" srcOrd="0" destOrd="0" presId="urn:microsoft.com/office/officeart/2005/8/layout/hierarchy6"/>
    <dgm:cxn modelId="{2A455528-482E-4825-98EB-67F715F8E105}" type="presOf" srcId="{63376BF1-6687-43EE-ADA3-D36BAEFB7DEE}" destId="{B288F2FA-C717-48A3-A9F5-9FC1E4AF394C}" srcOrd="0" destOrd="0" presId="urn:microsoft.com/office/officeart/2005/8/layout/hierarchy6"/>
    <dgm:cxn modelId="{C58A26B1-320E-40AF-910A-81FF791114BD}" type="presOf" srcId="{20707547-4CCB-4CCC-A7B6-76B2B1A97837}" destId="{D963691C-3642-4A13-9D4B-615A02507769}" srcOrd="0" destOrd="0" presId="urn:microsoft.com/office/officeart/2005/8/layout/hierarchy6"/>
    <dgm:cxn modelId="{D1ADB1EA-4BB3-49A6-AD72-DC1CB8428524}" srcId="{2E1BB674-35BC-45BB-9673-67B940055B31}" destId="{1B41352A-2EA7-4FF6-9968-BC030163D094}" srcOrd="0" destOrd="0" parTransId="{42ED198D-698B-41D5-96D0-11D7162BABC1}" sibTransId="{5A46E43D-4ADE-4B51-BA3E-17CBEA03D9A7}"/>
    <dgm:cxn modelId="{947130EA-0F23-4FE5-9267-E0D2A9DB1EB6}" srcId="{BB8C4245-B896-463C-9F6D-6089A25906F7}" destId="{6F4FF149-A6CE-41B1-AE4F-203882021B4B}" srcOrd="0" destOrd="0" parTransId="{9DF1D68F-2B3E-4268-8AFD-0D98C0209666}" sibTransId="{661E8DE5-3519-455B-9799-EE1CAB41BCAF}"/>
    <dgm:cxn modelId="{0D0FBA14-6749-470B-A6B1-11AF98DD40A2}" type="presOf" srcId="{C6292CA7-7F2C-457B-824C-FDAD1A300612}" destId="{2122F150-D109-449A-8204-7E319E4F5DAA}" srcOrd="0" destOrd="0" presId="urn:microsoft.com/office/officeart/2005/8/layout/hierarchy6"/>
    <dgm:cxn modelId="{C4F33C3F-965D-4E83-8D38-1174A8666C11}" type="presOf" srcId="{BB8C4245-B896-463C-9F6D-6089A25906F7}" destId="{9310C464-F17A-4EE5-9628-6BEBE30D390D}" srcOrd="0" destOrd="0" presId="urn:microsoft.com/office/officeart/2005/8/layout/hierarchy6"/>
    <dgm:cxn modelId="{DFA0B2A2-59B8-4745-9561-49A9AC52E211}" type="presOf" srcId="{E4233A6D-7415-438D-8FDD-390A966DAF61}" destId="{AC8DB091-B58F-49E6-9A89-C4137BD364D0}" srcOrd="0" destOrd="0" presId="urn:microsoft.com/office/officeart/2005/8/layout/hierarchy6"/>
    <dgm:cxn modelId="{466EAACD-FEB0-407D-98EB-C67C4904C4D9}" srcId="{2F5A44C0-791D-41F6-AE89-A8AF91720298}" destId="{8B05A671-0DE7-4C81-B7BE-EFEF4D8B285A}" srcOrd="1" destOrd="0" parTransId="{02CFAFD5-A585-4FF0-AD27-9E6537265522}" sibTransId="{EB08C90F-DB27-43A1-986B-3F70646A2D51}"/>
    <dgm:cxn modelId="{DD6ED853-DFB6-4D4E-AAFF-9BA2955F65B3}" type="presOf" srcId="{0F5FC267-C6FA-4018-82E4-6D1E0CF53473}" destId="{31B4494D-E553-4E42-BC59-010A49910B4D}" srcOrd="0" destOrd="0" presId="urn:microsoft.com/office/officeart/2005/8/layout/hierarchy6"/>
    <dgm:cxn modelId="{F070D942-9F3D-4F57-9CFE-BFC88E7801DA}" type="presOf" srcId="{1B41352A-2EA7-4FF6-9968-BC030163D094}" destId="{B62A4414-83F8-46D3-8330-4FC9C5171295}" srcOrd="0" destOrd="0" presId="urn:microsoft.com/office/officeart/2005/8/layout/hierarchy6"/>
    <dgm:cxn modelId="{442D9682-DD1F-48FB-B407-434E123177AC}" type="presOf" srcId="{02CFAFD5-A585-4FF0-AD27-9E6537265522}" destId="{A3A32269-1CAF-4DC2-B4D7-72FD83E37B5B}" srcOrd="0" destOrd="0" presId="urn:microsoft.com/office/officeart/2005/8/layout/hierarchy6"/>
    <dgm:cxn modelId="{B5855E00-4E6E-4E7C-84C8-9CC496C04A8D}" type="presOf" srcId="{2E1BB674-35BC-45BB-9673-67B940055B31}" destId="{05786130-55A6-41D7-9FFE-9F45D3899688}" srcOrd="0" destOrd="0" presId="urn:microsoft.com/office/officeart/2005/8/layout/hierarchy6"/>
    <dgm:cxn modelId="{630F4EFE-B45A-4F04-A344-E066CF88173B}" type="presOf" srcId="{5F0C85A7-67E4-42A9-A5B9-AB21F3F7D118}" destId="{5150048F-8CE1-41E9-87EB-F85F39971A52}" srcOrd="0" destOrd="0" presId="urn:microsoft.com/office/officeart/2005/8/layout/hierarchy6"/>
    <dgm:cxn modelId="{B157827E-F4AF-41C0-ACCC-3E51FC913D1A}" type="presParOf" srcId="{34A782E1-AFD9-4879-8F28-FD40976DEF5C}" destId="{23DD04AF-9014-4775-8943-662D040C6072}" srcOrd="0" destOrd="0" presId="urn:microsoft.com/office/officeart/2005/8/layout/hierarchy6"/>
    <dgm:cxn modelId="{CBD25336-E641-4ED6-B5EC-0330BE95EF49}" type="presParOf" srcId="{23DD04AF-9014-4775-8943-662D040C6072}" destId="{2DDC3670-F275-47DC-83E2-1F7471C2ACC3}" srcOrd="0" destOrd="0" presId="urn:microsoft.com/office/officeart/2005/8/layout/hierarchy6"/>
    <dgm:cxn modelId="{62DF30C1-3676-4D78-9E5C-93EA7567C6AA}" type="presParOf" srcId="{2DDC3670-F275-47DC-83E2-1F7471C2ACC3}" destId="{6710931F-E719-46E6-A357-D18D0D5670D3}" srcOrd="0" destOrd="0" presId="urn:microsoft.com/office/officeart/2005/8/layout/hierarchy6"/>
    <dgm:cxn modelId="{1F615504-4A1D-47B5-BDF2-E723737CB2CB}" type="presParOf" srcId="{6710931F-E719-46E6-A357-D18D0D5670D3}" destId="{0EBCFE24-6A1E-417D-87CE-35AF58869832}" srcOrd="0" destOrd="0" presId="urn:microsoft.com/office/officeart/2005/8/layout/hierarchy6"/>
    <dgm:cxn modelId="{14242CF2-50F2-4C91-98A4-CEDF4CFD8B54}" type="presParOf" srcId="{6710931F-E719-46E6-A357-D18D0D5670D3}" destId="{2997A73F-3005-429C-AE38-27DA9ECE5911}" srcOrd="1" destOrd="0" presId="urn:microsoft.com/office/officeart/2005/8/layout/hierarchy6"/>
    <dgm:cxn modelId="{5D69F722-4CC8-43B2-BE5B-8194E422EBB0}" type="presParOf" srcId="{2997A73F-3005-429C-AE38-27DA9ECE5911}" destId="{E68F78C2-FCC0-473C-8802-5A0A0CB2C679}" srcOrd="0" destOrd="0" presId="urn:microsoft.com/office/officeart/2005/8/layout/hierarchy6"/>
    <dgm:cxn modelId="{D6F03FB7-D40D-4739-9ADD-F00FB189B941}" type="presParOf" srcId="{2997A73F-3005-429C-AE38-27DA9ECE5911}" destId="{573EFA02-A1A3-42A6-B675-6629E28A6C40}" srcOrd="1" destOrd="0" presId="urn:microsoft.com/office/officeart/2005/8/layout/hierarchy6"/>
    <dgm:cxn modelId="{89BB051A-4957-494F-8755-604528D7B1EC}" type="presParOf" srcId="{573EFA02-A1A3-42A6-B675-6629E28A6C40}" destId="{7E20B0C3-8A2C-4390-90B0-51E9C4628327}" srcOrd="0" destOrd="0" presId="urn:microsoft.com/office/officeart/2005/8/layout/hierarchy6"/>
    <dgm:cxn modelId="{1EDAF51F-F838-4852-B7AE-738527861167}" type="presParOf" srcId="{573EFA02-A1A3-42A6-B675-6629E28A6C40}" destId="{AA30F263-DB2D-41E8-8C49-99FDBD56C26B}" srcOrd="1" destOrd="0" presId="urn:microsoft.com/office/officeart/2005/8/layout/hierarchy6"/>
    <dgm:cxn modelId="{2A9085FD-4F12-474E-B657-60FBCA0D0AA9}" type="presParOf" srcId="{AA30F263-DB2D-41E8-8C49-99FDBD56C26B}" destId="{1AA2EE3E-A9B5-4A09-AC15-11E53F7E90D0}" srcOrd="0" destOrd="0" presId="urn:microsoft.com/office/officeart/2005/8/layout/hierarchy6"/>
    <dgm:cxn modelId="{53FB11C3-B380-492A-8A11-74ABBA1C7573}" type="presParOf" srcId="{AA30F263-DB2D-41E8-8C49-99FDBD56C26B}" destId="{56BFD2DC-0FCB-47CF-B324-930B12D99E8E}" srcOrd="1" destOrd="0" presId="urn:microsoft.com/office/officeart/2005/8/layout/hierarchy6"/>
    <dgm:cxn modelId="{58349ED3-3DA7-4DAF-AE7F-F2D7209CE07A}" type="presParOf" srcId="{56BFD2DC-0FCB-47CF-B324-930B12D99E8E}" destId="{924D7767-3779-4E75-A9D1-B6EF723A406B}" srcOrd="0" destOrd="0" presId="urn:microsoft.com/office/officeart/2005/8/layout/hierarchy6"/>
    <dgm:cxn modelId="{9D67F1F2-B452-4F22-A8D8-111FB5EEB596}" type="presParOf" srcId="{56BFD2DC-0FCB-47CF-B324-930B12D99E8E}" destId="{B46D0E8E-8CE8-4F6D-B286-24BCA20A3F59}" srcOrd="1" destOrd="0" presId="urn:microsoft.com/office/officeart/2005/8/layout/hierarchy6"/>
    <dgm:cxn modelId="{E6AF7ADB-462A-426D-9473-EB4C285A94D3}" type="presParOf" srcId="{B46D0E8E-8CE8-4F6D-B286-24BCA20A3F59}" destId="{D963691C-3642-4A13-9D4B-615A02507769}" srcOrd="0" destOrd="0" presId="urn:microsoft.com/office/officeart/2005/8/layout/hierarchy6"/>
    <dgm:cxn modelId="{0F933BD8-7EA3-4FD0-9A3A-DC005F7BD638}" type="presParOf" srcId="{B46D0E8E-8CE8-4F6D-B286-24BCA20A3F59}" destId="{9DDE8466-7BF0-4BDB-A505-62D45F2E1CD8}" srcOrd="1" destOrd="0" presId="urn:microsoft.com/office/officeart/2005/8/layout/hierarchy6"/>
    <dgm:cxn modelId="{DD554008-0F21-462E-BE90-E25BBE6C332D}" type="presParOf" srcId="{9DDE8466-7BF0-4BDB-A505-62D45F2E1CD8}" destId="{9310C464-F17A-4EE5-9628-6BEBE30D390D}" srcOrd="0" destOrd="0" presId="urn:microsoft.com/office/officeart/2005/8/layout/hierarchy6"/>
    <dgm:cxn modelId="{05B62F11-9748-4250-8824-E94D4D054EBE}" type="presParOf" srcId="{9DDE8466-7BF0-4BDB-A505-62D45F2E1CD8}" destId="{E7564212-F97A-4529-902A-40C3C1439554}" srcOrd="1" destOrd="0" presId="urn:microsoft.com/office/officeart/2005/8/layout/hierarchy6"/>
    <dgm:cxn modelId="{80CDE09E-4651-48BE-ACB5-B7EF42345B85}" type="presParOf" srcId="{E7564212-F97A-4529-902A-40C3C1439554}" destId="{389F7A8F-AE74-4137-84FF-3105FFB8A33B}" srcOrd="0" destOrd="0" presId="urn:microsoft.com/office/officeart/2005/8/layout/hierarchy6"/>
    <dgm:cxn modelId="{B0DC1EC1-F443-468F-813B-55AF2E5FF586}" type="presParOf" srcId="{E7564212-F97A-4529-902A-40C3C1439554}" destId="{121A9371-EC50-4D03-BCA5-27C85F9D95A5}" srcOrd="1" destOrd="0" presId="urn:microsoft.com/office/officeart/2005/8/layout/hierarchy6"/>
    <dgm:cxn modelId="{F6DFD99F-3442-4182-A5D8-CC78E8141A28}" type="presParOf" srcId="{121A9371-EC50-4D03-BCA5-27C85F9D95A5}" destId="{99882D7B-548B-49ED-8D25-B2C5E6BB0792}" srcOrd="0" destOrd="0" presId="urn:microsoft.com/office/officeart/2005/8/layout/hierarchy6"/>
    <dgm:cxn modelId="{928D8ABE-2C50-4C8E-943F-6CA8CA99F321}" type="presParOf" srcId="{121A9371-EC50-4D03-BCA5-27C85F9D95A5}" destId="{90C7DA53-0CF6-4F0E-872A-275EE4669865}" srcOrd="1" destOrd="0" presId="urn:microsoft.com/office/officeart/2005/8/layout/hierarchy6"/>
    <dgm:cxn modelId="{DFA826F5-2232-48E5-B332-DA82B7AB2C84}" type="presParOf" srcId="{B46D0E8E-8CE8-4F6D-B286-24BCA20A3F59}" destId="{A3A32269-1CAF-4DC2-B4D7-72FD83E37B5B}" srcOrd="2" destOrd="0" presId="urn:microsoft.com/office/officeart/2005/8/layout/hierarchy6"/>
    <dgm:cxn modelId="{5EC1B11E-10D2-418E-BD28-9FBBF96A1DAF}" type="presParOf" srcId="{B46D0E8E-8CE8-4F6D-B286-24BCA20A3F59}" destId="{B89971CC-77B6-43A3-BA02-4950F0446D79}" srcOrd="3" destOrd="0" presId="urn:microsoft.com/office/officeart/2005/8/layout/hierarchy6"/>
    <dgm:cxn modelId="{8D023A8B-95AD-4953-83A0-755A9E18A3EF}" type="presParOf" srcId="{B89971CC-77B6-43A3-BA02-4950F0446D79}" destId="{1956AAFF-10E4-4255-8BD5-2F66FE8CA411}" srcOrd="0" destOrd="0" presId="urn:microsoft.com/office/officeart/2005/8/layout/hierarchy6"/>
    <dgm:cxn modelId="{EFE52EBE-3D0E-45FF-9F2F-CB199EAE1D4A}" type="presParOf" srcId="{B89971CC-77B6-43A3-BA02-4950F0446D79}" destId="{58BEDEDB-438F-460B-AB10-D8B4BC1EF6DC}" srcOrd="1" destOrd="0" presId="urn:microsoft.com/office/officeart/2005/8/layout/hierarchy6"/>
    <dgm:cxn modelId="{DA77535B-C276-46D1-892E-0418CC540A33}" type="presParOf" srcId="{58BEDEDB-438F-460B-AB10-D8B4BC1EF6DC}" destId="{5150048F-8CE1-41E9-87EB-F85F39971A52}" srcOrd="0" destOrd="0" presId="urn:microsoft.com/office/officeart/2005/8/layout/hierarchy6"/>
    <dgm:cxn modelId="{564C9499-3C57-445E-9C14-CCE92048CFE3}" type="presParOf" srcId="{58BEDEDB-438F-460B-AB10-D8B4BC1EF6DC}" destId="{EFFB896F-9153-48E6-ABDB-3F570B7A4238}" srcOrd="1" destOrd="0" presId="urn:microsoft.com/office/officeart/2005/8/layout/hierarchy6"/>
    <dgm:cxn modelId="{93F78E65-9824-485B-B0CF-B01931DBF514}" type="presParOf" srcId="{EFFB896F-9153-48E6-ABDB-3F570B7A4238}" destId="{31B4494D-E553-4E42-BC59-010A49910B4D}" srcOrd="0" destOrd="0" presId="urn:microsoft.com/office/officeart/2005/8/layout/hierarchy6"/>
    <dgm:cxn modelId="{6EC6E98B-B53A-4888-B483-F268BDBB27D1}" type="presParOf" srcId="{EFFB896F-9153-48E6-ABDB-3F570B7A4238}" destId="{5AB58B1F-59BF-4903-B7AA-4D28032C9775}" srcOrd="1" destOrd="0" presId="urn:microsoft.com/office/officeart/2005/8/layout/hierarchy6"/>
    <dgm:cxn modelId="{8A88F8F0-1CB2-4903-ADFE-03C828DF2C70}" type="presParOf" srcId="{B46D0E8E-8CE8-4F6D-B286-24BCA20A3F59}" destId="{EB93688B-C590-459D-A823-880B4C0DE7A9}" srcOrd="4" destOrd="0" presId="urn:microsoft.com/office/officeart/2005/8/layout/hierarchy6"/>
    <dgm:cxn modelId="{1F1CA6C3-E003-4437-AB20-34425808CD9E}" type="presParOf" srcId="{B46D0E8E-8CE8-4F6D-B286-24BCA20A3F59}" destId="{8E767F53-E12B-447F-B855-3F8960579089}" srcOrd="5" destOrd="0" presId="urn:microsoft.com/office/officeart/2005/8/layout/hierarchy6"/>
    <dgm:cxn modelId="{7797BEAD-853A-4451-97B2-F636D51D8D35}" type="presParOf" srcId="{8E767F53-E12B-447F-B855-3F8960579089}" destId="{98778A9B-C700-42DB-8B31-295727FCB770}" srcOrd="0" destOrd="0" presId="urn:microsoft.com/office/officeart/2005/8/layout/hierarchy6"/>
    <dgm:cxn modelId="{59E95592-5F61-4639-BBBA-1538C3ABB74C}" type="presParOf" srcId="{8E767F53-E12B-447F-B855-3F8960579089}" destId="{3523AEFA-FF8C-4814-B05D-926C06DFA684}" srcOrd="1" destOrd="0" presId="urn:microsoft.com/office/officeart/2005/8/layout/hierarchy6"/>
    <dgm:cxn modelId="{2E0631FA-5082-435D-AE39-D8935EFC0AF7}" type="presParOf" srcId="{3523AEFA-FF8C-4814-B05D-926C06DFA684}" destId="{AC8DB091-B58F-49E6-9A89-C4137BD364D0}" srcOrd="0" destOrd="0" presId="urn:microsoft.com/office/officeart/2005/8/layout/hierarchy6"/>
    <dgm:cxn modelId="{E20D64C0-E14D-4001-9F71-4EDD8084D889}" type="presParOf" srcId="{3523AEFA-FF8C-4814-B05D-926C06DFA684}" destId="{F101C031-9A21-4A48-A92C-60D325E8480E}" srcOrd="1" destOrd="0" presId="urn:microsoft.com/office/officeart/2005/8/layout/hierarchy6"/>
    <dgm:cxn modelId="{B744CE32-0532-421C-9EDC-7469895EE100}" type="presParOf" srcId="{F101C031-9A21-4A48-A92C-60D325E8480E}" destId="{B288F2FA-C717-48A3-A9F5-9FC1E4AF394C}" srcOrd="0" destOrd="0" presId="urn:microsoft.com/office/officeart/2005/8/layout/hierarchy6"/>
    <dgm:cxn modelId="{2AF5C2F9-6EF7-436A-BD8D-C103077F30A1}" type="presParOf" srcId="{F101C031-9A21-4A48-A92C-60D325E8480E}" destId="{E19C5927-C0C2-4D3F-9EB8-BB1397081298}" srcOrd="1" destOrd="0" presId="urn:microsoft.com/office/officeart/2005/8/layout/hierarchy6"/>
    <dgm:cxn modelId="{D2C3D126-0F73-44EB-ADE2-057EC37C4BDB}" type="presParOf" srcId="{B46D0E8E-8CE8-4F6D-B286-24BCA20A3F59}" destId="{9C7D0A91-8C5C-4FD7-8EB9-A2426F718068}" srcOrd="6" destOrd="0" presId="urn:microsoft.com/office/officeart/2005/8/layout/hierarchy6"/>
    <dgm:cxn modelId="{ADFADEB8-5EC6-431F-869E-A794666A2952}" type="presParOf" srcId="{B46D0E8E-8CE8-4F6D-B286-24BCA20A3F59}" destId="{A2E9B3DE-C94A-428E-B973-3A8E970DAF21}" srcOrd="7" destOrd="0" presId="urn:microsoft.com/office/officeart/2005/8/layout/hierarchy6"/>
    <dgm:cxn modelId="{6290B346-D05A-4735-B088-6863681F950B}" type="presParOf" srcId="{A2E9B3DE-C94A-428E-B973-3A8E970DAF21}" destId="{05786130-55A6-41D7-9FFE-9F45D3899688}" srcOrd="0" destOrd="0" presId="urn:microsoft.com/office/officeart/2005/8/layout/hierarchy6"/>
    <dgm:cxn modelId="{7566D4AA-5D52-4186-8829-F982A7DB910E}" type="presParOf" srcId="{A2E9B3DE-C94A-428E-B973-3A8E970DAF21}" destId="{8E050C95-0C76-4AA8-8EDE-92336EEEF6D9}" srcOrd="1" destOrd="0" presId="urn:microsoft.com/office/officeart/2005/8/layout/hierarchy6"/>
    <dgm:cxn modelId="{58A8C192-7C9B-4C82-9543-BC62B585F123}" type="presParOf" srcId="{8E050C95-0C76-4AA8-8EDE-92336EEEF6D9}" destId="{F8775318-346A-4AC7-9707-6144772C35D5}" srcOrd="0" destOrd="0" presId="urn:microsoft.com/office/officeart/2005/8/layout/hierarchy6"/>
    <dgm:cxn modelId="{95159606-68B2-4E80-9574-909DD291B404}" type="presParOf" srcId="{8E050C95-0C76-4AA8-8EDE-92336EEEF6D9}" destId="{EA90AA85-5CE8-4F16-A5AB-ECA0363D71C3}" srcOrd="1" destOrd="0" presId="urn:microsoft.com/office/officeart/2005/8/layout/hierarchy6"/>
    <dgm:cxn modelId="{012ECF17-B932-4C4C-86A6-75F1D64F6F97}" type="presParOf" srcId="{EA90AA85-5CE8-4F16-A5AB-ECA0363D71C3}" destId="{B62A4414-83F8-46D3-8330-4FC9C5171295}" srcOrd="0" destOrd="0" presId="urn:microsoft.com/office/officeart/2005/8/layout/hierarchy6"/>
    <dgm:cxn modelId="{0515D73D-E853-4776-8432-F921467E6C0C}" type="presParOf" srcId="{EA90AA85-5CE8-4F16-A5AB-ECA0363D71C3}" destId="{F04AAB42-79E9-4408-9DF1-7F6544ABED4C}" srcOrd="1" destOrd="0" presId="urn:microsoft.com/office/officeart/2005/8/layout/hierarchy6"/>
    <dgm:cxn modelId="{A88052CB-19E0-4A79-A58C-37AF6C262D38}" type="presParOf" srcId="{B46D0E8E-8CE8-4F6D-B286-24BCA20A3F59}" destId="{D52E9823-1814-4F22-988A-F8D4598EB50D}" srcOrd="8" destOrd="0" presId="urn:microsoft.com/office/officeart/2005/8/layout/hierarchy6"/>
    <dgm:cxn modelId="{15AA4F5A-D0B9-40AC-BF7D-172D30D63538}" type="presParOf" srcId="{B46D0E8E-8CE8-4F6D-B286-24BCA20A3F59}" destId="{0A2406BF-19C9-47A8-B942-0A6D36760DBB}" srcOrd="9" destOrd="0" presId="urn:microsoft.com/office/officeart/2005/8/layout/hierarchy6"/>
    <dgm:cxn modelId="{33F227E3-409E-4745-B320-6431281D3EF0}" type="presParOf" srcId="{0A2406BF-19C9-47A8-B942-0A6D36760DBB}" destId="{8C7EEA08-EF08-4AD9-9C21-35B928AE57CA}" srcOrd="0" destOrd="0" presId="urn:microsoft.com/office/officeart/2005/8/layout/hierarchy6"/>
    <dgm:cxn modelId="{4E3A07B7-90C4-4182-897F-263A926875E9}" type="presParOf" srcId="{0A2406BF-19C9-47A8-B942-0A6D36760DBB}" destId="{42BB810A-2FD8-477C-94AA-C10AF5965FDF}" srcOrd="1" destOrd="0" presId="urn:microsoft.com/office/officeart/2005/8/layout/hierarchy6"/>
    <dgm:cxn modelId="{8BBA7E43-2EAC-402F-B9DC-72A580C11E4B}" type="presParOf" srcId="{42BB810A-2FD8-477C-94AA-C10AF5965FDF}" destId="{E5CAF7CA-E25C-4C1C-B864-8B33F7D31AAE}" srcOrd="0" destOrd="0" presId="urn:microsoft.com/office/officeart/2005/8/layout/hierarchy6"/>
    <dgm:cxn modelId="{EEE55D67-3F7F-4B7A-9694-2CD82B422B8C}" type="presParOf" srcId="{42BB810A-2FD8-477C-94AA-C10AF5965FDF}" destId="{FE480ED2-5B2E-42FA-AE25-A526B7F79718}" srcOrd="1" destOrd="0" presId="urn:microsoft.com/office/officeart/2005/8/layout/hierarchy6"/>
    <dgm:cxn modelId="{EB1B3989-BA29-48DC-90AF-2495A468A0BD}" type="presParOf" srcId="{FE480ED2-5B2E-42FA-AE25-A526B7F79718}" destId="{2122F150-D109-449A-8204-7E319E4F5DAA}" srcOrd="0" destOrd="0" presId="urn:microsoft.com/office/officeart/2005/8/layout/hierarchy6"/>
    <dgm:cxn modelId="{77689832-1716-461B-AF97-7D4E42735F37}" type="presParOf" srcId="{FE480ED2-5B2E-42FA-AE25-A526B7F79718}" destId="{A0473C42-314D-403D-A4CB-DF24F9FA9AE5}" srcOrd="1" destOrd="0" presId="urn:microsoft.com/office/officeart/2005/8/layout/hierarchy6"/>
    <dgm:cxn modelId="{6BE77803-2D78-4A9F-AEEA-3E613322353E}" type="presParOf" srcId="{34A782E1-AFD9-4879-8F28-FD40976DEF5C}" destId="{A2E46B28-3E1D-45F8-8E4E-C12F034EA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2309052" y="461390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Client</a:t>
          </a:r>
          <a:endParaRPr lang="en-US" sz="2900" kern="1200" dirty="0"/>
        </a:p>
      </dsp:txBody>
      <dsp:txXfrm>
        <a:off x="2343659" y="495997"/>
        <a:ext cx="1703139" cy="1112355"/>
      </dsp:txXfrm>
    </dsp:sp>
    <dsp:sp modelId="{1AA2EE3E-A9B5-4A09-AC15-11E53F7E90D0}">
      <dsp:nvSpPr>
        <dsp:cNvPr id="0" name=""/>
        <dsp:cNvSpPr/>
      </dsp:nvSpPr>
      <dsp:spPr>
        <a:xfrm>
          <a:off x="3149509" y="1642959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2309052" y="2115587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Aplicație Server</a:t>
          </a:r>
          <a:endParaRPr lang="en-US" sz="2900" kern="1200" dirty="0"/>
        </a:p>
      </dsp:txBody>
      <dsp:txXfrm>
        <a:off x="2343659" y="2150194"/>
        <a:ext cx="1703139" cy="1112355"/>
      </dsp:txXfrm>
    </dsp:sp>
    <dsp:sp modelId="{D963691C-3642-4A13-9D4B-615A02507769}">
      <dsp:nvSpPr>
        <dsp:cNvPr id="0" name=""/>
        <dsp:cNvSpPr/>
      </dsp:nvSpPr>
      <dsp:spPr>
        <a:xfrm>
          <a:off x="89116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2304060" y="0"/>
              </a:moveTo>
              <a:lnTo>
                <a:pt x="2304060" y="236313"/>
              </a:lnTo>
              <a:lnTo>
                <a:pt x="0" y="236313"/>
              </a:lnTo>
              <a:lnTo>
                <a:pt x="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499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</a:t>
          </a:r>
          <a:r>
            <a:rPr lang="en-US" sz="2900" kern="1200" dirty="0" smtClean="0"/>
            <a:t>1</a:t>
          </a:r>
          <a:endParaRPr lang="en-US" sz="2900" kern="1200" dirty="0"/>
        </a:p>
      </dsp:txBody>
      <dsp:txXfrm>
        <a:off x="39599" y="3804391"/>
        <a:ext cx="1703139" cy="1112355"/>
      </dsp:txXfrm>
    </dsp:sp>
    <dsp:sp modelId="{A3A32269-1CAF-4DC2-B4D7-72FD83E37B5B}">
      <dsp:nvSpPr>
        <dsp:cNvPr id="0" name=""/>
        <dsp:cNvSpPr/>
      </dsp:nvSpPr>
      <dsp:spPr>
        <a:xfrm>
          <a:off x="3149509" y="3297156"/>
          <a:ext cx="91440" cy="472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30905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 2</a:t>
          </a:r>
          <a:endParaRPr lang="en-US" sz="2900" kern="1200" dirty="0"/>
        </a:p>
      </dsp:txBody>
      <dsp:txXfrm>
        <a:off x="2343659" y="3804391"/>
        <a:ext cx="1703139" cy="1112355"/>
      </dsp:txXfrm>
    </dsp:sp>
    <dsp:sp modelId="{EB93688B-C590-459D-A823-880B4C0DE7A9}">
      <dsp:nvSpPr>
        <dsp:cNvPr id="0" name=""/>
        <dsp:cNvSpPr/>
      </dsp:nvSpPr>
      <dsp:spPr>
        <a:xfrm>
          <a:off x="3195229" y="3297156"/>
          <a:ext cx="2304060" cy="472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3"/>
              </a:lnTo>
              <a:lnTo>
                <a:pt x="2304060" y="236313"/>
              </a:lnTo>
              <a:lnTo>
                <a:pt x="2304060" y="472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13112" y="3769784"/>
          <a:ext cx="1772353" cy="1181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/>
            <a:t>Dispozitiv</a:t>
          </a:r>
          <a:r>
            <a:rPr lang="en-US" sz="2900" kern="1200" dirty="0" smtClean="0"/>
            <a:t> </a:t>
          </a:r>
          <a:r>
            <a:rPr lang="ro-RO" sz="2900" kern="1200" dirty="0" smtClean="0"/>
            <a:t>...</a:t>
          </a:r>
          <a:endParaRPr lang="en-US" sz="2900" kern="1200" dirty="0"/>
        </a:p>
      </dsp:txBody>
      <dsp:txXfrm>
        <a:off x="4647719" y="3804391"/>
        <a:ext cx="1703139" cy="111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FE24-6A1E-417D-87CE-35AF58869832}">
      <dsp:nvSpPr>
        <dsp:cNvPr id="0" name=""/>
        <dsp:cNvSpPr/>
      </dsp:nvSpPr>
      <dsp:spPr>
        <a:xfrm>
          <a:off x="4389946" y="308221"/>
          <a:ext cx="1686598" cy="11243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Client</a:t>
          </a:r>
          <a:endParaRPr lang="en-US" sz="2400" kern="1200" dirty="0"/>
        </a:p>
      </dsp:txBody>
      <dsp:txXfrm>
        <a:off x="4422878" y="341153"/>
        <a:ext cx="1620734" cy="1058534"/>
      </dsp:txXfrm>
    </dsp:sp>
    <dsp:sp modelId="{E68F78C2-FCC0-473C-8802-5A0A0CB2C679}">
      <dsp:nvSpPr>
        <dsp:cNvPr id="0" name=""/>
        <dsp:cNvSpPr/>
      </dsp:nvSpPr>
      <dsp:spPr>
        <a:xfrm>
          <a:off x="5187525" y="143262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0B0C3-8A2C-4390-90B0-51E9C4628327}">
      <dsp:nvSpPr>
        <dsp:cNvPr id="0" name=""/>
        <dsp:cNvSpPr/>
      </dsp:nvSpPr>
      <dsp:spPr>
        <a:xfrm>
          <a:off x="4389946" y="1882380"/>
          <a:ext cx="1686598" cy="1124398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Aplicație Server</a:t>
          </a:r>
          <a:endParaRPr lang="en-US" sz="2400" kern="1200" dirty="0"/>
        </a:p>
      </dsp:txBody>
      <dsp:txXfrm>
        <a:off x="4422878" y="1915312"/>
        <a:ext cx="1620734" cy="1058534"/>
      </dsp:txXfrm>
    </dsp:sp>
    <dsp:sp modelId="{1AA2EE3E-A9B5-4A09-AC15-11E53F7E90D0}">
      <dsp:nvSpPr>
        <dsp:cNvPr id="0" name=""/>
        <dsp:cNvSpPr/>
      </dsp:nvSpPr>
      <dsp:spPr>
        <a:xfrm>
          <a:off x="5187525" y="3006779"/>
          <a:ext cx="91440" cy="41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D7767-3779-4E75-A9D1-B6EF723A406B}">
      <dsp:nvSpPr>
        <dsp:cNvPr id="0" name=""/>
        <dsp:cNvSpPr/>
      </dsp:nvSpPr>
      <dsp:spPr>
        <a:xfrm>
          <a:off x="4145903" y="3419861"/>
          <a:ext cx="2174683" cy="548268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Raspberry Pi</a:t>
          </a:r>
          <a:endParaRPr lang="en-US" sz="2400" kern="1200" dirty="0"/>
        </a:p>
      </dsp:txBody>
      <dsp:txXfrm>
        <a:off x="4161961" y="3435919"/>
        <a:ext cx="2142567" cy="516152"/>
      </dsp:txXfrm>
    </dsp:sp>
    <dsp:sp modelId="{D963691C-3642-4A13-9D4B-615A02507769}">
      <dsp:nvSpPr>
        <dsp:cNvPr id="0" name=""/>
        <dsp:cNvSpPr/>
      </dsp:nvSpPr>
      <dsp:spPr>
        <a:xfrm>
          <a:off x="848410" y="3968129"/>
          <a:ext cx="4384835" cy="486437"/>
        </a:xfrm>
        <a:custGeom>
          <a:avLst/>
          <a:gdLst/>
          <a:ahLst/>
          <a:cxnLst/>
          <a:rect l="0" t="0" r="0" b="0"/>
          <a:pathLst>
            <a:path>
              <a:moveTo>
                <a:pt x="4384835" y="0"/>
              </a:moveTo>
              <a:lnTo>
                <a:pt x="4384835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0C464-F17A-4EE5-9628-6BEBE30D390D}">
      <dsp:nvSpPr>
        <dsp:cNvPr id="0" name=""/>
        <dsp:cNvSpPr/>
      </dsp:nvSpPr>
      <dsp:spPr>
        <a:xfrm>
          <a:off x="236082" y="4454566"/>
          <a:ext cx="1224655" cy="50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50807" y="4469291"/>
        <a:ext cx="1195205" cy="473313"/>
      </dsp:txXfrm>
    </dsp:sp>
    <dsp:sp modelId="{389F7A8F-AE74-4137-84FF-3105FFB8A33B}">
      <dsp:nvSpPr>
        <dsp:cNvPr id="0" name=""/>
        <dsp:cNvSpPr/>
      </dsp:nvSpPr>
      <dsp:spPr>
        <a:xfrm>
          <a:off x="802690" y="4957330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82D7B-548B-49ED-8D25-B2C5E6BB0792}">
      <dsp:nvSpPr>
        <dsp:cNvPr id="0" name=""/>
        <dsp:cNvSpPr/>
      </dsp:nvSpPr>
      <dsp:spPr>
        <a:xfrm>
          <a:off x="5110" y="5407090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Bec</a:t>
          </a:r>
          <a:endParaRPr lang="en-US" sz="2400" kern="1200" dirty="0"/>
        </a:p>
      </dsp:txBody>
      <dsp:txXfrm>
        <a:off x="38042" y="5440022"/>
        <a:ext cx="1620734" cy="1058534"/>
      </dsp:txXfrm>
    </dsp:sp>
    <dsp:sp modelId="{A3A32269-1CAF-4DC2-B4D7-72FD83E37B5B}">
      <dsp:nvSpPr>
        <dsp:cNvPr id="0" name=""/>
        <dsp:cNvSpPr/>
      </dsp:nvSpPr>
      <dsp:spPr>
        <a:xfrm>
          <a:off x="3040988" y="3968129"/>
          <a:ext cx="2192257" cy="486437"/>
        </a:xfrm>
        <a:custGeom>
          <a:avLst/>
          <a:gdLst/>
          <a:ahLst/>
          <a:cxnLst/>
          <a:rect l="0" t="0" r="0" b="0"/>
          <a:pathLst>
            <a:path>
              <a:moveTo>
                <a:pt x="2192257" y="0"/>
              </a:moveTo>
              <a:lnTo>
                <a:pt x="2192257" y="243218"/>
              </a:lnTo>
              <a:lnTo>
                <a:pt x="0" y="243218"/>
              </a:lnTo>
              <a:lnTo>
                <a:pt x="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6AAFF-10E4-4255-8BD5-2F66FE8CA411}">
      <dsp:nvSpPr>
        <dsp:cNvPr id="0" name=""/>
        <dsp:cNvSpPr/>
      </dsp:nvSpPr>
      <dsp:spPr>
        <a:xfrm>
          <a:off x="2429300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2443931" y="4469197"/>
        <a:ext cx="1194112" cy="470285"/>
      </dsp:txXfrm>
    </dsp:sp>
    <dsp:sp modelId="{5150048F-8CE1-41E9-87EB-F85F39971A52}">
      <dsp:nvSpPr>
        <dsp:cNvPr id="0" name=""/>
        <dsp:cNvSpPr/>
      </dsp:nvSpPr>
      <dsp:spPr>
        <a:xfrm>
          <a:off x="2995268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4494D-E553-4E42-BC59-010A49910B4D}">
      <dsp:nvSpPr>
        <dsp:cNvPr id="0" name=""/>
        <dsp:cNvSpPr/>
      </dsp:nvSpPr>
      <dsp:spPr>
        <a:xfrm>
          <a:off x="2197688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/>
            <a:t>Lampă</a:t>
          </a:r>
          <a:endParaRPr lang="en-US" sz="2400" kern="1200" dirty="0"/>
        </a:p>
      </dsp:txBody>
      <dsp:txXfrm>
        <a:off x="2230620" y="5436806"/>
        <a:ext cx="1620734" cy="1058534"/>
      </dsp:txXfrm>
    </dsp:sp>
    <dsp:sp modelId="{EB93688B-C590-459D-A823-880B4C0DE7A9}">
      <dsp:nvSpPr>
        <dsp:cNvPr id="0" name=""/>
        <dsp:cNvSpPr/>
      </dsp:nvSpPr>
      <dsp:spPr>
        <a:xfrm>
          <a:off x="5187525" y="3968129"/>
          <a:ext cx="91440" cy="4864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18"/>
              </a:lnTo>
              <a:lnTo>
                <a:pt x="46040" y="243218"/>
              </a:lnTo>
              <a:lnTo>
                <a:pt x="46040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8A9B-C700-42DB-8B31-295727FCB770}">
      <dsp:nvSpPr>
        <dsp:cNvPr id="0" name=""/>
        <dsp:cNvSpPr/>
      </dsp:nvSpPr>
      <dsp:spPr>
        <a:xfrm>
          <a:off x="4621878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4636509" y="4469197"/>
        <a:ext cx="1194112" cy="470285"/>
      </dsp:txXfrm>
    </dsp:sp>
    <dsp:sp modelId="{AC8DB091-B58F-49E6-9A89-C4137BD364D0}">
      <dsp:nvSpPr>
        <dsp:cNvPr id="0" name=""/>
        <dsp:cNvSpPr/>
      </dsp:nvSpPr>
      <dsp:spPr>
        <a:xfrm>
          <a:off x="5187845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F2FA-C717-48A3-A9F5-9FC1E4AF394C}">
      <dsp:nvSpPr>
        <dsp:cNvPr id="0" name=""/>
        <dsp:cNvSpPr/>
      </dsp:nvSpPr>
      <dsp:spPr>
        <a:xfrm>
          <a:off x="4390266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r>
            <a:rPr lang="ro-RO" sz="2300" kern="1200" smtClean="0"/>
            <a:t>Laser </a:t>
          </a:r>
          <a:r>
            <a:rPr lang="ro-RO" sz="2300" kern="1200" dirty="0" smtClean="0"/>
            <a:t>de securitate</a:t>
          </a:r>
          <a:endParaRPr lang="en-US" sz="2300" kern="1200" dirty="0"/>
        </a:p>
      </dsp:txBody>
      <dsp:txXfrm>
        <a:off x="4423198" y="5436806"/>
        <a:ext cx="1620734" cy="1058534"/>
      </dsp:txXfrm>
    </dsp:sp>
    <dsp:sp modelId="{9C7D0A91-8C5C-4FD7-8EB9-A2426F718068}">
      <dsp:nvSpPr>
        <dsp:cNvPr id="0" name=""/>
        <dsp:cNvSpPr/>
      </dsp:nvSpPr>
      <dsp:spPr>
        <a:xfrm>
          <a:off x="5233245" y="3968129"/>
          <a:ext cx="2192898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2192898" y="243218"/>
              </a:lnTo>
              <a:lnTo>
                <a:pt x="2192898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6130-55A6-41D7-9FFE-9F45D3899688}">
      <dsp:nvSpPr>
        <dsp:cNvPr id="0" name=""/>
        <dsp:cNvSpPr/>
      </dsp:nvSpPr>
      <dsp:spPr>
        <a:xfrm>
          <a:off x="6814456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6829087" y="4469197"/>
        <a:ext cx="1194112" cy="470285"/>
      </dsp:txXfrm>
    </dsp:sp>
    <dsp:sp modelId="{F8775318-346A-4AC7-9707-6144772C35D5}">
      <dsp:nvSpPr>
        <dsp:cNvPr id="0" name=""/>
        <dsp:cNvSpPr/>
      </dsp:nvSpPr>
      <dsp:spPr>
        <a:xfrm>
          <a:off x="7380423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4414-83F8-46D3-8330-4FC9C5171295}">
      <dsp:nvSpPr>
        <dsp:cNvPr id="0" name=""/>
        <dsp:cNvSpPr/>
      </dsp:nvSpPr>
      <dsp:spPr>
        <a:xfrm>
          <a:off x="6582844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100" kern="1200" dirty="0" smtClean="0"/>
            <a:t>Încuietoare ușă</a:t>
          </a:r>
          <a:endParaRPr lang="en-US" sz="2100" kern="1200" dirty="0"/>
        </a:p>
      </dsp:txBody>
      <dsp:txXfrm>
        <a:off x="6615776" y="5436806"/>
        <a:ext cx="1620734" cy="1058534"/>
      </dsp:txXfrm>
    </dsp:sp>
    <dsp:sp modelId="{D52E9823-1814-4F22-988A-F8D4598EB50D}">
      <dsp:nvSpPr>
        <dsp:cNvPr id="0" name=""/>
        <dsp:cNvSpPr/>
      </dsp:nvSpPr>
      <dsp:spPr>
        <a:xfrm>
          <a:off x="5233245" y="3968129"/>
          <a:ext cx="4385476" cy="486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18"/>
              </a:lnTo>
              <a:lnTo>
                <a:pt x="4385476" y="243218"/>
              </a:lnTo>
              <a:lnTo>
                <a:pt x="4385476" y="4864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EA08-EF08-4AD9-9C21-35B928AE57CA}">
      <dsp:nvSpPr>
        <dsp:cNvPr id="0" name=""/>
        <dsp:cNvSpPr/>
      </dsp:nvSpPr>
      <dsp:spPr>
        <a:xfrm>
          <a:off x="9007034" y="4454566"/>
          <a:ext cx="1223374" cy="499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600" kern="1200" dirty="0" smtClean="0"/>
            <a:t>Dispozitiv</a:t>
          </a:r>
          <a:endParaRPr lang="en-US" sz="1600" kern="1200" dirty="0"/>
        </a:p>
      </dsp:txBody>
      <dsp:txXfrm>
        <a:off x="9021665" y="4469197"/>
        <a:ext cx="1194112" cy="470285"/>
      </dsp:txXfrm>
    </dsp:sp>
    <dsp:sp modelId="{E5CAF7CA-E25C-4C1C-B864-8B33F7D31AAE}">
      <dsp:nvSpPr>
        <dsp:cNvPr id="0" name=""/>
        <dsp:cNvSpPr/>
      </dsp:nvSpPr>
      <dsp:spPr>
        <a:xfrm>
          <a:off x="9573001" y="4954114"/>
          <a:ext cx="91440" cy="44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9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2F150-D109-449A-8204-7E319E4F5DAA}">
      <dsp:nvSpPr>
        <dsp:cNvPr id="0" name=""/>
        <dsp:cNvSpPr/>
      </dsp:nvSpPr>
      <dsp:spPr>
        <a:xfrm>
          <a:off x="8775422" y="5403874"/>
          <a:ext cx="1686598" cy="112439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4900" kern="1200" dirty="0" smtClean="0"/>
            <a:t>...</a:t>
          </a:r>
          <a:endParaRPr lang="en-US" sz="4900" kern="1200" dirty="0"/>
        </a:p>
      </dsp:txBody>
      <dsp:txXfrm>
        <a:off x="8808354" y="5436806"/>
        <a:ext cx="1620734" cy="10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12C2-029A-4884-AB9A-6281E8C47259}" type="datetimeFigureOut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0530-A3D0-400B-A2DD-8F20A6A98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9806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Schemă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7975317"/>
              </p:ext>
            </p:extLst>
          </p:nvPr>
        </p:nvGraphicFramePr>
        <p:xfrm>
          <a:off x="374467" y="1101268"/>
          <a:ext cx="6390459" cy="5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6053134" y="193010"/>
            <a:ext cx="6016946" cy="1338850"/>
          </a:xfrm>
          <a:prstGeom prst="cloudCallout">
            <a:avLst>
              <a:gd name="adj1" fmla="val -53826"/>
              <a:gd name="adj2" fmla="val 67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ro-RO" sz="1400" dirty="0" smtClean="0"/>
              <a:t>Conectare la</a:t>
            </a:r>
            <a:r>
              <a:rPr lang="en-US" sz="1400" dirty="0" smtClean="0"/>
              <a:t> </a:t>
            </a:r>
            <a:r>
              <a:rPr lang="ro-RO" sz="1400" dirty="0"/>
              <a:t>s</a:t>
            </a:r>
            <a:r>
              <a:rPr lang="en-US" sz="1400" dirty="0" err="1" smtClean="0"/>
              <a:t>erver</a:t>
            </a:r>
            <a:r>
              <a:rPr lang="ro-RO" sz="1400" dirty="0" smtClean="0"/>
              <a:t> </a:t>
            </a:r>
            <a:r>
              <a:rPr lang="en-US" sz="1400" dirty="0" smtClean="0"/>
              <a:t>(</a:t>
            </a:r>
            <a:r>
              <a:rPr lang="ro-RO" sz="1400" dirty="0" smtClean="0"/>
              <a:t>email </a:t>
            </a:r>
            <a:r>
              <a:rPr lang="en-US" sz="1400" dirty="0" smtClean="0"/>
              <a:t>+ </a:t>
            </a:r>
            <a:r>
              <a:rPr lang="ro-RO" sz="1400" dirty="0" smtClean="0"/>
              <a:t>parolă</a:t>
            </a:r>
            <a:r>
              <a:rPr lang="en-US" sz="1400" dirty="0" smtClean="0"/>
              <a:t>)</a:t>
            </a:r>
            <a:r>
              <a:rPr lang="ro-RO" sz="1400" dirty="0" smtClean="0"/>
              <a:t>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dispozitivelor;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Control asupra dispozitivelor personale</a:t>
            </a:r>
            <a:r>
              <a:rPr lang="en-US" sz="1400" dirty="0" smtClean="0"/>
              <a:t>(</a:t>
            </a:r>
            <a:r>
              <a:rPr lang="ro-RO" sz="1400" dirty="0" smtClean="0"/>
              <a:t>cerere</a:t>
            </a:r>
            <a:r>
              <a:rPr lang="en-US" sz="1400" dirty="0" smtClean="0"/>
              <a:t> - </a:t>
            </a:r>
            <a:r>
              <a:rPr lang="ro-RO" sz="1400" dirty="0" smtClean="0"/>
              <a:t>răspuns</a:t>
            </a:r>
            <a:r>
              <a:rPr lang="en-US" sz="1400" dirty="0" smtClean="0"/>
              <a:t>)</a:t>
            </a:r>
            <a:r>
              <a:rPr lang="ro-RO" sz="1400" dirty="0" smtClean="0"/>
              <a:t>.</a:t>
            </a:r>
            <a:endParaRPr lang="en-US" sz="1400" dirty="0" smtClean="0"/>
          </a:p>
        </p:txBody>
      </p:sp>
      <p:sp>
        <p:nvSpPr>
          <p:cNvPr id="10" name="Cloud Callout 9"/>
          <p:cNvSpPr/>
          <p:nvPr/>
        </p:nvSpPr>
        <p:spPr>
          <a:xfrm>
            <a:off x="6089903" y="1677452"/>
            <a:ext cx="5980178" cy="1742403"/>
          </a:xfrm>
          <a:prstGeom prst="cloudCallout">
            <a:avLst>
              <a:gd name="adj1" fmla="val -57330"/>
              <a:gd name="adj2" fmla="val 495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Autentifică utilizatorii;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Bază de date cu utilizatori, dispozitive</a:t>
            </a:r>
            <a:r>
              <a:rPr lang="en-US" sz="1400" dirty="0" smtClean="0"/>
              <a:t>; </a:t>
            </a:r>
            <a:r>
              <a:rPr lang="ro-RO" sz="1400" dirty="0" smtClean="0"/>
              <a:t>stocare persistentă a datelor;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Managementul conexiunilor</a:t>
            </a:r>
            <a:r>
              <a:rPr lang="en-US" sz="1400" dirty="0" smtClean="0"/>
              <a:t>? </a:t>
            </a:r>
            <a:r>
              <a:rPr lang="ro-RO" sz="1400" dirty="0" smtClean="0"/>
              <a:t>Inițiere</a:t>
            </a:r>
            <a:r>
              <a:rPr lang="en-US" sz="1400" dirty="0" smtClean="0"/>
              <a:t>– </a:t>
            </a:r>
            <a:r>
              <a:rPr lang="ro-RO" sz="1400" dirty="0" smtClean="0"/>
              <a:t>Comunicare propriu zisă</a:t>
            </a:r>
            <a:r>
              <a:rPr lang="en-US" sz="1400" dirty="0" smtClean="0"/>
              <a:t> – </a:t>
            </a:r>
            <a:r>
              <a:rPr lang="ro-RO" sz="1400" dirty="0" smtClean="0"/>
              <a:t>Finalizare;</a:t>
            </a:r>
            <a:endParaRPr lang="en-US" sz="1400" dirty="0" smtClean="0"/>
          </a:p>
          <a:p>
            <a:pPr marL="228600" indent="-228600">
              <a:buAutoNum type="arabicPeriod"/>
            </a:pPr>
            <a:r>
              <a:rPr lang="ro-RO" sz="1400" dirty="0" smtClean="0"/>
              <a:t>Protocol comun de comunicare cu dispozitivele.</a:t>
            </a:r>
            <a:endParaRPr lang="en-US" sz="1400" dirty="0" smtClean="0"/>
          </a:p>
          <a:p>
            <a:pPr marL="228600" indent="-228600">
              <a:buAutoNum type="arabicPeriod"/>
            </a:pPr>
            <a:endParaRPr lang="en-US" sz="1400" dirty="0" smtClean="0"/>
          </a:p>
        </p:txBody>
      </p:sp>
      <p:sp>
        <p:nvSpPr>
          <p:cNvPr id="11" name="Cloud Callout 10"/>
          <p:cNvSpPr/>
          <p:nvPr/>
        </p:nvSpPr>
        <p:spPr>
          <a:xfrm>
            <a:off x="6183246" y="3546553"/>
            <a:ext cx="5886834" cy="1390335"/>
          </a:xfrm>
          <a:prstGeom prst="cloudCallout">
            <a:avLst>
              <a:gd name="adj1" fmla="val -64261"/>
              <a:gd name="adj2" fmla="val 371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400" dirty="0" smtClean="0"/>
              <a:t>1. Conecțiune cu serverul prin TCP/IP;</a:t>
            </a:r>
            <a:endParaRPr lang="en-US" sz="1400" dirty="0" smtClean="0"/>
          </a:p>
          <a:p>
            <a:r>
              <a:rPr lang="en-US" sz="1400" dirty="0" smtClean="0"/>
              <a:t>2. </a:t>
            </a:r>
            <a:r>
              <a:rPr lang="ro-RO" sz="1400" dirty="0" smtClean="0"/>
              <a:t>Primește cereri și efectuează operații;</a:t>
            </a:r>
            <a:endParaRPr lang="en-US" sz="1400" dirty="0" smtClean="0"/>
          </a:p>
          <a:p>
            <a:r>
              <a:rPr lang="en-US" sz="1400" dirty="0" smtClean="0"/>
              <a:t>3. </a:t>
            </a:r>
            <a:r>
              <a:rPr lang="ro-RO" sz="1400" dirty="0" smtClean="0"/>
              <a:t>În caz de eroare, comportare adecvată și înștiințarea serverului cu un mesaj consistent și relevant.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590093" y="18575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90093" y="2230359"/>
            <a:ext cx="1008838" cy="23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615" y="3597508"/>
            <a:ext cx="1008838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Rest</a:t>
            </a:r>
            <a:r>
              <a:rPr lang="en-US" dirty="0" smtClean="0"/>
              <a:t> A</a:t>
            </a:r>
            <a:r>
              <a:rPr lang="ro-RO" dirty="0" smtClean="0"/>
              <a:t>PI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46449" y="5098565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Simulat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46448" y="5487523"/>
            <a:ext cx="1418143" cy="278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</a:t>
            </a:r>
            <a:r>
              <a:rPr lang="ro-RO" dirty="0"/>
              <a:t>P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1854" y="3736626"/>
            <a:ext cx="6915" cy="99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4362" y="4003685"/>
            <a:ext cx="118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 smtClean="0"/>
              <a:t>Comunicare criptată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72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-1"/>
            <a:ext cx="12174584" cy="6839712"/>
          </a:xfrm>
          <a:prstGeom prst="rect">
            <a:avLst/>
          </a:prstGeom>
        </p:spPr>
        <p:style>
          <a:lnRef idx="1">
            <a:schemeClr val="accen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0901836"/>
              </p:ext>
            </p:extLst>
          </p:nvPr>
        </p:nvGraphicFramePr>
        <p:xfrm>
          <a:off x="218285" y="0"/>
          <a:ext cx="10467132" cy="683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18285" y="193010"/>
            <a:ext cx="2353584" cy="908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2800" dirty="0" smtClean="0">
                <a:solidFill>
                  <a:schemeClr val="bg1"/>
                </a:solidFill>
              </a:rPr>
              <a:t>Arhitectură detaliată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4688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TypeScript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91716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Angular 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743327" y="566793"/>
            <a:ext cx="1193074" cy="4615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Boostrap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468827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91716" y="2234301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743327" y="2234849"/>
            <a:ext cx="1193074" cy="4615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Spring Boot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743327" y="3484093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743327" y="421886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Raspbian OS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743327" y="4906624"/>
            <a:ext cx="1193074" cy="461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600" dirty="0" smtClean="0"/>
              <a:t>Pi4J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1223" y="2454259"/>
            <a:ext cx="7454" cy="17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1" y="3280885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Comunicare criptată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4949" y="1404428"/>
            <a:ext cx="166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Autentificare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702549" y="1883549"/>
            <a:ext cx="1091622" cy="1120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Bază de date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13714" y="2454259"/>
            <a:ext cx="388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239851"/>
            <a:ext cx="12174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2" y="1712205"/>
            <a:ext cx="12174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90154" y="797570"/>
            <a:ext cx="0" cy="165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159</cp:revision>
  <dcterms:created xsi:type="dcterms:W3CDTF">2018-02-11T20:52:51Z</dcterms:created>
  <dcterms:modified xsi:type="dcterms:W3CDTF">2018-06-29T15:00:45Z</dcterms:modified>
</cp:coreProperties>
</file>