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AFE64-4B5E-4792-B17E-2D6A53AAFA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7A8B3A1-586D-45AF-A5AE-6EC26C4DBD4D}">
      <dgm:prSet phldrT="[Text]" phldr="1"/>
      <dgm:spPr/>
      <dgm:t>
        <a:bodyPr/>
        <a:lstStyle/>
        <a:p>
          <a:endParaRPr lang="en-US"/>
        </a:p>
      </dgm:t>
    </dgm:pt>
    <dgm:pt modelId="{C6E83B9F-5BF2-4E19-BCAD-7A66B4F33DB3}" type="parTrans" cxnId="{CBACE5F7-4856-42A7-9AD3-B69C0C80438D}">
      <dgm:prSet/>
      <dgm:spPr/>
      <dgm:t>
        <a:bodyPr/>
        <a:lstStyle/>
        <a:p>
          <a:endParaRPr lang="en-US"/>
        </a:p>
      </dgm:t>
    </dgm:pt>
    <dgm:pt modelId="{440729A1-AA3D-4EEF-B9B7-56B59532DFFF}" type="sibTrans" cxnId="{CBACE5F7-4856-42A7-9AD3-B69C0C80438D}">
      <dgm:prSet/>
      <dgm:spPr/>
      <dgm:t>
        <a:bodyPr/>
        <a:lstStyle/>
        <a:p>
          <a:endParaRPr lang="en-US"/>
        </a:p>
      </dgm:t>
    </dgm:pt>
    <dgm:pt modelId="{A3B7A93C-CE05-44F5-8EBD-72A95BCAB24F}" type="asst">
      <dgm:prSet phldrT="[Text]" phldr="1"/>
      <dgm:spPr/>
      <dgm:t>
        <a:bodyPr/>
        <a:lstStyle/>
        <a:p>
          <a:endParaRPr lang="en-US"/>
        </a:p>
      </dgm:t>
    </dgm:pt>
    <dgm:pt modelId="{C9D142D8-48BA-4993-A90B-3FD739C4E0C5}" type="parTrans" cxnId="{1CD87E2C-67F2-454C-9E2B-473033CA0845}">
      <dgm:prSet/>
      <dgm:spPr/>
      <dgm:t>
        <a:bodyPr/>
        <a:lstStyle/>
        <a:p>
          <a:endParaRPr lang="en-US"/>
        </a:p>
      </dgm:t>
    </dgm:pt>
    <dgm:pt modelId="{3CAD78A5-849B-47DA-BD91-D19900818DC0}" type="sibTrans" cxnId="{1CD87E2C-67F2-454C-9E2B-473033CA0845}">
      <dgm:prSet/>
      <dgm:spPr/>
      <dgm:t>
        <a:bodyPr/>
        <a:lstStyle/>
        <a:p>
          <a:endParaRPr lang="en-US"/>
        </a:p>
      </dgm:t>
    </dgm:pt>
    <dgm:pt modelId="{98A10E1E-ED67-4566-87D2-505ADDDA38CD}">
      <dgm:prSet phldrT="[Text]" phldr="1"/>
      <dgm:spPr/>
      <dgm:t>
        <a:bodyPr/>
        <a:lstStyle/>
        <a:p>
          <a:endParaRPr lang="en-US"/>
        </a:p>
      </dgm:t>
    </dgm:pt>
    <dgm:pt modelId="{F6F31673-BE16-4E20-B190-E5C6D08DA7A8}" type="parTrans" cxnId="{F76F2478-7985-4CF6-9968-62631C263C69}">
      <dgm:prSet/>
      <dgm:spPr/>
      <dgm:t>
        <a:bodyPr/>
        <a:lstStyle/>
        <a:p>
          <a:endParaRPr lang="en-US"/>
        </a:p>
      </dgm:t>
    </dgm:pt>
    <dgm:pt modelId="{1A4A9BFC-2A5A-4512-9EB2-D90A12341F02}" type="sibTrans" cxnId="{F76F2478-7985-4CF6-9968-62631C263C69}">
      <dgm:prSet/>
      <dgm:spPr/>
      <dgm:t>
        <a:bodyPr/>
        <a:lstStyle/>
        <a:p>
          <a:endParaRPr lang="en-US"/>
        </a:p>
      </dgm:t>
    </dgm:pt>
    <dgm:pt modelId="{EE4B2A0E-EDB2-4303-B11E-85CC6972B8EE}">
      <dgm:prSet phldrT="[Text]" phldr="1"/>
      <dgm:spPr/>
      <dgm:t>
        <a:bodyPr/>
        <a:lstStyle/>
        <a:p>
          <a:endParaRPr lang="en-US"/>
        </a:p>
      </dgm:t>
    </dgm:pt>
    <dgm:pt modelId="{FBC2D982-F481-4C83-B4F2-5488B39B34FD}" type="parTrans" cxnId="{AF29F798-AA94-4C6A-88CC-8FC77F25EAE8}">
      <dgm:prSet/>
      <dgm:spPr/>
      <dgm:t>
        <a:bodyPr/>
        <a:lstStyle/>
        <a:p>
          <a:endParaRPr lang="en-US"/>
        </a:p>
      </dgm:t>
    </dgm:pt>
    <dgm:pt modelId="{F30B7EF1-A715-4018-B047-C8508722CC03}" type="sibTrans" cxnId="{AF29F798-AA94-4C6A-88CC-8FC77F25EAE8}">
      <dgm:prSet/>
      <dgm:spPr/>
      <dgm:t>
        <a:bodyPr/>
        <a:lstStyle/>
        <a:p>
          <a:endParaRPr lang="en-US"/>
        </a:p>
      </dgm:t>
    </dgm:pt>
    <dgm:pt modelId="{143C2A55-ADA8-4AD9-B31B-EA223D32B016}">
      <dgm:prSet phldrT="[Text]" phldr="1"/>
      <dgm:spPr/>
      <dgm:t>
        <a:bodyPr/>
        <a:lstStyle/>
        <a:p>
          <a:endParaRPr lang="en-US"/>
        </a:p>
      </dgm:t>
    </dgm:pt>
    <dgm:pt modelId="{A3540E51-BA2E-45B4-9073-9B899A90BC57}" type="parTrans" cxnId="{3E003E56-C9A8-4077-9BC6-4372B30E18D7}">
      <dgm:prSet/>
      <dgm:spPr/>
      <dgm:t>
        <a:bodyPr/>
        <a:lstStyle/>
        <a:p>
          <a:endParaRPr lang="en-US"/>
        </a:p>
      </dgm:t>
    </dgm:pt>
    <dgm:pt modelId="{7C599E36-0517-46C8-A65B-51C0C3380F2B}" type="sibTrans" cxnId="{3E003E56-C9A8-4077-9BC6-4372B30E18D7}">
      <dgm:prSet/>
      <dgm:spPr/>
      <dgm:t>
        <a:bodyPr/>
        <a:lstStyle/>
        <a:p>
          <a:endParaRPr lang="en-US"/>
        </a:p>
      </dgm:t>
    </dgm:pt>
    <dgm:pt modelId="{9767C281-341D-4EDC-B560-DA7B2E8D218E}" type="pres">
      <dgm:prSet presAssocID="{07DAFE64-4B5E-4792-B17E-2D6A53AAFA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A5AD4-405E-40E5-A92E-E16B9DA28991}" type="pres">
      <dgm:prSet presAssocID="{E7A8B3A1-586D-45AF-A5AE-6EC26C4DBD4D}" presName="hierRoot1" presStyleCnt="0">
        <dgm:presLayoutVars>
          <dgm:hierBranch val="init"/>
        </dgm:presLayoutVars>
      </dgm:prSet>
      <dgm:spPr/>
    </dgm:pt>
    <dgm:pt modelId="{5A25B36E-8292-43C7-A4EE-9EC02CC83E38}" type="pres">
      <dgm:prSet presAssocID="{E7A8B3A1-586D-45AF-A5AE-6EC26C4DBD4D}" presName="rootComposite1" presStyleCnt="0"/>
      <dgm:spPr/>
    </dgm:pt>
    <dgm:pt modelId="{7B558CF0-D52E-4023-A791-0640E0D038C7}" type="pres">
      <dgm:prSet presAssocID="{E7A8B3A1-586D-45AF-A5AE-6EC26C4DBD4D}" presName="rootText1" presStyleLbl="node0" presStyleIdx="0" presStyleCnt="1">
        <dgm:presLayoutVars>
          <dgm:chPref val="3"/>
        </dgm:presLayoutVars>
      </dgm:prSet>
      <dgm:spPr/>
    </dgm:pt>
    <dgm:pt modelId="{258E1572-14BC-4162-9AE0-45F71FF43187}" type="pres">
      <dgm:prSet presAssocID="{E7A8B3A1-586D-45AF-A5AE-6EC26C4DBD4D}" presName="rootConnector1" presStyleLbl="node1" presStyleIdx="0" presStyleCnt="0"/>
      <dgm:spPr/>
    </dgm:pt>
    <dgm:pt modelId="{BB1811DE-E45C-4220-A860-B13580067F50}" type="pres">
      <dgm:prSet presAssocID="{E7A8B3A1-586D-45AF-A5AE-6EC26C4DBD4D}" presName="hierChild2" presStyleCnt="0"/>
      <dgm:spPr/>
    </dgm:pt>
    <dgm:pt modelId="{36B4E92A-0ECB-4B41-845F-6CC6662AAE56}" type="pres">
      <dgm:prSet presAssocID="{F6F31673-BE16-4E20-B190-E5C6D08DA7A8}" presName="Name37" presStyleLbl="parChTrans1D2" presStyleIdx="0" presStyleCnt="4"/>
      <dgm:spPr/>
    </dgm:pt>
    <dgm:pt modelId="{1F62FE2D-15A5-46E3-9AAA-6D3F9D5ED728}" type="pres">
      <dgm:prSet presAssocID="{98A10E1E-ED67-4566-87D2-505ADDDA38CD}" presName="hierRoot2" presStyleCnt="0">
        <dgm:presLayoutVars>
          <dgm:hierBranch val="init"/>
        </dgm:presLayoutVars>
      </dgm:prSet>
      <dgm:spPr/>
    </dgm:pt>
    <dgm:pt modelId="{01901936-8623-4378-9F55-DDC73BD3FBA2}" type="pres">
      <dgm:prSet presAssocID="{98A10E1E-ED67-4566-87D2-505ADDDA38CD}" presName="rootComposite" presStyleCnt="0"/>
      <dgm:spPr/>
    </dgm:pt>
    <dgm:pt modelId="{19B9FE15-69F2-4B81-9DF3-2D5347BD89C9}" type="pres">
      <dgm:prSet presAssocID="{98A10E1E-ED67-4566-87D2-505ADDDA38CD}" presName="rootText" presStyleLbl="node2" presStyleIdx="0" presStyleCnt="3">
        <dgm:presLayoutVars>
          <dgm:chPref val="3"/>
        </dgm:presLayoutVars>
      </dgm:prSet>
      <dgm:spPr/>
    </dgm:pt>
    <dgm:pt modelId="{9586954C-6937-4D77-8149-B3FD89478CBB}" type="pres">
      <dgm:prSet presAssocID="{98A10E1E-ED67-4566-87D2-505ADDDA38CD}" presName="rootConnector" presStyleLbl="node2" presStyleIdx="0" presStyleCnt="3"/>
      <dgm:spPr/>
    </dgm:pt>
    <dgm:pt modelId="{AD3C936C-866B-4404-9304-201824F5B97A}" type="pres">
      <dgm:prSet presAssocID="{98A10E1E-ED67-4566-87D2-505ADDDA38CD}" presName="hierChild4" presStyleCnt="0"/>
      <dgm:spPr/>
    </dgm:pt>
    <dgm:pt modelId="{6C36AB76-1EFF-4EE1-B846-034A26F060B3}" type="pres">
      <dgm:prSet presAssocID="{98A10E1E-ED67-4566-87D2-505ADDDA38CD}" presName="hierChild5" presStyleCnt="0"/>
      <dgm:spPr/>
    </dgm:pt>
    <dgm:pt modelId="{44CC50D7-5D82-45D4-9698-F558F9D479EC}" type="pres">
      <dgm:prSet presAssocID="{FBC2D982-F481-4C83-B4F2-5488B39B34FD}" presName="Name37" presStyleLbl="parChTrans1D2" presStyleIdx="1" presStyleCnt="4"/>
      <dgm:spPr/>
    </dgm:pt>
    <dgm:pt modelId="{8AAA61B7-8DCE-4947-9C50-33F1434856AE}" type="pres">
      <dgm:prSet presAssocID="{EE4B2A0E-EDB2-4303-B11E-85CC6972B8EE}" presName="hierRoot2" presStyleCnt="0">
        <dgm:presLayoutVars>
          <dgm:hierBranch val="init"/>
        </dgm:presLayoutVars>
      </dgm:prSet>
      <dgm:spPr/>
    </dgm:pt>
    <dgm:pt modelId="{47673C4F-ECF8-485B-894F-A287756B7793}" type="pres">
      <dgm:prSet presAssocID="{EE4B2A0E-EDB2-4303-B11E-85CC6972B8EE}" presName="rootComposite" presStyleCnt="0"/>
      <dgm:spPr/>
    </dgm:pt>
    <dgm:pt modelId="{90B54140-C053-4BBA-8C21-0B742DD26115}" type="pres">
      <dgm:prSet presAssocID="{EE4B2A0E-EDB2-4303-B11E-85CC6972B8EE}" presName="rootText" presStyleLbl="node2" presStyleIdx="1" presStyleCnt="3">
        <dgm:presLayoutVars>
          <dgm:chPref val="3"/>
        </dgm:presLayoutVars>
      </dgm:prSet>
      <dgm:spPr/>
    </dgm:pt>
    <dgm:pt modelId="{3E2F2923-0BC2-4EE8-B953-3F7B50B2E167}" type="pres">
      <dgm:prSet presAssocID="{EE4B2A0E-EDB2-4303-B11E-85CC6972B8EE}" presName="rootConnector" presStyleLbl="node2" presStyleIdx="1" presStyleCnt="3"/>
      <dgm:spPr/>
    </dgm:pt>
    <dgm:pt modelId="{8A36827F-0993-4C5C-AEFC-3B1FFFFF5647}" type="pres">
      <dgm:prSet presAssocID="{EE4B2A0E-EDB2-4303-B11E-85CC6972B8EE}" presName="hierChild4" presStyleCnt="0"/>
      <dgm:spPr/>
    </dgm:pt>
    <dgm:pt modelId="{230201B0-2FB7-4BF3-A177-B0DD6B50B506}" type="pres">
      <dgm:prSet presAssocID="{EE4B2A0E-EDB2-4303-B11E-85CC6972B8EE}" presName="hierChild5" presStyleCnt="0"/>
      <dgm:spPr/>
    </dgm:pt>
    <dgm:pt modelId="{ACFD9061-FD58-4FCB-B44D-3946FD0DAF2C}" type="pres">
      <dgm:prSet presAssocID="{A3540E51-BA2E-45B4-9073-9B899A90BC57}" presName="Name37" presStyleLbl="parChTrans1D2" presStyleIdx="2" presStyleCnt="4"/>
      <dgm:spPr/>
    </dgm:pt>
    <dgm:pt modelId="{B3980BC8-725E-4540-8319-562D23418832}" type="pres">
      <dgm:prSet presAssocID="{143C2A55-ADA8-4AD9-B31B-EA223D32B016}" presName="hierRoot2" presStyleCnt="0">
        <dgm:presLayoutVars>
          <dgm:hierBranch val="init"/>
        </dgm:presLayoutVars>
      </dgm:prSet>
      <dgm:spPr/>
    </dgm:pt>
    <dgm:pt modelId="{71DBA55F-3F5D-4F4A-9419-1D70E10DE44A}" type="pres">
      <dgm:prSet presAssocID="{143C2A55-ADA8-4AD9-B31B-EA223D32B016}" presName="rootComposite" presStyleCnt="0"/>
      <dgm:spPr/>
    </dgm:pt>
    <dgm:pt modelId="{6BC94D10-D420-48C2-9CB3-2C1EE70C40A8}" type="pres">
      <dgm:prSet presAssocID="{143C2A55-ADA8-4AD9-B31B-EA223D32B016}" presName="rootText" presStyleLbl="node2" presStyleIdx="2" presStyleCnt="3">
        <dgm:presLayoutVars>
          <dgm:chPref val="3"/>
        </dgm:presLayoutVars>
      </dgm:prSet>
      <dgm:spPr/>
    </dgm:pt>
    <dgm:pt modelId="{64C38B9D-9489-4C0B-9EAF-E9FB355C32E6}" type="pres">
      <dgm:prSet presAssocID="{143C2A55-ADA8-4AD9-B31B-EA223D32B016}" presName="rootConnector" presStyleLbl="node2" presStyleIdx="2" presStyleCnt="3"/>
      <dgm:spPr/>
    </dgm:pt>
    <dgm:pt modelId="{09F59A8A-EA58-46A4-8242-3069C81192AE}" type="pres">
      <dgm:prSet presAssocID="{143C2A55-ADA8-4AD9-B31B-EA223D32B016}" presName="hierChild4" presStyleCnt="0"/>
      <dgm:spPr/>
    </dgm:pt>
    <dgm:pt modelId="{0ECA4ABE-BEA5-4B86-99EB-BFA776C1C15C}" type="pres">
      <dgm:prSet presAssocID="{143C2A55-ADA8-4AD9-B31B-EA223D32B016}" presName="hierChild5" presStyleCnt="0"/>
      <dgm:spPr/>
    </dgm:pt>
    <dgm:pt modelId="{A4C07808-CDDC-4AE1-843E-95697C5D19F6}" type="pres">
      <dgm:prSet presAssocID="{E7A8B3A1-586D-45AF-A5AE-6EC26C4DBD4D}" presName="hierChild3" presStyleCnt="0"/>
      <dgm:spPr/>
    </dgm:pt>
    <dgm:pt modelId="{457FFBAA-21CA-453C-9DFD-C125BFD33E8E}" type="pres">
      <dgm:prSet presAssocID="{C9D142D8-48BA-4993-A90B-3FD739C4E0C5}" presName="Name111" presStyleLbl="parChTrans1D2" presStyleIdx="3" presStyleCnt="4"/>
      <dgm:spPr/>
    </dgm:pt>
    <dgm:pt modelId="{F53F69D2-1B2F-4DA6-9F8B-9AAE6F0DB778}" type="pres">
      <dgm:prSet presAssocID="{A3B7A93C-CE05-44F5-8EBD-72A95BCAB24F}" presName="hierRoot3" presStyleCnt="0">
        <dgm:presLayoutVars>
          <dgm:hierBranch val="init"/>
        </dgm:presLayoutVars>
      </dgm:prSet>
      <dgm:spPr/>
    </dgm:pt>
    <dgm:pt modelId="{B8937A4C-1E99-42A3-B340-ECD9797AC0C1}" type="pres">
      <dgm:prSet presAssocID="{A3B7A93C-CE05-44F5-8EBD-72A95BCAB24F}" presName="rootComposite3" presStyleCnt="0"/>
      <dgm:spPr/>
    </dgm:pt>
    <dgm:pt modelId="{F4922B72-B3D2-46B3-AAD4-FF0057CA8FDC}" type="pres">
      <dgm:prSet presAssocID="{A3B7A93C-CE05-44F5-8EBD-72A95BCAB24F}" presName="rootText3" presStyleLbl="asst1" presStyleIdx="0" presStyleCnt="1">
        <dgm:presLayoutVars>
          <dgm:chPref val="3"/>
        </dgm:presLayoutVars>
      </dgm:prSet>
      <dgm:spPr/>
    </dgm:pt>
    <dgm:pt modelId="{5D17E0B9-6131-4CD8-9BE4-BA3CD2681D80}" type="pres">
      <dgm:prSet presAssocID="{A3B7A93C-CE05-44F5-8EBD-72A95BCAB24F}" presName="rootConnector3" presStyleLbl="asst1" presStyleIdx="0" presStyleCnt="1"/>
      <dgm:spPr/>
    </dgm:pt>
    <dgm:pt modelId="{F62D168C-9384-4EF9-9C52-724286343939}" type="pres">
      <dgm:prSet presAssocID="{A3B7A93C-CE05-44F5-8EBD-72A95BCAB24F}" presName="hierChild6" presStyleCnt="0"/>
      <dgm:spPr/>
    </dgm:pt>
    <dgm:pt modelId="{9713CA8E-0761-44A0-BB4C-E1F45F048AF7}" type="pres">
      <dgm:prSet presAssocID="{A3B7A93C-CE05-44F5-8EBD-72A95BCAB24F}" presName="hierChild7" presStyleCnt="0"/>
      <dgm:spPr/>
    </dgm:pt>
  </dgm:ptLst>
  <dgm:cxnLst>
    <dgm:cxn modelId="{701E00E7-0DA9-4728-B6DD-4CC5F21C88DE}" type="presOf" srcId="{E7A8B3A1-586D-45AF-A5AE-6EC26C4DBD4D}" destId="{7B558CF0-D52E-4023-A791-0640E0D038C7}" srcOrd="0" destOrd="0" presId="urn:microsoft.com/office/officeart/2005/8/layout/orgChart1"/>
    <dgm:cxn modelId="{23719642-050F-45BA-A15F-F99C61CE5A16}" type="presOf" srcId="{98A10E1E-ED67-4566-87D2-505ADDDA38CD}" destId="{19B9FE15-69F2-4B81-9DF3-2D5347BD89C9}" srcOrd="0" destOrd="0" presId="urn:microsoft.com/office/officeart/2005/8/layout/orgChart1"/>
    <dgm:cxn modelId="{CBACE5F7-4856-42A7-9AD3-B69C0C80438D}" srcId="{07DAFE64-4B5E-4792-B17E-2D6A53AAFAE9}" destId="{E7A8B3A1-586D-45AF-A5AE-6EC26C4DBD4D}" srcOrd="0" destOrd="0" parTransId="{C6E83B9F-5BF2-4E19-BCAD-7A66B4F33DB3}" sibTransId="{440729A1-AA3D-4EEF-B9B7-56B59532DFFF}"/>
    <dgm:cxn modelId="{3B6AA720-DCAB-41BD-A24B-F20515795E1F}" type="presOf" srcId="{EE4B2A0E-EDB2-4303-B11E-85CC6972B8EE}" destId="{90B54140-C053-4BBA-8C21-0B742DD26115}" srcOrd="0" destOrd="0" presId="urn:microsoft.com/office/officeart/2005/8/layout/orgChart1"/>
    <dgm:cxn modelId="{4E8EAE55-0DB8-40A4-92EB-B47465F36001}" type="presOf" srcId="{07DAFE64-4B5E-4792-B17E-2D6A53AAFAE9}" destId="{9767C281-341D-4EDC-B560-DA7B2E8D218E}" srcOrd="0" destOrd="0" presId="urn:microsoft.com/office/officeart/2005/8/layout/orgChart1"/>
    <dgm:cxn modelId="{11030824-D71E-4C92-A15C-35F73507B5FA}" type="presOf" srcId="{A3B7A93C-CE05-44F5-8EBD-72A95BCAB24F}" destId="{F4922B72-B3D2-46B3-AAD4-FF0057CA8FDC}" srcOrd="0" destOrd="0" presId="urn:microsoft.com/office/officeart/2005/8/layout/orgChart1"/>
    <dgm:cxn modelId="{30946461-0629-4D4C-8F36-E2214C743A4C}" type="presOf" srcId="{C9D142D8-48BA-4993-A90B-3FD739C4E0C5}" destId="{457FFBAA-21CA-453C-9DFD-C125BFD33E8E}" srcOrd="0" destOrd="0" presId="urn:microsoft.com/office/officeart/2005/8/layout/orgChart1"/>
    <dgm:cxn modelId="{3E003E56-C9A8-4077-9BC6-4372B30E18D7}" srcId="{E7A8B3A1-586D-45AF-A5AE-6EC26C4DBD4D}" destId="{143C2A55-ADA8-4AD9-B31B-EA223D32B016}" srcOrd="3" destOrd="0" parTransId="{A3540E51-BA2E-45B4-9073-9B899A90BC57}" sibTransId="{7C599E36-0517-46C8-A65B-51C0C3380F2B}"/>
    <dgm:cxn modelId="{AF29F798-AA94-4C6A-88CC-8FC77F25EAE8}" srcId="{E7A8B3A1-586D-45AF-A5AE-6EC26C4DBD4D}" destId="{EE4B2A0E-EDB2-4303-B11E-85CC6972B8EE}" srcOrd="2" destOrd="0" parTransId="{FBC2D982-F481-4C83-B4F2-5488B39B34FD}" sibTransId="{F30B7EF1-A715-4018-B047-C8508722CC03}"/>
    <dgm:cxn modelId="{4B4C976E-CFDB-4039-A5F7-5D11F7A54B81}" type="presOf" srcId="{143C2A55-ADA8-4AD9-B31B-EA223D32B016}" destId="{64C38B9D-9489-4C0B-9EAF-E9FB355C32E6}" srcOrd="1" destOrd="0" presId="urn:microsoft.com/office/officeart/2005/8/layout/orgChart1"/>
    <dgm:cxn modelId="{2BE0B708-E282-4EB7-83F3-C616FE8F8B0A}" type="presOf" srcId="{98A10E1E-ED67-4566-87D2-505ADDDA38CD}" destId="{9586954C-6937-4D77-8149-B3FD89478CBB}" srcOrd="1" destOrd="0" presId="urn:microsoft.com/office/officeart/2005/8/layout/orgChart1"/>
    <dgm:cxn modelId="{5374F5B2-2FC9-4CA0-9FB3-F605026655EE}" type="presOf" srcId="{143C2A55-ADA8-4AD9-B31B-EA223D32B016}" destId="{6BC94D10-D420-48C2-9CB3-2C1EE70C40A8}" srcOrd="0" destOrd="0" presId="urn:microsoft.com/office/officeart/2005/8/layout/orgChart1"/>
    <dgm:cxn modelId="{5B59D025-3A35-4863-8231-A1CD9A2861C2}" type="presOf" srcId="{A3B7A93C-CE05-44F5-8EBD-72A95BCAB24F}" destId="{5D17E0B9-6131-4CD8-9BE4-BA3CD2681D80}" srcOrd="1" destOrd="0" presId="urn:microsoft.com/office/officeart/2005/8/layout/orgChart1"/>
    <dgm:cxn modelId="{3151EF2B-7DE1-4827-9DC3-D737281E6B55}" type="presOf" srcId="{F6F31673-BE16-4E20-B190-E5C6D08DA7A8}" destId="{36B4E92A-0ECB-4B41-845F-6CC6662AAE56}" srcOrd="0" destOrd="0" presId="urn:microsoft.com/office/officeart/2005/8/layout/orgChart1"/>
    <dgm:cxn modelId="{F594DD71-000B-466E-891A-A85ACAE15430}" type="presOf" srcId="{EE4B2A0E-EDB2-4303-B11E-85CC6972B8EE}" destId="{3E2F2923-0BC2-4EE8-B953-3F7B50B2E167}" srcOrd="1" destOrd="0" presId="urn:microsoft.com/office/officeart/2005/8/layout/orgChart1"/>
    <dgm:cxn modelId="{643D9CDD-3539-4D13-90CC-783E6B8DCD06}" type="presOf" srcId="{FBC2D982-F481-4C83-B4F2-5488B39B34FD}" destId="{44CC50D7-5D82-45D4-9698-F558F9D479EC}" srcOrd="0" destOrd="0" presId="urn:microsoft.com/office/officeart/2005/8/layout/orgChart1"/>
    <dgm:cxn modelId="{652146BA-D861-4425-BB4D-B5D07796E68B}" type="presOf" srcId="{E7A8B3A1-586D-45AF-A5AE-6EC26C4DBD4D}" destId="{258E1572-14BC-4162-9AE0-45F71FF43187}" srcOrd="1" destOrd="0" presId="urn:microsoft.com/office/officeart/2005/8/layout/orgChart1"/>
    <dgm:cxn modelId="{1CD87E2C-67F2-454C-9E2B-473033CA0845}" srcId="{E7A8B3A1-586D-45AF-A5AE-6EC26C4DBD4D}" destId="{A3B7A93C-CE05-44F5-8EBD-72A95BCAB24F}" srcOrd="0" destOrd="0" parTransId="{C9D142D8-48BA-4993-A90B-3FD739C4E0C5}" sibTransId="{3CAD78A5-849B-47DA-BD91-D19900818DC0}"/>
    <dgm:cxn modelId="{F76F2478-7985-4CF6-9968-62631C263C69}" srcId="{E7A8B3A1-586D-45AF-A5AE-6EC26C4DBD4D}" destId="{98A10E1E-ED67-4566-87D2-505ADDDA38CD}" srcOrd="1" destOrd="0" parTransId="{F6F31673-BE16-4E20-B190-E5C6D08DA7A8}" sibTransId="{1A4A9BFC-2A5A-4512-9EB2-D90A12341F02}"/>
    <dgm:cxn modelId="{9E623911-6989-493B-8A62-48DE265265D4}" type="presOf" srcId="{A3540E51-BA2E-45B4-9073-9B899A90BC57}" destId="{ACFD9061-FD58-4FCB-B44D-3946FD0DAF2C}" srcOrd="0" destOrd="0" presId="urn:microsoft.com/office/officeart/2005/8/layout/orgChart1"/>
    <dgm:cxn modelId="{876C568C-DFEE-4CF7-B28A-8E496FA6C6B6}" type="presParOf" srcId="{9767C281-341D-4EDC-B560-DA7B2E8D218E}" destId="{AEDA5AD4-405E-40E5-A92E-E16B9DA28991}" srcOrd="0" destOrd="0" presId="urn:microsoft.com/office/officeart/2005/8/layout/orgChart1"/>
    <dgm:cxn modelId="{F3E0358B-FD0E-46E8-B3A8-78F622BFFEC7}" type="presParOf" srcId="{AEDA5AD4-405E-40E5-A92E-E16B9DA28991}" destId="{5A25B36E-8292-43C7-A4EE-9EC02CC83E38}" srcOrd="0" destOrd="0" presId="urn:microsoft.com/office/officeart/2005/8/layout/orgChart1"/>
    <dgm:cxn modelId="{E2A4EA31-52DE-4501-BFC1-15ABE2BFFD30}" type="presParOf" srcId="{5A25B36E-8292-43C7-A4EE-9EC02CC83E38}" destId="{7B558CF0-D52E-4023-A791-0640E0D038C7}" srcOrd="0" destOrd="0" presId="urn:microsoft.com/office/officeart/2005/8/layout/orgChart1"/>
    <dgm:cxn modelId="{DD9E91D8-A007-4A02-AB33-79C8CB112B36}" type="presParOf" srcId="{5A25B36E-8292-43C7-A4EE-9EC02CC83E38}" destId="{258E1572-14BC-4162-9AE0-45F71FF43187}" srcOrd="1" destOrd="0" presId="urn:microsoft.com/office/officeart/2005/8/layout/orgChart1"/>
    <dgm:cxn modelId="{D3775744-CE42-416E-9F7E-4F4CD4C78481}" type="presParOf" srcId="{AEDA5AD4-405E-40E5-A92E-E16B9DA28991}" destId="{BB1811DE-E45C-4220-A860-B13580067F50}" srcOrd="1" destOrd="0" presId="urn:microsoft.com/office/officeart/2005/8/layout/orgChart1"/>
    <dgm:cxn modelId="{CF0C7D41-004A-4710-AD2B-0C8CBF520BF5}" type="presParOf" srcId="{BB1811DE-E45C-4220-A860-B13580067F50}" destId="{36B4E92A-0ECB-4B41-845F-6CC6662AAE56}" srcOrd="0" destOrd="0" presId="urn:microsoft.com/office/officeart/2005/8/layout/orgChart1"/>
    <dgm:cxn modelId="{C747CE84-7040-4CC1-8F67-E6E267EBE778}" type="presParOf" srcId="{BB1811DE-E45C-4220-A860-B13580067F50}" destId="{1F62FE2D-15A5-46E3-9AAA-6D3F9D5ED728}" srcOrd="1" destOrd="0" presId="urn:microsoft.com/office/officeart/2005/8/layout/orgChart1"/>
    <dgm:cxn modelId="{C2BCC323-9587-42A0-AFF8-A71ABDE111BC}" type="presParOf" srcId="{1F62FE2D-15A5-46E3-9AAA-6D3F9D5ED728}" destId="{01901936-8623-4378-9F55-DDC73BD3FBA2}" srcOrd="0" destOrd="0" presId="urn:microsoft.com/office/officeart/2005/8/layout/orgChart1"/>
    <dgm:cxn modelId="{F5EE0BBB-957F-4383-9AE7-69FAB933F8C1}" type="presParOf" srcId="{01901936-8623-4378-9F55-DDC73BD3FBA2}" destId="{19B9FE15-69F2-4B81-9DF3-2D5347BD89C9}" srcOrd="0" destOrd="0" presId="urn:microsoft.com/office/officeart/2005/8/layout/orgChart1"/>
    <dgm:cxn modelId="{06A27D10-61DD-4DAF-BC9B-F2250E6250F4}" type="presParOf" srcId="{01901936-8623-4378-9F55-DDC73BD3FBA2}" destId="{9586954C-6937-4D77-8149-B3FD89478CBB}" srcOrd="1" destOrd="0" presId="urn:microsoft.com/office/officeart/2005/8/layout/orgChart1"/>
    <dgm:cxn modelId="{5B922DB7-3E9E-4D7E-9519-A47539DE68FD}" type="presParOf" srcId="{1F62FE2D-15A5-46E3-9AAA-6D3F9D5ED728}" destId="{AD3C936C-866B-4404-9304-201824F5B97A}" srcOrd="1" destOrd="0" presId="urn:microsoft.com/office/officeart/2005/8/layout/orgChart1"/>
    <dgm:cxn modelId="{09007737-2104-4DD2-9797-649AF6A7CC78}" type="presParOf" srcId="{1F62FE2D-15A5-46E3-9AAA-6D3F9D5ED728}" destId="{6C36AB76-1EFF-4EE1-B846-034A26F060B3}" srcOrd="2" destOrd="0" presId="urn:microsoft.com/office/officeart/2005/8/layout/orgChart1"/>
    <dgm:cxn modelId="{929AE431-C981-4731-B16C-81485B58A025}" type="presParOf" srcId="{BB1811DE-E45C-4220-A860-B13580067F50}" destId="{44CC50D7-5D82-45D4-9698-F558F9D479EC}" srcOrd="2" destOrd="0" presId="urn:microsoft.com/office/officeart/2005/8/layout/orgChart1"/>
    <dgm:cxn modelId="{FCBC1FDA-AC3B-46C3-A7AB-1332E89155E5}" type="presParOf" srcId="{BB1811DE-E45C-4220-A860-B13580067F50}" destId="{8AAA61B7-8DCE-4947-9C50-33F1434856AE}" srcOrd="3" destOrd="0" presId="urn:microsoft.com/office/officeart/2005/8/layout/orgChart1"/>
    <dgm:cxn modelId="{4488CF24-606B-476E-BD78-107CB914376D}" type="presParOf" srcId="{8AAA61B7-8DCE-4947-9C50-33F1434856AE}" destId="{47673C4F-ECF8-485B-894F-A287756B7793}" srcOrd="0" destOrd="0" presId="urn:microsoft.com/office/officeart/2005/8/layout/orgChart1"/>
    <dgm:cxn modelId="{C9F46D12-D44B-4034-862A-7FE41A40FB85}" type="presParOf" srcId="{47673C4F-ECF8-485B-894F-A287756B7793}" destId="{90B54140-C053-4BBA-8C21-0B742DD26115}" srcOrd="0" destOrd="0" presId="urn:microsoft.com/office/officeart/2005/8/layout/orgChart1"/>
    <dgm:cxn modelId="{B09AAD85-1D7D-4B49-86FC-8749A86F6E69}" type="presParOf" srcId="{47673C4F-ECF8-485B-894F-A287756B7793}" destId="{3E2F2923-0BC2-4EE8-B953-3F7B50B2E167}" srcOrd="1" destOrd="0" presId="urn:microsoft.com/office/officeart/2005/8/layout/orgChart1"/>
    <dgm:cxn modelId="{8C61E3C2-D875-4ABC-8202-FDBEE008E008}" type="presParOf" srcId="{8AAA61B7-8DCE-4947-9C50-33F1434856AE}" destId="{8A36827F-0993-4C5C-AEFC-3B1FFFFF5647}" srcOrd="1" destOrd="0" presId="urn:microsoft.com/office/officeart/2005/8/layout/orgChart1"/>
    <dgm:cxn modelId="{504DDC9F-2E8E-4432-8343-FA22862724EC}" type="presParOf" srcId="{8AAA61B7-8DCE-4947-9C50-33F1434856AE}" destId="{230201B0-2FB7-4BF3-A177-B0DD6B50B506}" srcOrd="2" destOrd="0" presId="urn:microsoft.com/office/officeart/2005/8/layout/orgChart1"/>
    <dgm:cxn modelId="{92441229-9566-4F6F-A213-315D0B783FF7}" type="presParOf" srcId="{BB1811DE-E45C-4220-A860-B13580067F50}" destId="{ACFD9061-FD58-4FCB-B44D-3946FD0DAF2C}" srcOrd="4" destOrd="0" presId="urn:microsoft.com/office/officeart/2005/8/layout/orgChart1"/>
    <dgm:cxn modelId="{9739EF9A-0D8A-43DA-8C50-7B58FF254DEF}" type="presParOf" srcId="{BB1811DE-E45C-4220-A860-B13580067F50}" destId="{B3980BC8-725E-4540-8319-562D23418832}" srcOrd="5" destOrd="0" presId="urn:microsoft.com/office/officeart/2005/8/layout/orgChart1"/>
    <dgm:cxn modelId="{C6451737-E9AE-43A2-BB8D-E706938481A4}" type="presParOf" srcId="{B3980BC8-725E-4540-8319-562D23418832}" destId="{71DBA55F-3F5D-4F4A-9419-1D70E10DE44A}" srcOrd="0" destOrd="0" presId="urn:microsoft.com/office/officeart/2005/8/layout/orgChart1"/>
    <dgm:cxn modelId="{912004FB-298D-4E7F-8524-CC108F19F538}" type="presParOf" srcId="{71DBA55F-3F5D-4F4A-9419-1D70E10DE44A}" destId="{6BC94D10-D420-48C2-9CB3-2C1EE70C40A8}" srcOrd="0" destOrd="0" presId="urn:microsoft.com/office/officeart/2005/8/layout/orgChart1"/>
    <dgm:cxn modelId="{A8943BC3-FCD8-45E9-A1C0-AC04EE04AC2E}" type="presParOf" srcId="{71DBA55F-3F5D-4F4A-9419-1D70E10DE44A}" destId="{64C38B9D-9489-4C0B-9EAF-E9FB355C32E6}" srcOrd="1" destOrd="0" presId="urn:microsoft.com/office/officeart/2005/8/layout/orgChart1"/>
    <dgm:cxn modelId="{E72C5185-47AE-4763-B5B8-B4C6288F1768}" type="presParOf" srcId="{B3980BC8-725E-4540-8319-562D23418832}" destId="{09F59A8A-EA58-46A4-8242-3069C81192AE}" srcOrd="1" destOrd="0" presId="urn:microsoft.com/office/officeart/2005/8/layout/orgChart1"/>
    <dgm:cxn modelId="{F482BBA3-62EB-45C7-B698-CB65257467EE}" type="presParOf" srcId="{B3980BC8-725E-4540-8319-562D23418832}" destId="{0ECA4ABE-BEA5-4B86-99EB-BFA776C1C15C}" srcOrd="2" destOrd="0" presId="urn:microsoft.com/office/officeart/2005/8/layout/orgChart1"/>
    <dgm:cxn modelId="{97E5949B-B35D-4311-8A82-06495EBD970D}" type="presParOf" srcId="{AEDA5AD4-405E-40E5-A92E-E16B9DA28991}" destId="{A4C07808-CDDC-4AE1-843E-95697C5D19F6}" srcOrd="2" destOrd="0" presId="urn:microsoft.com/office/officeart/2005/8/layout/orgChart1"/>
    <dgm:cxn modelId="{792404BD-CD58-488E-B050-E421071C93C3}" type="presParOf" srcId="{A4C07808-CDDC-4AE1-843E-95697C5D19F6}" destId="{457FFBAA-21CA-453C-9DFD-C125BFD33E8E}" srcOrd="0" destOrd="0" presId="urn:microsoft.com/office/officeart/2005/8/layout/orgChart1"/>
    <dgm:cxn modelId="{77754309-D12D-45AD-8B31-3F9B32CCEB33}" type="presParOf" srcId="{A4C07808-CDDC-4AE1-843E-95697C5D19F6}" destId="{F53F69D2-1B2F-4DA6-9F8B-9AAE6F0DB778}" srcOrd="1" destOrd="0" presId="urn:microsoft.com/office/officeart/2005/8/layout/orgChart1"/>
    <dgm:cxn modelId="{3CD2322B-1D48-400F-AFAC-3F05A26FDC99}" type="presParOf" srcId="{F53F69D2-1B2F-4DA6-9F8B-9AAE6F0DB778}" destId="{B8937A4C-1E99-42A3-B340-ECD9797AC0C1}" srcOrd="0" destOrd="0" presId="urn:microsoft.com/office/officeart/2005/8/layout/orgChart1"/>
    <dgm:cxn modelId="{A9C451BA-B20F-4671-8430-8A4562394330}" type="presParOf" srcId="{B8937A4C-1E99-42A3-B340-ECD9797AC0C1}" destId="{F4922B72-B3D2-46B3-AAD4-FF0057CA8FDC}" srcOrd="0" destOrd="0" presId="urn:microsoft.com/office/officeart/2005/8/layout/orgChart1"/>
    <dgm:cxn modelId="{F1F414D6-2625-49AF-BD5E-B4BD3B7F7430}" type="presParOf" srcId="{B8937A4C-1E99-42A3-B340-ECD9797AC0C1}" destId="{5D17E0B9-6131-4CD8-9BE4-BA3CD2681D80}" srcOrd="1" destOrd="0" presId="urn:microsoft.com/office/officeart/2005/8/layout/orgChart1"/>
    <dgm:cxn modelId="{FAA2D403-365C-417E-A2FE-8D31BA6C7A65}" type="presParOf" srcId="{F53F69D2-1B2F-4DA6-9F8B-9AAE6F0DB778}" destId="{F62D168C-9384-4EF9-9C52-724286343939}" srcOrd="1" destOrd="0" presId="urn:microsoft.com/office/officeart/2005/8/layout/orgChart1"/>
    <dgm:cxn modelId="{B4885FE9-759F-44D3-90E3-29796F2F6FB5}" type="presParOf" srcId="{F53F69D2-1B2F-4DA6-9F8B-9AAE6F0DB778}" destId="{9713CA8E-0761-44A0-BB4C-E1F45F048A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en-US" dirty="0" smtClean="0"/>
            <a:t>Client App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en-US" dirty="0" smtClean="0"/>
            <a:t>Server App &amp; Device Manager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en-US" dirty="0" smtClean="0"/>
            <a:t>Device 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en-US" dirty="0" smtClean="0"/>
            <a:t>Device …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en-US" dirty="0" smtClean="0"/>
            <a:t>Device n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535FC5FB-8BA4-45B0-89E4-EB70B054278E}" type="pres">
      <dgm:prSet presAssocID="{A3948582-E41B-4E64-96CC-A7B8352B50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FECC07-8DC2-4680-A1A4-E596B0EEC824}" type="pres">
      <dgm:prSet presAssocID="{CE3A7A2B-0120-4596-8CB3-B686980D22EA}" presName="hierRoot1" presStyleCnt="0">
        <dgm:presLayoutVars>
          <dgm:hierBranch val="init"/>
        </dgm:presLayoutVars>
      </dgm:prSet>
      <dgm:spPr/>
    </dgm:pt>
    <dgm:pt modelId="{9AC9AF78-BF15-44AD-99E2-A3BB22517442}" type="pres">
      <dgm:prSet presAssocID="{CE3A7A2B-0120-4596-8CB3-B686980D22EA}" presName="rootComposite1" presStyleCnt="0"/>
      <dgm:spPr/>
    </dgm:pt>
    <dgm:pt modelId="{CF4B8774-C764-4EEA-966F-C6835E2F7AF1}" type="pres">
      <dgm:prSet presAssocID="{CE3A7A2B-0120-4596-8CB3-B686980D22EA}" presName="rootText1" presStyleLbl="node0" presStyleIdx="0" presStyleCnt="1" custLinFactNeighborX="-50439" custLinFactNeighborY="16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394366-FF6E-441C-BFAA-9688D8336BE9}" type="pres">
      <dgm:prSet presAssocID="{CE3A7A2B-0120-4596-8CB3-B686980D22EA}" presName="rootConnector1" presStyleLbl="node1" presStyleIdx="0" presStyleCnt="0"/>
      <dgm:spPr/>
    </dgm:pt>
    <dgm:pt modelId="{D6E6E70E-BCD1-46B9-93E8-D25B4727A969}" type="pres">
      <dgm:prSet presAssocID="{CE3A7A2B-0120-4596-8CB3-B686980D22EA}" presName="hierChild2" presStyleCnt="0"/>
      <dgm:spPr/>
    </dgm:pt>
    <dgm:pt modelId="{ECC6D552-1F3C-47EB-BF12-2EEF88EAC7EF}" type="pres">
      <dgm:prSet presAssocID="{CE3A7A2B-0120-4596-8CB3-B686980D22EA}" presName="hierChild3" presStyleCnt="0"/>
      <dgm:spPr/>
    </dgm:pt>
    <dgm:pt modelId="{08DDCF76-1062-46CB-B301-71F194ADA367}" type="pres">
      <dgm:prSet presAssocID="{1512B27A-390D-4709-8629-FCA8BEDE4660}" presName="Name111" presStyleLbl="parChTrans1D2" presStyleIdx="0" presStyleCnt="1"/>
      <dgm:spPr/>
    </dgm:pt>
    <dgm:pt modelId="{2E6A63EE-EB06-409A-BF02-9F71B9ED13BC}" type="pres">
      <dgm:prSet presAssocID="{2F5A44C0-791D-41F6-AE89-A8AF91720298}" presName="hierRoot3" presStyleCnt="0">
        <dgm:presLayoutVars>
          <dgm:hierBranch val="init"/>
        </dgm:presLayoutVars>
      </dgm:prSet>
      <dgm:spPr/>
    </dgm:pt>
    <dgm:pt modelId="{6F5B9832-6467-4879-82A2-BDEFE98B890C}" type="pres">
      <dgm:prSet presAssocID="{2F5A44C0-791D-41F6-AE89-A8AF91720298}" presName="rootComposite3" presStyleCnt="0"/>
      <dgm:spPr/>
    </dgm:pt>
    <dgm:pt modelId="{9051C5BE-352D-4657-A22D-E3B1D7DB7B34}" type="pres">
      <dgm:prSet presAssocID="{2F5A44C0-791D-41F6-AE89-A8AF91720298}" presName="rootText3" presStyleLbl="asst1" presStyleIdx="0" presStyleCnt="1" custLinFactNeighborX="75317" custLinFactNeighborY="7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17CD6-A955-4AAC-B191-6D03D9DE8849}" type="pres">
      <dgm:prSet presAssocID="{2F5A44C0-791D-41F6-AE89-A8AF91720298}" presName="rootConnector3" presStyleLbl="asst1" presStyleIdx="0" presStyleCnt="1"/>
      <dgm:spPr/>
    </dgm:pt>
    <dgm:pt modelId="{30EE7A90-9D5D-4AA1-BE6C-B04485C90CC4}" type="pres">
      <dgm:prSet presAssocID="{2F5A44C0-791D-41F6-AE89-A8AF91720298}" presName="hierChild6" presStyleCnt="0"/>
      <dgm:spPr/>
    </dgm:pt>
    <dgm:pt modelId="{049DB898-06D6-48A8-822D-57388DFB6131}" type="pres">
      <dgm:prSet presAssocID="{20707547-4CCB-4CCC-A7B6-76B2B1A97837}" presName="Name37" presStyleLbl="parChTrans1D3" presStyleIdx="0" presStyleCnt="3"/>
      <dgm:spPr/>
    </dgm:pt>
    <dgm:pt modelId="{5DFAADE6-283F-4E17-AA19-4BF20AE7ED39}" type="pres">
      <dgm:prSet presAssocID="{BB8C4245-B896-463C-9F6D-6089A25906F7}" presName="hierRoot2" presStyleCnt="0">
        <dgm:presLayoutVars>
          <dgm:hierBranch val="init"/>
        </dgm:presLayoutVars>
      </dgm:prSet>
      <dgm:spPr/>
    </dgm:pt>
    <dgm:pt modelId="{349E658F-80C9-4E31-8904-201BAB5AAD9A}" type="pres">
      <dgm:prSet presAssocID="{BB8C4245-B896-463C-9F6D-6089A25906F7}" presName="rootComposite" presStyleCnt="0"/>
      <dgm:spPr/>
    </dgm:pt>
    <dgm:pt modelId="{F7D7C0DF-F2C8-47E7-BBB9-137B91F435B6}" type="pres">
      <dgm:prSet presAssocID="{BB8C4245-B896-463C-9F6D-6089A25906F7}" presName="rootText" presStyleLbl="node3" presStyleIdx="0" presStyleCnt="3" custLinFactY="89815" custLinFactNeighborX="-597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0E453-7C38-43F3-BBD9-1B76AE744FFF}" type="pres">
      <dgm:prSet presAssocID="{BB8C4245-B896-463C-9F6D-6089A25906F7}" presName="rootConnector" presStyleLbl="node3" presStyleIdx="0" presStyleCnt="3"/>
      <dgm:spPr/>
    </dgm:pt>
    <dgm:pt modelId="{C02AE2DF-E93E-41BA-AE78-F4FDA3D98F75}" type="pres">
      <dgm:prSet presAssocID="{BB8C4245-B896-463C-9F6D-6089A25906F7}" presName="hierChild4" presStyleCnt="0"/>
      <dgm:spPr/>
    </dgm:pt>
    <dgm:pt modelId="{1674EF52-47DD-4A69-866D-73172994F123}" type="pres">
      <dgm:prSet presAssocID="{BB8C4245-B896-463C-9F6D-6089A25906F7}" presName="hierChild5" presStyleCnt="0"/>
      <dgm:spPr/>
    </dgm:pt>
    <dgm:pt modelId="{AD99C808-836A-4C8A-85A7-DE42BD5075F9}" type="pres">
      <dgm:prSet presAssocID="{02CFAFD5-A585-4FF0-AD27-9E6537265522}" presName="Name37" presStyleLbl="parChTrans1D3" presStyleIdx="1" presStyleCnt="3"/>
      <dgm:spPr/>
    </dgm:pt>
    <dgm:pt modelId="{9A8D8933-BD7D-4887-BB04-EEE24614140F}" type="pres">
      <dgm:prSet presAssocID="{8B05A671-0DE7-4C81-B7BE-EFEF4D8B285A}" presName="hierRoot2" presStyleCnt="0">
        <dgm:presLayoutVars>
          <dgm:hierBranch val="init"/>
        </dgm:presLayoutVars>
      </dgm:prSet>
      <dgm:spPr/>
    </dgm:pt>
    <dgm:pt modelId="{B40BFF77-52FE-4789-95DF-EAF968C23045}" type="pres">
      <dgm:prSet presAssocID="{8B05A671-0DE7-4C81-B7BE-EFEF4D8B285A}" presName="rootComposite" presStyleCnt="0"/>
      <dgm:spPr/>
    </dgm:pt>
    <dgm:pt modelId="{1E761C78-7C43-41C4-847F-CB9FECCAE800}" type="pres">
      <dgm:prSet presAssocID="{8B05A671-0DE7-4C81-B7BE-EFEF4D8B285A}" presName="rootText" presStyleLbl="node3" presStyleIdx="1" presStyleCnt="3" custLinFactY="12415" custLinFactNeighborX="763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CF09A-0005-46B8-9622-46DCB60796F7}" type="pres">
      <dgm:prSet presAssocID="{8B05A671-0DE7-4C81-B7BE-EFEF4D8B285A}" presName="rootConnector" presStyleLbl="node3" presStyleIdx="1" presStyleCnt="3"/>
      <dgm:spPr/>
    </dgm:pt>
    <dgm:pt modelId="{91EBE47D-D68E-4FC4-8414-1AA33EAE65D1}" type="pres">
      <dgm:prSet presAssocID="{8B05A671-0DE7-4C81-B7BE-EFEF4D8B285A}" presName="hierChild4" presStyleCnt="0"/>
      <dgm:spPr/>
    </dgm:pt>
    <dgm:pt modelId="{1B289AC4-F7BA-4C1D-9599-05589AA2F63F}" type="pres">
      <dgm:prSet presAssocID="{8B05A671-0DE7-4C81-B7BE-EFEF4D8B285A}" presName="hierChild5" presStyleCnt="0"/>
      <dgm:spPr/>
    </dgm:pt>
    <dgm:pt modelId="{3AC0C96A-BECF-42BC-8FF2-1E88E39CDD61}" type="pres">
      <dgm:prSet presAssocID="{ED55D2DB-BE73-4F1D-90F6-D0461196D166}" presName="Name37" presStyleLbl="parChTrans1D3" presStyleIdx="2" presStyleCnt="3"/>
      <dgm:spPr/>
    </dgm:pt>
    <dgm:pt modelId="{FB8FF47F-7D86-4B81-91A1-E8B80C02DC85}" type="pres">
      <dgm:prSet presAssocID="{5C4DE19C-A716-4E24-865A-871D15A6106C}" presName="hierRoot2" presStyleCnt="0">
        <dgm:presLayoutVars>
          <dgm:hierBranch val="init"/>
        </dgm:presLayoutVars>
      </dgm:prSet>
      <dgm:spPr/>
    </dgm:pt>
    <dgm:pt modelId="{AFA93E06-ADAC-42D0-91D5-5B869C5F3537}" type="pres">
      <dgm:prSet presAssocID="{5C4DE19C-A716-4E24-865A-871D15A6106C}" presName="rootComposite" presStyleCnt="0"/>
      <dgm:spPr/>
    </dgm:pt>
    <dgm:pt modelId="{0D5DF36B-661D-424D-9626-28873FD9FA74}" type="pres">
      <dgm:prSet presAssocID="{5C4DE19C-A716-4E24-865A-871D15A6106C}" presName="rootText" presStyleLbl="node3" presStyleIdx="2" presStyleCnt="3" custLinFactY="-50732" custLinFactNeighborX="7867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967B4-31C9-46DD-BE67-3A6C23850C59}" type="pres">
      <dgm:prSet presAssocID="{5C4DE19C-A716-4E24-865A-871D15A6106C}" presName="rootConnector" presStyleLbl="node3" presStyleIdx="2" presStyleCnt="3"/>
      <dgm:spPr/>
    </dgm:pt>
    <dgm:pt modelId="{69B8665D-F960-4747-A647-64B3624EDA02}" type="pres">
      <dgm:prSet presAssocID="{5C4DE19C-A716-4E24-865A-871D15A6106C}" presName="hierChild4" presStyleCnt="0"/>
      <dgm:spPr/>
    </dgm:pt>
    <dgm:pt modelId="{A8879D7F-E1E2-4D65-86B7-F2602BBC2AFE}" type="pres">
      <dgm:prSet presAssocID="{5C4DE19C-A716-4E24-865A-871D15A6106C}" presName="hierChild5" presStyleCnt="0"/>
      <dgm:spPr/>
    </dgm:pt>
    <dgm:pt modelId="{B74D29EE-0E40-45B1-B261-7F1CA20C5B77}" type="pres">
      <dgm:prSet presAssocID="{2F5A44C0-791D-41F6-AE89-A8AF91720298}" presName="hierChild7" presStyleCnt="0"/>
      <dgm:spPr/>
    </dgm:pt>
  </dgm:ptLst>
  <dgm:cxnLst>
    <dgm:cxn modelId="{B9E2848D-520F-4B5C-AA45-37001F3321D6}" type="presOf" srcId="{CE3A7A2B-0120-4596-8CB3-B686980D22EA}" destId="{1D394366-FF6E-441C-BFAA-9688D8336BE9}" srcOrd="1" destOrd="0" presId="urn:microsoft.com/office/officeart/2005/8/layout/orgChart1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CBD363D8-F14B-4B59-BBA9-33C986092652}" type="presOf" srcId="{A3948582-E41B-4E64-96CC-A7B8352B50FD}" destId="{535FC5FB-8BA4-45B0-89E4-EB70B054278E}" srcOrd="0" destOrd="0" presId="urn:microsoft.com/office/officeart/2005/8/layout/orgChart1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19B2B4EF-D038-4856-965A-90A7C2289B2C}" type="presOf" srcId="{2F5A44C0-791D-41F6-AE89-A8AF91720298}" destId="{9051C5BE-352D-4657-A22D-E3B1D7DB7B34}" srcOrd="0" destOrd="0" presId="urn:microsoft.com/office/officeart/2005/8/layout/orgChart1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6EEAFEB7-9909-4010-A851-B69EB24ACD77}" type="presOf" srcId="{1512B27A-390D-4709-8629-FCA8BEDE4660}" destId="{08DDCF76-1062-46CB-B301-71F194ADA367}" srcOrd="0" destOrd="0" presId="urn:microsoft.com/office/officeart/2005/8/layout/orgChart1"/>
    <dgm:cxn modelId="{72A462A3-8989-482B-AC30-40C27E4313AF}" type="presOf" srcId="{20707547-4CCB-4CCC-A7B6-76B2B1A97837}" destId="{049DB898-06D6-48A8-822D-57388DFB6131}" srcOrd="0" destOrd="0" presId="urn:microsoft.com/office/officeart/2005/8/layout/orgChart1"/>
    <dgm:cxn modelId="{47A44670-31DA-4F98-BED5-D1407EDC260D}" type="presOf" srcId="{02CFAFD5-A585-4FF0-AD27-9E6537265522}" destId="{AD99C808-836A-4C8A-85A7-DE42BD5075F9}" srcOrd="0" destOrd="0" presId="urn:microsoft.com/office/officeart/2005/8/layout/orgChart1"/>
    <dgm:cxn modelId="{F5A1D772-D89E-4AF2-92DF-F81A15641566}" type="presOf" srcId="{BB8C4245-B896-463C-9F6D-6089A25906F7}" destId="{F7D7C0DF-F2C8-47E7-BBB9-137B91F435B6}" srcOrd="0" destOrd="0" presId="urn:microsoft.com/office/officeart/2005/8/layout/orgChart1"/>
    <dgm:cxn modelId="{9B2AC233-09DE-43E2-96C5-F2764B340668}" type="presOf" srcId="{CE3A7A2B-0120-4596-8CB3-B686980D22EA}" destId="{CF4B8774-C764-4EEA-966F-C6835E2F7AF1}" srcOrd="0" destOrd="0" presId="urn:microsoft.com/office/officeart/2005/8/layout/orgChart1"/>
    <dgm:cxn modelId="{01766846-3601-406B-9789-C2C30F4126E7}" type="presOf" srcId="{8B05A671-0DE7-4C81-B7BE-EFEF4D8B285A}" destId="{1E761C78-7C43-41C4-847F-CB9FECCAE800}" srcOrd="0" destOrd="0" presId="urn:microsoft.com/office/officeart/2005/8/layout/orgChart1"/>
    <dgm:cxn modelId="{5DB4CC4E-3B99-4EA7-A6DB-60867E8172E4}" type="presOf" srcId="{BB8C4245-B896-463C-9F6D-6089A25906F7}" destId="{3420E453-7C38-43F3-BBD9-1B76AE744FFF}" srcOrd="1" destOrd="0" presId="urn:microsoft.com/office/officeart/2005/8/layout/orgChart1"/>
    <dgm:cxn modelId="{76823F4D-C8F1-470F-AB79-3972672F17C7}" type="presOf" srcId="{8B05A671-0DE7-4C81-B7BE-EFEF4D8B285A}" destId="{FCCCF09A-0005-46B8-9622-46DCB60796F7}" srcOrd="1" destOrd="0" presId="urn:microsoft.com/office/officeart/2005/8/layout/orgChart1"/>
    <dgm:cxn modelId="{90DE3548-DA38-49AC-A5AC-6F5FD333647C}" type="presOf" srcId="{ED55D2DB-BE73-4F1D-90F6-D0461196D166}" destId="{3AC0C96A-BECF-42BC-8FF2-1E88E39CDD61}" srcOrd="0" destOrd="0" presId="urn:microsoft.com/office/officeart/2005/8/layout/orgChart1"/>
    <dgm:cxn modelId="{CB8AE11C-6DEA-4DBF-A03D-F8267ED243EF}" type="presOf" srcId="{5C4DE19C-A716-4E24-865A-871D15A6106C}" destId="{0D5DF36B-661D-424D-9626-28873FD9FA74}" srcOrd="0" destOrd="0" presId="urn:microsoft.com/office/officeart/2005/8/layout/orgChart1"/>
    <dgm:cxn modelId="{D02F34DC-3315-437C-BBA7-B167A645C03C}" type="presOf" srcId="{2F5A44C0-791D-41F6-AE89-A8AF91720298}" destId="{E0B17CD6-A955-4AAC-B191-6D03D9DE8849}" srcOrd="1" destOrd="0" presId="urn:microsoft.com/office/officeart/2005/8/layout/orgChart1"/>
    <dgm:cxn modelId="{322E2C87-0EA9-45CA-B1B4-66AFCD239E9E}" type="presOf" srcId="{5C4DE19C-A716-4E24-865A-871D15A6106C}" destId="{8B8967B4-31C9-46DD-BE67-3A6C23850C59}" srcOrd="1" destOrd="0" presId="urn:microsoft.com/office/officeart/2005/8/layout/orgChart1"/>
    <dgm:cxn modelId="{56D62E6C-F168-4681-94BB-23105AA229CD}" type="presParOf" srcId="{535FC5FB-8BA4-45B0-89E4-EB70B054278E}" destId="{D7FECC07-8DC2-4680-A1A4-E596B0EEC824}" srcOrd="0" destOrd="0" presId="urn:microsoft.com/office/officeart/2005/8/layout/orgChart1"/>
    <dgm:cxn modelId="{4AA77B9B-3807-4C8C-8562-5D01B1DB3635}" type="presParOf" srcId="{D7FECC07-8DC2-4680-A1A4-E596B0EEC824}" destId="{9AC9AF78-BF15-44AD-99E2-A3BB22517442}" srcOrd="0" destOrd="0" presId="urn:microsoft.com/office/officeart/2005/8/layout/orgChart1"/>
    <dgm:cxn modelId="{6AD62EF7-C5A2-4D89-A238-3BF487B2BC9F}" type="presParOf" srcId="{9AC9AF78-BF15-44AD-99E2-A3BB22517442}" destId="{CF4B8774-C764-4EEA-966F-C6835E2F7AF1}" srcOrd="0" destOrd="0" presId="urn:microsoft.com/office/officeart/2005/8/layout/orgChart1"/>
    <dgm:cxn modelId="{6FE672CF-AFB2-4071-9DF8-31DE98F9FB47}" type="presParOf" srcId="{9AC9AF78-BF15-44AD-99E2-A3BB22517442}" destId="{1D394366-FF6E-441C-BFAA-9688D8336BE9}" srcOrd="1" destOrd="0" presId="urn:microsoft.com/office/officeart/2005/8/layout/orgChart1"/>
    <dgm:cxn modelId="{6DA559DB-4DCF-4A4E-B2BD-A78551FEFBEC}" type="presParOf" srcId="{D7FECC07-8DC2-4680-A1A4-E596B0EEC824}" destId="{D6E6E70E-BCD1-46B9-93E8-D25B4727A969}" srcOrd="1" destOrd="0" presId="urn:microsoft.com/office/officeart/2005/8/layout/orgChart1"/>
    <dgm:cxn modelId="{AEBF5E92-5036-4AAB-AE3A-52ED181A478B}" type="presParOf" srcId="{D7FECC07-8DC2-4680-A1A4-E596B0EEC824}" destId="{ECC6D552-1F3C-47EB-BF12-2EEF88EAC7EF}" srcOrd="2" destOrd="0" presId="urn:microsoft.com/office/officeart/2005/8/layout/orgChart1"/>
    <dgm:cxn modelId="{6CDF95A9-9FC4-460B-A03F-8096466337D0}" type="presParOf" srcId="{ECC6D552-1F3C-47EB-BF12-2EEF88EAC7EF}" destId="{08DDCF76-1062-46CB-B301-71F194ADA367}" srcOrd="0" destOrd="0" presId="urn:microsoft.com/office/officeart/2005/8/layout/orgChart1"/>
    <dgm:cxn modelId="{4247F803-DFBF-4123-9785-DB0469812E5C}" type="presParOf" srcId="{ECC6D552-1F3C-47EB-BF12-2EEF88EAC7EF}" destId="{2E6A63EE-EB06-409A-BF02-9F71B9ED13BC}" srcOrd="1" destOrd="0" presId="urn:microsoft.com/office/officeart/2005/8/layout/orgChart1"/>
    <dgm:cxn modelId="{EAE81552-B6EA-40E5-987C-6C3FB008BFDD}" type="presParOf" srcId="{2E6A63EE-EB06-409A-BF02-9F71B9ED13BC}" destId="{6F5B9832-6467-4879-82A2-BDEFE98B890C}" srcOrd="0" destOrd="0" presId="urn:microsoft.com/office/officeart/2005/8/layout/orgChart1"/>
    <dgm:cxn modelId="{9E545A0E-2C37-4C34-A869-C07DEDAD49D1}" type="presParOf" srcId="{6F5B9832-6467-4879-82A2-BDEFE98B890C}" destId="{9051C5BE-352D-4657-A22D-E3B1D7DB7B34}" srcOrd="0" destOrd="0" presId="urn:microsoft.com/office/officeart/2005/8/layout/orgChart1"/>
    <dgm:cxn modelId="{129D8090-8E73-4007-95CE-3BDE54239075}" type="presParOf" srcId="{6F5B9832-6467-4879-82A2-BDEFE98B890C}" destId="{E0B17CD6-A955-4AAC-B191-6D03D9DE8849}" srcOrd="1" destOrd="0" presId="urn:microsoft.com/office/officeart/2005/8/layout/orgChart1"/>
    <dgm:cxn modelId="{0CF55880-B3AD-474E-A959-63E98F3E4956}" type="presParOf" srcId="{2E6A63EE-EB06-409A-BF02-9F71B9ED13BC}" destId="{30EE7A90-9D5D-4AA1-BE6C-B04485C90CC4}" srcOrd="1" destOrd="0" presId="urn:microsoft.com/office/officeart/2005/8/layout/orgChart1"/>
    <dgm:cxn modelId="{6B594550-32C6-4428-B95E-5960FE67F71C}" type="presParOf" srcId="{30EE7A90-9D5D-4AA1-BE6C-B04485C90CC4}" destId="{049DB898-06D6-48A8-822D-57388DFB6131}" srcOrd="0" destOrd="0" presId="urn:microsoft.com/office/officeart/2005/8/layout/orgChart1"/>
    <dgm:cxn modelId="{5C7647CD-C984-43B7-A1C9-3D82A333BDD4}" type="presParOf" srcId="{30EE7A90-9D5D-4AA1-BE6C-B04485C90CC4}" destId="{5DFAADE6-283F-4E17-AA19-4BF20AE7ED39}" srcOrd="1" destOrd="0" presId="urn:microsoft.com/office/officeart/2005/8/layout/orgChart1"/>
    <dgm:cxn modelId="{170DB7F8-65E2-4F8B-B005-52ED1225C4F6}" type="presParOf" srcId="{5DFAADE6-283F-4E17-AA19-4BF20AE7ED39}" destId="{349E658F-80C9-4E31-8904-201BAB5AAD9A}" srcOrd="0" destOrd="0" presId="urn:microsoft.com/office/officeart/2005/8/layout/orgChart1"/>
    <dgm:cxn modelId="{94CD1C95-A315-4317-A8FC-AA8037773ABF}" type="presParOf" srcId="{349E658F-80C9-4E31-8904-201BAB5AAD9A}" destId="{F7D7C0DF-F2C8-47E7-BBB9-137B91F435B6}" srcOrd="0" destOrd="0" presId="urn:microsoft.com/office/officeart/2005/8/layout/orgChart1"/>
    <dgm:cxn modelId="{A51059E2-E5DA-4B14-A73B-C98665866BC4}" type="presParOf" srcId="{349E658F-80C9-4E31-8904-201BAB5AAD9A}" destId="{3420E453-7C38-43F3-BBD9-1B76AE744FFF}" srcOrd="1" destOrd="0" presId="urn:microsoft.com/office/officeart/2005/8/layout/orgChart1"/>
    <dgm:cxn modelId="{C4EE37B4-9E91-4B14-BC56-A18B2950E447}" type="presParOf" srcId="{5DFAADE6-283F-4E17-AA19-4BF20AE7ED39}" destId="{C02AE2DF-E93E-41BA-AE78-F4FDA3D98F75}" srcOrd="1" destOrd="0" presId="urn:microsoft.com/office/officeart/2005/8/layout/orgChart1"/>
    <dgm:cxn modelId="{CC5CB299-FE5D-422C-8FE3-16BE40459CC9}" type="presParOf" srcId="{5DFAADE6-283F-4E17-AA19-4BF20AE7ED39}" destId="{1674EF52-47DD-4A69-866D-73172994F123}" srcOrd="2" destOrd="0" presId="urn:microsoft.com/office/officeart/2005/8/layout/orgChart1"/>
    <dgm:cxn modelId="{685D8837-5B14-45C6-BE9B-E231225E248B}" type="presParOf" srcId="{30EE7A90-9D5D-4AA1-BE6C-B04485C90CC4}" destId="{AD99C808-836A-4C8A-85A7-DE42BD5075F9}" srcOrd="2" destOrd="0" presId="urn:microsoft.com/office/officeart/2005/8/layout/orgChart1"/>
    <dgm:cxn modelId="{94F6A8ED-4CAB-4C10-84B4-D0106E7FE936}" type="presParOf" srcId="{30EE7A90-9D5D-4AA1-BE6C-B04485C90CC4}" destId="{9A8D8933-BD7D-4887-BB04-EEE24614140F}" srcOrd="3" destOrd="0" presId="urn:microsoft.com/office/officeart/2005/8/layout/orgChart1"/>
    <dgm:cxn modelId="{A3780E88-0D2E-46E1-9952-ACAE2BD5D1B0}" type="presParOf" srcId="{9A8D8933-BD7D-4887-BB04-EEE24614140F}" destId="{B40BFF77-52FE-4789-95DF-EAF968C23045}" srcOrd="0" destOrd="0" presId="urn:microsoft.com/office/officeart/2005/8/layout/orgChart1"/>
    <dgm:cxn modelId="{13430FF5-3FC3-4560-9364-6AC4FE225B5B}" type="presParOf" srcId="{B40BFF77-52FE-4789-95DF-EAF968C23045}" destId="{1E761C78-7C43-41C4-847F-CB9FECCAE800}" srcOrd="0" destOrd="0" presId="urn:microsoft.com/office/officeart/2005/8/layout/orgChart1"/>
    <dgm:cxn modelId="{A44F91E8-A9A5-41E1-8237-CD5EB9B8D1F5}" type="presParOf" srcId="{B40BFF77-52FE-4789-95DF-EAF968C23045}" destId="{FCCCF09A-0005-46B8-9622-46DCB60796F7}" srcOrd="1" destOrd="0" presId="urn:microsoft.com/office/officeart/2005/8/layout/orgChart1"/>
    <dgm:cxn modelId="{6E42CB0A-A3E9-47BA-8884-E62A4E22EA61}" type="presParOf" srcId="{9A8D8933-BD7D-4887-BB04-EEE24614140F}" destId="{91EBE47D-D68E-4FC4-8414-1AA33EAE65D1}" srcOrd="1" destOrd="0" presId="urn:microsoft.com/office/officeart/2005/8/layout/orgChart1"/>
    <dgm:cxn modelId="{157AEC08-FF7B-471A-B5ED-A8CB0F404955}" type="presParOf" srcId="{9A8D8933-BD7D-4887-BB04-EEE24614140F}" destId="{1B289AC4-F7BA-4C1D-9599-05589AA2F63F}" srcOrd="2" destOrd="0" presId="urn:microsoft.com/office/officeart/2005/8/layout/orgChart1"/>
    <dgm:cxn modelId="{C3D392E5-985A-4E44-8B2D-C447D9483545}" type="presParOf" srcId="{30EE7A90-9D5D-4AA1-BE6C-B04485C90CC4}" destId="{3AC0C96A-BECF-42BC-8FF2-1E88E39CDD61}" srcOrd="4" destOrd="0" presId="urn:microsoft.com/office/officeart/2005/8/layout/orgChart1"/>
    <dgm:cxn modelId="{437D9E8A-10BD-4944-8CB1-BD7CA3865216}" type="presParOf" srcId="{30EE7A90-9D5D-4AA1-BE6C-B04485C90CC4}" destId="{FB8FF47F-7D86-4B81-91A1-E8B80C02DC85}" srcOrd="5" destOrd="0" presId="urn:microsoft.com/office/officeart/2005/8/layout/orgChart1"/>
    <dgm:cxn modelId="{1628849E-5F01-4F46-B071-F4514E1C607E}" type="presParOf" srcId="{FB8FF47F-7D86-4B81-91A1-E8B80C02DC85}" destId="{AFA93E06-ADAC-42D0-91D5-5B869C5F3537}" srcOrd="0" destOrd="0" presId="urn:microsoft.com/office/officeart/2005/8/layout/orgChart1"/>
    <dgm:cxn modelId="{73D4AD2B-317C-4970-B37A-C6225253FFBB}" type="presParOf" srcId="{AFA93E06-ADAC-42D0-91D5-5B869C5F3537}" destId="{0D5DF36B-661D-424D-9626-28873FD9FA74}" srcOrd="0" destOrd="0" presId="urn:microsoft.com/office/officeart/2005/8/layout/orgChart1"/>
    <dgm:cxn modelId="{7C4F669A-3ABB-4A45-A00E-80DA72C4873B}" type="presParOf" srcId="{AFA93E06-ADAC-42D0-91D5-5B869C5F3537}" destId="{8B8967B4-31C9-46DD-BE67-3A6C23850C59}" srcOrd="1" destOrd="0" presId="urn:microsoft.com/office/officeart/2005/8/layout/orgChart1"/>
    <dgm:cxn modelId="{ACB1EB14-E380-448F-AF8E-E80CE2417992}" type="presParOf" srcId="{FB8FF47F-7D86-4B81-91A1-E8B80C02DC85}" destId="{69B8665D-F960-4747-A647-64B3624EDA02}" srcOrd="1" destOrd="0" presId="urn:microsoft.com/office/officeart/2005/8/layout/orgChart1"/>
    <dgm:cxn modelId="{BC0AA7A6-56B3-4930-86A7-92827509709A}" type="presParOf" srcId="{FB8FF47F-7D86-4B81-91A1-E8B80C02DC85}" destId="{A8879D7F-E1E2-4D65-86B7-F2602BBC2AFE}" srcOrd="2" destOrd="0" presId="urn:microsoft.com/office/officeart/2005/8/layout/orgChart1"/>
    <dgm:cxn modelId="{CDB984EA-BE63-4EBB-AA9F-D3D4B5BB3F81}" type="presParOf" srcId="{2E6A63EE-EB06-409A-BF02-9F71B9ED13BC}" destId="{B74D29EE-0E40-45B1-B261-7F1CA20C5B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FFBAA-21CA-453C-9DFD-C125BFD33E8E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D9061-FD58-4FCB-B44D-3946FD0DAF2C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C50D7-5D82-45D4-9698-F558F9D479EC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4E92A-0ECB-4B41-845F-6CC6662AAE56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8CF0-D52E-4023-A791-0640E0D038C7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428096"/>
        <a:ext cx="2376289" cy="1188144"/>
      </dsp:txXfrm>
    </dsp:sp>
    <dsp:sp modelId="{19B9FE15-69F2-4B81-9DF3-2D5347BD89C9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45" y="3802426"/>
        <a:ext cx="2376289" cy="1188144"/>
      </dsp:txXfrm>
    </dsp:sp>
    <dsp:sp modelId="{90B54140-C053-4BBA-8C21-0B742DD26115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75855" y="3802426"/>
        <a:ext cx="2376289" cy="1188144"/>
      </dsp:txXfrm>
    </dsp:sp>
    <dsp:sp modelId="{6BC94D10-D420-48C2-9CB3-2C1EE70C40A8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751165" y="3802426"/>
        <a:ext cx="2376289" cy="1188144"/>
      </dsp:txXfrm>
    </dsp:sp>
    <dsp:sp modelId="{F4922B72-B3D2-46B3-AAD4-FF0057CA8FDC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438200" y="2115261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C96A-BECF-42BC-8FF2-1E88E39CDD61}">
      <dsp:nvSpPr>
        <dsp:cNvPr id="0" name=""/>
        <dsp:cNvSpPr/>
      </dsp:nvSpPr>
      <dsp:spPr>
        <a:xfrm>
          <a:off x="3390070" y="2461782"/>
          <a:ext cx="284657" cy="1161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68"/>
              </a:lnTo>
              <a:lnTo>
                <a:pt x="284657" y="1161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C808-836A-4C8A-85A7-DE42BD5075F9}">
      <dsp:nvSpPr>
        <dsp:cNvPr id="0" name=""/>
        <dsp:cNvSpPr/>
      </dsp:nvSpPr>
      <dsp:spPr>
        <a:xfrm>
          <a:off x="3390070" y="2461782"/>
          <a:ext cx="249136" cy="210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012"/>
              </a:lnTo>
              <a:lnTo>
                <a:pt x="249136" y="210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DB898-06D6-48A8-822D-57388DFB6131}">
      <dsp:nvSpPr>
        <dsp:cNvPr id="0" name=""/>
        <dsp:cNvSpPr/>
      </dsp:nvSpPr>
      <dsp:spPr>
        <a:xfrm>
          <a:off x="3078544" y="2461782"/>
          <a:ext cx="311525" cy="1600226"/>
        </a:xfrm>
        <a:custGeom>
          <a:avLst/>
          <a:gdLst/>
          <a:ahLst/>
          <a:cxnLst/>
          <a:rect l="0" t="0" r="0" b="0"/>
          <a:pathLst>
            <a:path>
              <a:moveTo>
                <a:pt x="311525" y="0"/>
              </a:moveTo>
              <a:lnTo>
                <a:pt x="311525" y="1600226"/>
              </a:lnTo>
              <a:lnTo>
                <a:pt x="0" y="1600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CF76-1062-46CB-B301-71F194ADA367}">
      <dsp:nvSpPr>
        <dsp:cNvPr id="0" name=""/>
        <dsp:cNvSpPr/>
      </dsp:nvSpPr>
      <dsp:spPr>
        <a:xfrm>
          <a:off x="2614860" y="905478"/>
          <a:ext cx="771240" cy="1168698"/>
        </a:xfrm>
        <a:custGeom>
          <a:avLst/>
          <a:gdLst/>
          <a:ahLst/>
          <a:cxnLst/>
          <a:rect l="0" t="0" r="0" b="0"/>
          <a:pathLst>
            <a:path>
              <a:moveTo>
                <a:pt x="771240" y="0"/>
              </a:moveTo>
              <a:lnTo>
                <a:pt x="0" y="1168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8774-C764-4EEA-966F-C6835E2F7AF1}">
      <dsp:nvSpPr>
        <dsp:cNvPr id="0" name=""/>
        <dsp:cNvSpPr/>
      </dsp:nvSpPr>
      <dsp:spPr>
        <a:xfrm>
          <a:off x="2610891" y="130268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 App</a:t>
          </a:r>
          <a:endParaRPr lang="en-US" sz="1800" kern="1200" dirty="0"/>
        </a:p>
      </dsp:txBody>
      <dsp:txXfrm>
        <a:off x="2610891" y="130268"/>
        <a:ext cx="1550419" cy="775209"/>
      </dsp:txXfrm>
    </dsp:sp>
    <dsp:sp modelId="{9051C5BE-352D-4657-A22D-E3B1D7DB7B34}">
      <dsp:nvSpPr>
        <dsp:cNvPr id="0" name=""/>
        <dsp:cNvSpPr/>
      </dsp:nvSpPr>
      <dsp:spPr>
        <a:xfrm>
          <a:off x="2614860" y="1686572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 App &amp; Device Manager</a:t>
          </a:r>
          <a:endParaRPr lang="en-US" sz="1800" kern="1200" dirty="0"/>
        </a:p>
      </dsp:txBody>
      <dsp:txXfrm>
        <a:off x="2614860" y="1686572"/>
        <a:ext cx="1550419" cy="775209"/>
      </dsp:txXfrm>
    </dsp:sp>
    <dsp:sp modelId="{F7D7C0DF-F2C8-47E7-BBB9-137B91F435B6}">
      <dsp:nvSpPr>
        <dsp:cNvPr id="0" name=""/>
        <dsp:cNvSpPr/>
      </dsp:nvSpPr>
      <dsp:spPr>
        <a:xfrm>
          <a:off x="1528125" y="3674404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1</a:t>
          </a:r>
          <a:endParaRPr lang="en-US" sz="1800" kern="1200" dirty="0"/>
        </a:p>
      </dsp:txBody>
      <dsp:txXfrm>
        <a:off x="1528125" y="3674404"/>
        <a:ext cx="1550419" cy="775209"/>
      </dsp:txXfrm>
    </dsp:sp>
    <dsp:sp modelId="{1E761C78-7C43-41C4-847F-CB9FECCAE800}">
      <dsp:nvSpPr>
        <dsp:cNvPr id="0" name=""/>
        <dsp:cNvSpPr/>
      </dsp:nvSpPr>
      <dsp:spPr>
        <a:xfrm>
          <a:off x="3639207" y="4175189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…</a:t>
          </a:r>
          <a:endParaRPr lang="en-US" sz="1800" kern="1200" dirty="0"/>
        </a:p>
      </dsp:txBody>
      <dsp:txXfrm>
        <a:off x="3639207" y="4175189"/>
        <a:ext cx="1550419" cy="775209"/>
      </dsp:txXfrm>
    </dsp:sp>
    <dsp:sp modelId="{0D5DF36B-661D-424D-9626-28873FD9FA74}">
      <dsp:nvSpPr>
        <dsp:cNvPr id="0" name=""/>
        <dsp:cNvSpPr/>
      </dsp:nvSpPr>
      <dsp:spPr>
        <a:xfrm>
          <a:off x="3674727" y="3236046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 n</a:t>
          </a:r>
          <a:endParaRPr lang="en-US" sz="1800" kern="1200" dirty="0"/>
        </a:p>
      </dsp:txBody>
      <dsp:txXfrm>
        <a:off x="3674727" y="3236046"/>
        <a:ext cx="1550419" cy="77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674" y="224366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Ideas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4874" y="224366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loud Callout 13"/>
          <p:cNvSpPr/>
          <p:nvPr/>
        </p:nvSpPr>
        <p:spPr>
          <a:xfrm>
            <a:off x="6661149" y="107018"/>
            <a:ext cx="4616451" cy="893107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DETAILS	</a:t>
            </a:r>
          </a:p>
        </p:txBody>
      </p:sp>
    </p:spTree>
    <p:extLst>
      <p:ext uri="{BB962C8B-B14F-4D97-AF65-F5344CB8AC3E}">
        <p14:creationId xmlns:p14="http://schemas.microsoft.com/office/powerpoint/2010/main" val="3114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874" y="224367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Idea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1074" y="224367"/>
            <a:ext cx="1457326" cy="495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NR1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23267522"/>
              </p:ext>
            </p:extLst>
          </p:nvPr>
        </p:nvGraphicFramePr>
        <p:xfrm>
          <a:off x="374467" y="1332922"/>
          <a:ext cx="6390459" cy="518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529267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Connects to Server(username + password)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Get all devices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Control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Control desired device (REQ - RES)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029323" y="2299065"/>
            <a:ext cx="5553078" cy="1018902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Authenticate Users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Database with user data + devices data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Connections management? Setup – Talk – Cleanup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Same communication protocol used for all devices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4" name="Oval 3"/>
          <p:cNvSpPr/>
          <p:nvPr/>
        </p:nvSpPr>
        <p:spPr>
          <a:xfrm>
            <a:off x="1627690" y="4145280"/>
            <a:ext cx="4642481" cy="25690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6029321" y="3631986"/>
            <a:ext cx="5553080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Handshake with server. TCP/IP? HTTP?</a:t>
            </a:r>
          </a:p>
          <a:p>
            <a:r>
              <a:rPr lang="en-US" sz="1200" dirty="0" smtClean="0"/>
              <a:t>1.1. If TCP/IP </a:t>
            </a:r>
            <a:r>
              <a:rPr lang="en-US" sz="1200" dirty="0"/>
              <a:t>devices must listen </a:t>
            </a:r>
            <a:r>
              <a:rPr lang="en-US" sz="1200" dirty="0" smtClean="0"/>
              <a:t>continuously.</a:t>
            </a:r>
          </a:p>
          <a:p>
            <a:r>
              <a:rPr lang="en-US" sz="1200" dirty="0" smtClean="0"/>
              <a:t>2. Receive commands and do operations</a:t>
            </a:r>
          </a:p>
          <a:p>
            <a:r>
              <a:rPr lang="en-US" sz="1200" dirty="0" smtClean="0"/>
              <a:t>3. Send proper responses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54141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189019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0093" y="331426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21250" y="4693410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1250" y="5023127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en-US" dirty="0"/>
              <a:t>pi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95077" y="3314268"/>
            <a:ext cx="17417" cy="235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385" y="4367577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Encrypted communication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76</cp:revision>
  <dcterms:created xsi:type="dcterms:W3CDTF">2018-02-11T20:52:51Z</dcterms:created>
  <dcterms:modified xsi:type="dcterms:W3CDTF">2018-02-12T22:11:02Z</dcterms:modified>
</cp:coreProperties>
</file>