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70" r:id="rId2"/>
    <p:sldId id="271" r:id="rId3"/>
    <p:sldId id="279" r:id="rId4"/>
    <p:sldId id="278" r:id="rId5"/>
    <p:sldId id="280" r:id="rId6"/>
    <p:sldId id="281" r:id="rId7"/>
    <p:sldId id="282" r:id="rId8"/>
    <p:sldId id="275" r:id="rId9"/>
    <p:sldId id="276" r:id="rId10"/>
    <p:sldId id="277" r:id="rId11"/>
    <p:sldId id="274" r:id="rId12"/>
    <p:sldId id="273" r:id="rId13"/>
    <p:sldId id="257" r:id="rId14"/>
    <p:sldId id="272" r:id="rId15"/>
  </p:sldIdLst>
  <p:sldSz cx="12192000" cy="6858000"/>
  <p:notesSz cx="6858000" cy="9144000"/>
  <p:embeddedFontLst>
    <p:embeddedFont>
      <p:font typeface="Playfair Display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76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66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00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0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47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jpeg"/><Relationship Id="rId4" Type="http://schemas.openxmlformats.org/officeDocument/2006/relationships/image" Target="../media/image1.pn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7331318" y="5185248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Absolvent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2317404" y="5194628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Alexandru 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Ioan 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Cuza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3072" y="3090927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E4D5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Demo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Creșterea numărului de dispo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;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Creare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grupuri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utilizatori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;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Înlocuirea serverului Java cu o arhitectură bazată pe microservicii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;</a:t>
            </a: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Folosire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protocolului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HTTPS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î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ntre server și client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7. Direcții de dezvoltare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11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8.Concluzii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12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concluzie</a:t>
            </a: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Întrebări?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1. Introducere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2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. Arhitectura sistemului</a:t>
            </a:r>
            <a:endParaRPr lang="en-US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en-US" sz="2800" dirty="0" err="1" smtClean="0">
                <a:solidFill>
                  <a:schemeClr val="tx1"/>
                </a:solidFill>
                <a:latin typeface="Lato Light"/>
                <a:sym typeface="Lato Light"/>
              </a:rPr>
              <a:t>Aplica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ția web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>
                <a:solidFill>
                  <a:schemeClr val="tx1"/>
                </a:solidFill>
                <a:latin typeface="Lato Light"/>
                <a:sym typeface="Lato Light"/>
              </a:rPr>
              <a:t>4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. Server REST Java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5. Dispozitive inteligente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6. Dispozitive implementate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>
                <a:solidFill>
                  <a:schemeClr val="tx1"/>
                </a:solidFill>
                <a:latin typeface="Lato Light"/>
                <a:sym typeface="Lato Light"/>
              </a:rPr>
              <a:t>7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. Direcții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>
                <a:solidFill>
                  <a:schemeClr val="tx1"/>
                </a:solidFill>
                <a:latin typeface="Lato Light"/>
                <a:sym typeface="Lato Light"/>
              </a:rPr>
              <a:t>8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Introducere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ce Smart Home?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etc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7489" y="1297884"/>
            <a:ext cx="9641940" cy="54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Aplicația web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6558415" y="1181100"/>
            <a:ext cx="85203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HTML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7542142" y="1181100"/>
            <a:ext cx="758050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CSS</a:t>
            </a: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0019666" y="1181100"/>
            <a:ext cx="876295" cy="428624"/>
          </a:xfrm>
          <a:prstGeom prst="wedgeRoundRectCallout">
            <a:avLst>
              <a:gd name="adj1" fmla="val -69343"/>
              <a:gd name="adj2" fmla="val 42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Montserrat" panose="020B0604020202020204" charset="0"/>
              </a:rPr>
              <a:t>cuvinte </a:t>
            </a:r>
            <a:r>
              <a:rPr lang="ro-RO" dirty="0" smtClean="0">
                <a:latin typeface="Montserrat" panose="020B0604020202020204" charset="0"/>
              </a:rPr>
              <a:t>cheie</a:t>
            </a:r>
            <a:endParaRPr lang="en-US" dirty="0">
              <a:latin typeface="Montserrat" panose="020B060402020202020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64619" y="1181100"/>
            <a:ext cx="1255315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Angular 5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051625" y="1181100"/>
            <a:ext cx="1375099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Boostrap 4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8431883" y="1181100"/>
            <a:ext cx="129106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Typescript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Server REST Java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8979998" y="1181099"/>
            <a:ext cx="74502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6221229" y="1181099"/>
            <a:ext cx="1328646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API REST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92398" y="1181099"/>
            <a:ext cx="114507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10017520" y="1181099"/>
            <a:ext cx="876295" cy="428624"/>
          </a:xfrm>
          <a:prstGeom prst="wedgeRoundRectCallout">
            <a:avLst>
              <a:gd name="adj1" fmla="val -69343"/>
              <a:gd name="adj2" fmla="val 42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Montserrat" panose="020B0604020202020204" charset="0"/>
              </a:rPr>
              <a:t>cuvinte </a:t>
            </a:r>
            <a:r>
              <a:rPr lang="ro-RO" dirty="0" smtClean="0">
                <a:latin typeface="Montserrat" panose="020B0604020202020204" charset="0"/>
              </a:rPr>
              <a:t>cheie</a:t>
            </a:r>
            <a:endParaRPr lang="en-US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Dispozitive inteligente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8994853" y="1181099"/>
            <a:ext cx="7164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6824054" y="1181099"/>
            <a:ext cx="722673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PI4J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96668" y="1185862"/>
            <a:ext cx="1145077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3933780" y="1181099"/>
            <a:ext cx="15546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Raspberry Pi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0168" y="1181099"/>
            <a:ext cx="1030778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Arduino</a:t>
            </a:r>
            <a:endParaRPr lang="en-US" sz="18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017520" y="1181099"/>
            <a:ext cx="876295" cy="428624"/>
          </a:xfrm>
          <a:prstGeom prst="wedgeRoundRectCallout">
            <a:avLst>
              <a:gd name="adj1" fmla="val -69343"/>
              <a:gd name="adj2" fmla="val 42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Montserrat" panose="020B0604020202020204" charset="0"/>
              </a:rPr>
              <a:t>cuvinte </a:t>
            </a:r>
            <a:r>
              <a:rPr lang="ro-RO" dirty="0" smtClean="0">
                <a:latin typeface="Montserrat" panose="020B0604020202020204" charset="0"/>
              </a:rPr>
              <a:t>cheie</a:t>
            </a:r>
            <a:endParaRPr lang="en-US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6.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implementate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576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6.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implementate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9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576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227</Words>
  <Application>Microsoft Office PowerPoint</Application>
  <PresentationFormat>Widescreen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Playfair Display</vt:lpstr>
      <vt:lpstr>Montserrat</vt:lpstr>
      <vt:lpstr>Calibri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80</cp:revision>
  <dcterms:modified xsi:type="dcterms:W3CDTF">2018-06-28T14:59:06Z</dcterms:modified>
</cp:coreProperties>
</file>