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8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 err="1">
                <a:solidFill>
                  <a:schemeClr val="tx1"/>
                </a:solidFill>
              </a:rPr>
              <a:t>Pușculița</a:t>
            </a:r>
            <a:r>
              <a:rPr lang="en-US" sz="3000" dirty="0">
                <a:solidFill>
                  <a:schemeClr val="tx1"/>
                </a:solidFill>
              </a:rPr>
              <a:t> 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 err="1">
                <a:solidFill>
                  <a:schemeClr val="tx1"/>
                </a:solidFill>
              </a:rPr>
              <a:t>camerei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505B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647" y="3981815"/>
            <a:ext cx="5791581" cy="18266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Autori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Turdășan</a:t>
            </a:r>
            <a:r>
              <a:rPr lang="en-US" sz="1800" dirty="0">
                <a:solidFill>
                  <a:schemeClr val="tx1"/>
                </a:solidFill>
              </a:rPr>
              <a:t> Bogdan &amp; </a:t>
            </a:r>
            <a:r>
              <a:rPr lang="en-US" sz="1800" dirty="0" err="1">
                <a:solidFill>
                  <a:schemeClr val="tx1"/>
                </a:solidFill>
              </a:rPr>
              <a:t>Tomici</a:t>
            </a:r>
            <a:r>
              <a:rPr lang="en-US" sz="1800" dirty="0">
                <a:solidFill>
                  <a:schemeClr val="tx1"/>
                </a:solidFill>
              </a:rPr>
              <a:t> Bogdan-</a:t>
            </a:r>
            <a:r>
              <a:rPr lang="en-US" sz="1800" dirty="0" err="1">
                <a:solidFill>
                  <a:schemeClr val="tx1"/>
                </a:solidFill>
              </a:rPr>
              <a:t>Vasile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Materie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Organizarea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Calculatoarelor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Piese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Utilizate</a:t>
            </a:r>
          </a:p>
        </p:txBody>
      </p:sp>
      <p:pic>
        <p:nvPicPr>
          <p:cNvPr id="4" name="Picture 3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659441" y="51486"/>
            <a:ext cx="2552128" cy="6858000"/>
          </a:xfrm>
          <a:prstGeom prst="rect">
            <a:avLst/>
          </a:prstGeom>
        </p:spPr>
      </p:pic>
      <p:pic>
        <p:nvPicPr>
          <p:cNvPr id="189" name="Picture 189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7D3B4F07-FC85-4AD7-B3DA-2490A7555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24459" y="1230"/>
            <a:ext cx="2876131" cy="6726631"/>
          </a:xfrm>
          <a:prstGeom prst="rect">
            <a:avLst/>
          </a:prstGeom>
        </p:spPr>
      </p:pic>
      <p:pic>
        <p:nvPicPr>
          <p:cNvPr id="191" name="Picture 191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2DD3763D-A408-422C-8FC1-A95169C3A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867" y="4176"/>
            <a:ext cx="2234676" cy="67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MOd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Funcționare</a:t>
            </a:r>
          </a:p>
        </p:txBody>
      </p:sp>
      <p:sp>
        <p:nvSpPr>
          <p:cNvPr id="87" name="Content Placeholder 86">
            <a:extLst>
              <a:ext uri="{FF2B5EF4-FFF2-40B4-BE49-F238E27FC236}">
                <a16:creationId xmlns:a16="http://schemas.microsoft.com/office/drawing/2014/main" id="{2C3C8785-F771-4E4F-9623-7C72C4FF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44" y="125504"/>
            <a:ext cx="7142782" cy="6510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0">
              <a:buNone/>
            </a:pPr>
            <a:r>
              <a:rPr lang="en-US" sz="3200" dirty="0"/>
              <a:t>  Load cell-ul </a:t>
            </a:r>
            <a:r>
              <a:rPr lang="en-US" sz="3200" dirty="0" err="1"/>
              <a:t>citește</a:t>
            </a:r>
            <a:r>
              <a:rPr lang="en-US" sz="3200" dirty="0"/>
              <a:t> </a:t>
            </a:r>
            <a:r>
              <a:rPr lang="en-US" sz="3200" dirty="0" err="1"/>
              <a:t>greutatea</a:t>
            </a:r>
            <a:r>
              <a:rPr lang="en-US" sz="3200" dirty="0"/>
              <a:t> </a:t>
            </a:r>
            <a:r>
              <a:rPr lang="en-US" sz="3200" dirty="0" err="1"/>
              <a:t>monedei</a:t>
            </a:r>
            <a:r>
              <a:rPr lang="en-US" sz="3200" dirty="0"/>
              <a:t> (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funcție</a:t>
            </a:r>
            <a:r>
              <a:rPr lang="en-US" sz="3200" dirty="0"/>
              <a:t> de </a:t>
            </a:r>
            <a:r>
              <a:rPr lang="en-US" sz="3200" dirty="0" err="1"/>
              <a:t>greutate</a:t>
            </a:r>
            <a:r>
              <a:rPr lang="en-US" sz="3200" dirty="0"/>
              <a:t> </a:t>
            </a:r>
            <a:r>
              <a:rPr lang="en-US" sz="3200" dirty="0" err="1"/>
              <a:t>știu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 </a:t>
            </a:r>
            <a:r>
              <a:rPr lang="en-US" sz="3200" dirty="0" err="1"/>
              <a:t>monedă</a:t>
            </a:r>
            <a:r>
              <a:rPr lang="en-US" sz="3200" dirty="0"/>
              <a:t> are </a:t>
            </a:r>
            <a:r>
              <a:rPr lang="en-US" sz="3200" dirty="0" err="1"/>
              <a:t>să</a:t>
            </a:r>
            <a:r>
              <a:rPr lang="en-US" sz="3200" dirty="0"/>
              <a:t> fie '' </a:t>
            </a:r>
            <a:r>
              <a:rPr lang="en-US" sz="3200" dirty="0" err="1"/>
              <a:t>aruncată</a:t>
            </a:r>
            <a:r>
              <a:rPr lang="en-US" sz="3200" dirty="0"/>
              <a:t>'' </a:t>
            </a:r>
            <a:r>
              <a:rPr lang="en-US" sz="3200" dirty="0" err="1"/>
              <a:t>în</a:t>
            </a:r>
            <a:r>
              <a:rPr lang="en-US" sz="3200" dirty="0"/>
              <a:t> </a:t>
            </a:r>
            <a:r>
              <a:rPr lang="en-US" sz="3200" dirty="0" err="1"/>
              <a:t>pușculiță</a:t>
            </a:r>
            <a:r>
              <a:rPr lang="en-US" sz="3200" dirty="0"/>
              <a:t>). </a:t>
            </a:r>
            <a:r>
              <a:rPr lang="en-US" sz="3200" dirty="0" err="1"/>
              <a:t>Folosesc</a:t>
            </a:r>
            <a:r>
              <a:rPr lang="en-US" sz="3200" dirty="0"/>
              <a:t> un </a:t>
            </a:r>
            <a:r>
              <a:rPr lang="en-US" sz="3200" dirty="0" err="1"/>
              <a:t>amplificator</a:t>
            </a:r>
            <a:r>
              <a:rPr lang="en-US" sz="3200" dirty="0"/>
              <a:t> HX711 </a:t>
            </a:r>
            <a:r>
              <a:rPr lang="en-US" sz="3200" dirty="0" err="1"/>
              <a:t>pentru</a:t>
            </a:r>
            <a:r>
              <a:rPr lang="en-US" sz="3200" dirty="0"/>
              <a:t> a </a:t>
            </a:r>
            <a:r>
              <a:rPr lang="en-US" sz="3200" dirty="0" err="1"/>
              <a:t>amplifica</a:t>
            </a:r>
            <a:r>
              <a:rPr lang="en-US" sz="3200" dirty="0"/>
              <a:t> </a:t>
            </a:r>
            <a:r>
              <a:rPr lang="en-US" sz="3200" dirty="0" err="1"/>
              <a:t>semnalul</a:t>
            </a:r>
            <a:r>
              <a:rPr lang="en-US" sz="3200" dirty="0"/>
              <a:t>. </a:t>
            </a:r>
            <a:r>
              <a:rPr lang="en-US" sz="3200" dirty="0" err="1"/>
              <a:t>Afișajul</a:t>
            </a:r>
            <a:r>
              <a:rPr lang="en-US" sz="3200" dirty="0"/>
              <a:t> se face pe un LCD 1602 cu adaptor I2C </a:t>
            </a:r>
            <a:r>
              <a:rPr lang="en-US" sz="3200" dirty="0" err="1"/>
              <a:t>pentru</a:t>
            </a:r>
            <a:r>
              <a:rPr lang="en-US" sz="3200" dirty="0"/>
              <a:t> a nu </a:t>
            </a:r>
            <a:r>
              <a:rPr lang="en-US" sz="3200" dirty="0" err="1"/>
              <a:t>ocupa</a:t>
            </a:r>
            <a:r>
              <a:rPr lang="en-US" sz="3200" dirty="0"/>
              <a:t> </a:t>
            </a:r>
            <a:r>
              <a:rPr lang="en-US" sz="3200" dirty="0" err="1"/>
              <a:t>toată</a:t>
            </a:r>
            <a:r>
              <a:rPr lang="en-US" sz="3200" dirty="0"/>
              <a:t> </a:t>
            </a:r>
            <a:r>
              <a:rPr lang="en-US" sz="3200" dirty="0" err="1"/>
              <a:t>plăcuța</a:t>
            </a:r>
            <a:r>
              <a:rPr lang="en-US" sz="3200" dirty="0"/>
              <a:t> Arduino UNO. Moneda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cădea</a:t>
            </a:r>
            <a:r>
              <a:rPr lang="en-US" sz="3200" dirty="0"/>
              <a:t> </a:t>
            </a:r>
            <a:r>
              <a:rPr lang="en-US" sz="3200" dirty="0" err="1"/>
              <a:t>în</a:t>
            </a:r>
            <a:r>
              <a:rPr lang="en-US" sz="3200" dirty="0"/>
              <a:t> recipient </a:t>
            </a:r>
            <a:r>
              <a:rPr lang="en-US" sz="3200" dirty="0" err="1"/>
              <a:t>atunci</a:t>
            </a:r>
            <a:r>
              <a:rPr lang="en-US" sz="3200" dirty="0"/>
              <a:t> </a:t>
            </a:r>
            <a:r>
              <a:rPr lang="en-US" sz="3200" dirty="0" err="1"/>
              <a:t>când</a:t>
            </a:r>
            <a:r>
              <a:rPr lang="en-US" sz="3200" dirty="0"/>
              <a:t> </a:t>
            </a:r>
            <a:r>
              <a:rPr lang="en-US" sz="3200" dirty="0" err="1"/>
              <a:t>senzorul</a:t>
            </a:r>
            <a:r>
              <a:rPr lang="en-US" sz="3200" dirty="0"/>
              <a:t> de </a:t>
            </a:r>
            <a:r>
              <a:rPr lang="en-US" sz="3200" dirty="0" err="1"/>
              <a:t>proximitate</a:t>
            </a:r>
            <a:r>
              <a:rPr lang="en-US" sz="3200" dirty="0"/>
              <a:t> SR04 </a:t>
            </a:r>
            <a:r>
              <a:rPr lang="en-US" sz="3200" dirty="0" err="1"/>
              <a:t>sesizeză</a:t>
            </a:r>
            <a:r>
              <a:rPr lang="en-US" sz="3200" dirty="0"/>
              <a:t> </a:t>
            </a:r>
            <a:r>
              <a:rPr lang="en-US" sz="3200" dirty="0" err="1"/>
              <a:t>ceva</a:t>
            </a:r>
            <a:r>
              <a:rPr lang="en-US" sz="3200" dirty="0"/>
              <a:t> 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apropiere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astfel</a:t>
            </a:r>
            <a:r>
              <a:rPr lang="en-US" sz="3200" dirty="0"/>
              <a:t> se </a:t>
            </a:r>
            <a:r>
              <a:rPr lang="en-US" sz="3200" dirty="0" err="1"/>
              <a:t>activează</a:t>
            </a:r>
            <a:r>
              <a:rPr lang="en-US" sz="3200" dirty="0"/>
              <a:t> </a:t>
            </a:r>
            <a:r>
              <a:rPr lang="en-US" sz="3200" dirty="0" err="1"/>
              <a:t>motorul</a:t>
            </a:r>
            <a:r>
              <a:rPr lang="en-US" sz="3200" dirty="0"/>
              <a:t>   SG90.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828"/>
            <a:ext cx="7729728" cy="982774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Montajul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Display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Load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532D5579-AC2E-4D0A-A7E3-3EC2F62C7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613" y="1915577"/>
            <a:ext cx="10934290" cy="44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828"/>
            <a:ext cx="7729728" cy="982774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Montajul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senzor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32D5579-AC2E-4D0A-A7E3-3EC2F62C7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613" y="1955909"/>
            <a:ext cx="10934290" cy="43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81B7-C74D-43B6-8BEE-216A1D18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MOntajul</a:t>
            </a:r>
            <a:r>
              <a:rPr lang="en-US" dirty="0"/>
              <a:t> </a:t>
            </a:r>
          </a:p>
        </p:txBody>
      </p:sp>
      <p:pic>
        <p:nvPicPr>
          <p:cNvPr id="5" name="Picture 5" descr="A picture containing container&#10;&#10;Description generated with high confidence">
            <a:extLst>
              <a:ext uri="{FF2B5EF4-FFF2-40B4-BE49-F238E27FC236}">
                <a16:creationId xmlns:a16="http://schemas.microsoft.com/office/drawing/2014/main" id="{D0685137-490F-460C-A23F-152479006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1" y="-112592"/>
            <a:ext cx="12201394" cy="753854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16A-AFB7-42D3-9CE9-C4DFDBBE1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1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Widescreen</PresentationFormat>
  <Paragraphs>20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Pușculița  camerei 505B</vt:lpstr>
      <vt:lpstr>Piese Utilizate</vt:lpstr>
      <vt:lpstr>MOd de Funcționare</vt:lpstr>
      <vt:lpstr>Montajul pentru Display și Load cell</vt:lpstr>
      <vt:lpstr>Montajul pentru senzor si mOtor</vt:lpstr>
      <vt:lpstr>MOntajul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202</cp:revision>
  <dcterms:created xsi:type="dcterms:W3CDTF">2019-05-13T12:02:12Z</dcterms:created>
  <dcterms:modified xsi:type="dcterms:W3CDTF">2019-06-04T20:30:21Z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