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将预测的皮尔森系数画在世界地图上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5B1BD-582D-47C7-A2E8-64B9F396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109-6221-463A-A257-0B25863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日需要做的工作总结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、画出带</a:t>
            </a:r>
            <a:r>
              <a:rPr lang="en-US" altLang="zh-CN" sz="2400" dirty="0"/>
              <a:t>bar</a:t>
            </a:r>
            <a:r>
              <a:rPr lang="zh-CN" altLang="en-US" sz="2400" dirty="0"/>
              <a:t>的世界地图上的热力图</a:t>
            </a:r>
            <a:r>
              <a:rPr lang="en-US" altLang="zh-CN" sz="2400" dirty="0"/>
              <a:t>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第三、画出带</a:t>
            </a:r>
            <a:r>
              <a:rPr lang="en-US" altLang="zh-CN" sz="2400" dirty="0">
                <a:solidFill>
                  <a:srgbClr val="FF0000"/>
                </a:solidFill>
              </a:rPr>
              <a:t>bar</a:t>
            </a:r>
            <a:r>
              <a:rPr lang="zh-CN" altLang="en-US" sz="2400" dirty="0">
                <a:solidFill>
                  <a:srgbClr val="FF0000"/>
                </a:solidFill>
              </a:rPr>
              <a:t>的热力图</a:t>
            </a:r>
            <a:r>
              <a:rPr lang="zh-CN" altLang="en-US" sz="2400" dirty="0"/>
              <a:t>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、运行</a:t>
            </a:r>
            <a:r>
              <a:rPr lang="en-US" altLang="zh-CN" sz="2400" dirty="0"/>
              <a:t>20</a:t>
            </a:r>
            <a:r>
              <a:rPr lang="zh-CN" altLang="en-US" sz="2400" dirty="0"/>
              <a:t>天之后的数据</a:t>
            </a:r>
            <a:r>
              <a:rPr lang="en-US" altLang="zh-CN" sz="2400" dirty="0"/>
              <a:t>……………………………………</a:t>
            </a:r>
            <a:r>
              <a:rPr lang="zh-CN" altLang="en-US" sz="2400" dirty="0"/>
              <a:t>第一、先跑数据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、画出之后利用</a:t>
            </a:r>
            <a:r>
              <a:rPr lang="en-US" altLang="zh-CN" sz="2400" dirty="0"/>
              <a:t>5</a:t>
            </a:r>
            <a:r>
              <a:rPr lang="zh-CN" altLang="en-US" sz="2400" dirty="0"/>
              <a:t>维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数据跑的结果</a:t>
            </a:r>
            <a:r>
              <a:rPr lang="en-US" altLang="zh-CN" sz="2400" dirty="0"/>
              <a:t>………………</a:t>
            </a:r>
            <a:r>
              <a:rPr lang="zh-CN" altLang="en-US" sz="2400" dirty="0"/>
              <a:t>第二、画出五维的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、整理</a:t>
            </a:r>
            <a:r>
              <a:rPr lang="en-US" altLang="zh-CN" sz="2400" dirty="0"/>
              <a:t>ppt</a:t>
            </a:r>
            <a:r>
              <a:rPr lang="zh-CN" altLang="en-US" sz="2400" dirty="0"/>
              <a:t>，做好明天的演讲</a:t>
            </a:r>
            <a:r>
              <a:rPr lang="en-US" altLang="zh-CN" sz="2400" dirty="0"/>
              <a:t>……………………………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第四、预先准备下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、之后整理好数据，井井有条，好用好找。</a:t>
            </a:r>
            <a:r>
              <a:rPr lang="en-US" altLang="zh-CN" sz="2400" dirty="0"/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之后工作，整理数据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明天带笔记本电脑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51D-C7E1-4492-803F-E1682A0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958</Words>
  <Application>Microsoft Office PowerPoint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27</cp:revision>
  <dcterms:created xsi:type="dcterms:W3CDTF">2020-11-27T03:16:25Z</dcterms:created>
  <dcterms:modified xsi:type="dcterms:W3CDTF">2020-12-17T13:24:32Z</dcterms:modified>
</cp:coreProperties>
</file>