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4-7342-4FE0-B0C0-9740B0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将预测的皮尔森系数画在世界地图上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797070-FA31-4CD3-90F1-983F0E2F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2276-C8A6-42B6-B867-3A9D290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97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5B1BD-582D-47C7-A2E8-64B9F396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109-6221-463A-A257-0B25863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17</a:t>
            </a:r>
            <a:r>
              <a:rPr lang="zh-CN" altLang="en-US" sz="2400" dirty="0"/>
              <a:t>日需要做的工作总结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、画出带</a:t>
            </a:r>
            <a:r>
              <a:rPr lang="en-US" altLang="zh-CN" sz="2400" dirty="0"/>
              <a:t>bar</a:t>
            </a:r>
            <a:r>
              <a:rPr lang="zh-CN" altLang="en-US" sz="2400" dirty="0"/>
              <a:t>的世界地图上的热力图</a:t>
            </a:r>
            <a:r>
              <a:rPr lang="en-US" altLang="zh-CN" sz="2400" dirty="0"/>
              <a:t>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第三、画出带</a:t>
            </a:r>
            <a:r>
              <a:rPr lang="en-US" altLang="zh-CN" sz="2400" dirty="0">
                <a:solidFill>
                  <a:srgbClr val="FF0000"/>
                </a:solidFill>
              </a:rPr>
              <a:t>bar</a:t>
            </a:r>
            <a:r>
              <a:rPr lang="zh-CN" altLang="en-US" sz="2400" dirty="0">
                <a:solidFill>
                  <a:srgbClr val="FF0000"/>
                </a:solidFill>
              </a:rPr>
              <a:t>的热力图</a:t>
            </a:r>
            <a:r>
              <a:rPr lang="zh-CN" altLang="en-US" sz="2400" dirty="0"/>
              <a:t>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、运行</a:t>
            </a:r>
            <a:r>
              <a:rPr lang="en-US" altLang="zh-CN" sz="2400" dirty="0"/>
              <a:t>20</a:t>
            </a:r>
            <a:r>
              <a:rPr lang="zh-CN" altLang="en-US" sz="2400" dirty="0"/>
              <a:t>天之后的数据</a:t>
            </a:r>
            <a:r>
              <a:rPr lang="en-US" altLang="zh-CN" sz="2400" dirty="0"/>
              <a:t>……………………………………</a:t>
            </a:r>
            <a:r>
              <a:rPr lang="zh-CN" altLang="en-US" sz="2400" dirty="0"/>
              <a:t>第一、先跑数据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、画出之后利用</a:t>
            </a:r>
            <a:r>
              <a:rPr lang="en-US" altLang="zh-CN" sz="2400" dirty="0"/>
              <a:t>5</a:t>
            </a:r>
            <a:r>
              <a:rPr lang="zh-CN" altLang="en-US" sz="2400" dirty="0"/>
              <a:t>维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数据跑的结果</a:t>
            </a:r>
            <a:r>
              <a:rPr lang="en-US" altLang="zh-CN" sz="2400" dirty="0"/>
              <a:t>………………</a:t>
            </a:r>
            <a:r>
              <a:rPr lang="zh-CN" altLang="en-US" sz="2400" dirty="0"/>
              <a:t>第二、画出五维的</a:t>
            </a:r>
            <a:r>
              <a:rPr lang="en-US" altLang="zh-CN" sz="2400" dirty="0" err="1"/>
              <a:t>cio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、整理</a:t>
            </a:r>
            <a:r>
              <a:rPr lang="en-US" altLang="zh-CN" sz="2400" dirty="0"/>
              <a:t>ppt</a:t>
            </a:r>
            <a:r>
              <a:rPr lang="zh-CN" altLang="en-US" sz="2400" dirty="0"/>
              <a:t>，做好明天的演讲</a:t>
            </a:r>
            <a:r>
              <a:rPr lang="en-US" altLang="zh-CN" sz="2400" dirty="0"/>
              <a:t>……………………………</a:t>
            </a:r>
            <a:r>
              <a:rPr lang="zh-CN" altLang="en-US" sz="2400" dirty="0">
                <a:solidFill>
                  <a:srgbClr val="FF0000"/>
                </a:solidFill>
              </a:rPr>
              <a:t>第四、预先准备下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、之后整理好数据，井井有条，好用好找。</a:t>
            </a:r>
            <a:r>
              <a:rPr lang="en-US" altLang="zh-CN" sz="2400" dirty="0"/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之后工作，整理数据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明天带笔记本电脑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51D-C7E1-4492-803F-E1682A0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75D6-6CB5-407C-ABE9-D624BCCE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CBC4-3BA9-457F-BE15-99689631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预测</a:t>
            </a:r>
            <a:r>
              <a:rPr lang="en-US" altLang="zh-CN" dirty="0"/>
              <a:t>20</a:t>
            </a:r>
            <a:r>
              <a:rPr lang="zh-CN" altLang="en-US" dirty="0"/>
              <a:t>天之后的降水量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&gt;0.3  82 8.7% 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&gt;0.4  32 3.4%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&gt;0.5  11 1.2%</a:t>
            </a:r>
          </a:p>
          <a:p>
            <a:pPr marL="0" indent="0">
              <a:buNone/>
            </a:pPr>
            <a:r>
              <a:rPr lang="zh-CN" altLang="en-US" dirty="0"/>
              <a:t>皮尔森系数</a:t>
            </a:r>
            <a:r>
              <a:rPr lang="en-US" altLang="zh-CN" dirty="0"/>
              <a:t>&gt;0.6  3   0.3%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C2559-766C-424A-98D8-FA01028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2020/12/18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A222-9E88-41C5-BD6D-FFC7CE1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9028-81EF-498F-A925-63091349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  <a:r>
              <a:rPr lang="en-US" altLang="zh-CN" dirty="0"/>
              <a:t>—</a:t>
            </a:r>
            <a:r>
              <a:rPr lang="en-US" altLang="zh-CN" sz="2000" dirty="0"/>
              <a:t>(2020/12/18 </a:t>
            </a:r>
            <a:r>
              <a:rPr lang="zh-CN" altLang="en-US" sz="2000" dirty="0"/>
              <a:t>和于老师、谭老师、周老师一起开会讨论。</a:t>
            </a:r>
            <a:r>
              <a:rPr lang="en-US" altLang="zh-CN" sz="2000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AC509-D9C8-4447-89D4-18151FA3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、降水量问题，要求是在感兴趣的区域中，有效果。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、最好，优化效果在季节内。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、计算一年内的，季节内的相关系数即可。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、降水量可以进行带通滤波。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cio</a:t>
            </a:r>
            <a:r>
              <a:rPr lang="zh-CN" altLang="en-US" dirty="0"/>
              <a:t>数据尽量使用一维。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ECFB-19A6-4E51-9A1E-78FCDB6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2020/12/21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B3941-7173-486E-AF95-A1F0B25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、调整预测的点阵位置</a:t>
            </a:r>
            <a:r>
              <a:rPr lang="en-US" altLang="zh-CN" sz="2400" dirty="0"/>
              <a:t>[-10,30][60,140](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:</a:t>
            </a:r>
            <a:r>
              <a:rPr lang="zh-CN" altLang="en-US" sz="2400" dirty="0"/>
              <a:t>不是很确定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数据，一定要特别探究，</a:t>
            </a:r>
            <a:r>
              <a:rPr lang="en-US" altLang="zh-CN" sz="2400" dirty="0"/>
              <a:t>1Dcio</a:t>
            </a:r>
            <a:r>
              <a:rPr lang="zh-CN" altLang="en-US" sz="2400" dirty="0"/>
              <a:t>数据与</a:t>
            </a:r>
            <a:r>
              <a:rPr lang="en-US" altLang="zh-CN" sz="2400" dirty="0"/>
              <a:t>5Dcio</a:t>
            </a:r>
            <a:r>
              <a:rPr lang="zh-CN" altLang="en-US" sz="2400" dirty="0"/>
              <a:t>数据对结果的影响，如果影响给不大，就使用一维的</a:t>
            </a:r>
            <a:r>
              <a:rPr lang="en-US" altLang="zh-CN" sz="2400" dirty="0"/>
              <a:t>CIO</a:t>
            </a:r>
            <a:r>
              <a:rPr lang="zh-CN" altLang="en-US" sz="2400" dirty="0"/>
              <a:t>数据。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、进一步优化模型，提高程序的运行效率。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、下一步优化模型怎么搞？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、可不可以用到给出的别的参数。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1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E5C-7520-4BB3-AE30-017DAC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2374-B594-40D7-A75A-DBED3FC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下一步工作：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、将数据进行带通滤波，得到合适的结果。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、使用原来的</a:t>
            </a:r>
            <a:r>
              <a:rPr lang="en-US" altLang="zh-CN" sz="2400" dirty="0"/>
              <a:t>CIO</a:t>
            </a:r>
            <a:r>
              <a:rPr lang="zh-CN" altLang="en-US" sz="2400" dirty="0"/>
              <a:t>和带通滤波后的降水量数据，对降水量情况进行预测。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、使用</a:t>
            </a:r>
            <a:r>
              <a:rPr lang="en-US" altLang="zh-CN" sz="2400" dirty="0" err="1"/>
              <a:t>project_CIO</a:t>
            </a:r>
            <a:r>
              <a:rPr lang="zh-CN" altLang="en-US" sz="2400" dirty="0"/>
              <a:t>和带通滤波后的降水量数据进行预测。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疑问：</a:t>
            </a:r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、下一步优化模型怎么设置？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CD00E-A4A9-4711-8C0F-564FEDB9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DF9B0-42D9-44C0-8B25-F00101E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3EBD-8E88-4468-8ECB-7B36F89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817B-8590-4E5B-8997-0C7F98F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、将降水量信息进行带通滤波。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、用原来的</a:t>
            </a:r>
            <a:r>
              <a:rPr lang="en-US" altLang="zh-CN" dirty="0"/>
              <a:t>CIO</a:t>
            </a:r>
            <a:r>
              <a:rPr lang="zh-CN" altLang="en-US" dirty="0"/>
              <a:t>数据，和带通滤波后的降水量数据，预测降水量信息，得到结果，并画出图。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project</a:t>
            </a:r>
            <a:r>
              <a:rPr lang="zh-CN" altLang="en-US" dirty="0"/>
              <a:t>数据进行合适的分离，得到直接可用的数据，然后再使用带通滤波后的降水量数据，进行预测。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98F1C-D53F-42EE-83F2-828AAF2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1F7D-BC8D-4030-98D9-8E5399E2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1310</Words>
  <Application>Microsoft Office PowerPoint</Application>
  <PresentationFormat>宽屏</PresentationFormat>
  <Paragraphs>156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第十次讨论会</vt:lpstr>
      <vt:lpstr>第十次讨论会—(2020/12/18 和于老师、谭老师、周老师一起开会讨论。)</vt:lpstr>
      <vt:lpstr>第十次讨论会</vt:lpstr>
      <vt:lpstr>第十一次讨论会</vt:lpstr>
      <vt:lpstr>第十一次讨论会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 瑞文</cp:lastModifiedBy>
  <cp:revision>33</cp:revision>
  <dcterms:created xsi:type="dcterms:W3CDTF">2020-11-27T03:16:25Z</dcterms:created>
  <dcterms:modified xsi:type="dcterms:W3CDTF">2021-01-06T01:35:28Z</dcterms:modified>
</cp:coreProperties>
</file>