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</a:t>
                </a:r>
                <a:r>
                  <a:rPr lang="zh-CN" altLang="en-US"/>
                  <a:t>地图上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843</Words>
  <Application>Microsoft Office PowerPoint</Application>
  <PresentationFormat>宽屏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25</cp:revision>
  <dcterms:created xsi:type="dcterms:W3CDTF">2020-11-27T03:16:25Z</dcterms:created>
  <dcterms:modified xsi:type="dcterms:W3CDTF">2020-12-16T08:53:35Z</dcterms:modified>
</cp:coreProperties>
</file>