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75D6-6CB5-407C-ABE9-D624BCC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CBC4-3BA9-457F-BE15-9968963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预测</a:t>
            </a:r>
            <a:r>
              <a:rPr lang="en-US" altLang="zh-CN" dirty="0"/>
              <a:t>20</a:t>
            </a:r>
            <a:r>
              <a:rPr lang="zh-CN" altLang="en-US" dirty="0"/>
              <a:t>天之后的降水量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&gt;0.3  82 8.7% 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&gt;0.4  32 3.4%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&gt;0.5  11 1.2%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&gt;0.6  3   0.3%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2559-766C-424A-98D8-FA01028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2020/12/18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A222-9E88-41C5-BD6D-FFC7CE1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9028-81EF-498F-A925-63091349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  <a:r>
              <a:rPr lang="en-US" altLang="zh-CN" dirty="0"/>
              <a:t>—</a:t>
            </a:r>
            <a:r>
              <a:rPr lang="en-US" altLang="zh-CN" sz="2000" dirty="0"/>
              <a:t>(2020/12/18 </a:t>
            </a:r>
            <a:r>
              <a:rPr lang="zh-CN" altLang="en-US" sz="2000" dirty="0"/>
              <a:t>和于老师、谭老师、周老师一起开会讨论。</a:t>
            </a:r>
            <a:r>
              <a:rPr lang="en-US" altLang="zh-CN" sz="20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AC509-D9C8-4447-89D4-18151FA3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、降水量问题，要求是在感兴趣的区域中，有效果。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、最好，优化效果在季节内。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、计算一年内的，季节内的相关系数即可。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、降水量可以进行带通滤波。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cio</a:t>
            </a:r>
            <a:r>
              <a:rPr lang="zh-CN" altLang="en-US" dirty="0"/>
              <a:t>数据尽量使用一维。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ECFB-19A6-4E51-9A1E-78FCDB6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B3941-7173-486E-AF95-A1F0B25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、调整预测的点阵位置</a:t>
            </a:r>
            <a:r>
              <a:rPr lang="en-US" altLang="zh-CN" sz="2400" dirty="0"/>
              <a:t>[-10,30][60,140](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:</a:t>
            </a:r>
            <a:r>
              <a:rPr lang="zh-CN" altLang="en-US" sz="2400" dirty="0"/>
              <a:t>不是很确定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数据，一定要特别探究，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数据与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数据对结果的影响，如果影响给不大，就使用一维的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、进一步优化模型，提高程序的运行效率。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、下一步优化模型怎么搞？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、可不可以用到给出的别的参数。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1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、将数据进行带通滤波，得到合适的结果。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、使用原来的</a:t>
            </a:r>
            <a:r>
              <a:rPr lang="en-US" altLang="zh-CN" sz="2400" dirty="0"/>
              <a:t>CIO</a:t>
            </a:r>
            <a:r>
              <a:rPr lang="zh-CN" altLang="en-US" sz="2400" dirty="0"/>
              <a:t>和带通滤波后的降水量数据，对降水量情况进行预测。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、使用</a:t>
            </a:r>
            <a:r>
              <a:rPr lang="en-US" altLang="zh-CN" sz="2400" dirty="0" err="1"/>
              <a:t>project_CIO</a:t>
            </a:r>
            <a:r>
              <a:rPr lang="zh-CN" altLang="en-US" sz="2400" dirty="0"/>
              <a:t>和带通滤波后的降水量数据进行预测。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、下一步优化模型怎么设置？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3EBD-8E88-4468-8ECB-7B36F89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817B-8590-4E5B-8997-0C7F98F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、将降水量信息进行带通滤波。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、用原来的</a:t>
            </a:r>
            <a:r>
              <a:rPr lang="en-US" altLang="zh-CN" dirty="0"/>
              <a:t>CIO</a:t>
            </a:r>
            <a:r>
              <a:rPr lang="zh-CN" altLang="en-US" dirty="0"/>
              <a:t>数据，和带通滤波后的降水量数据，预测降水量信息，得到结果，并画出图。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project</a:t>
            </a:r>
            <a:r>
              <a:rPr lang="zh-CN" altLang="en-US" dirty="0"/>
              <a:t>数据进行合适的分离，得到直接可用的数据，然后再使用带通滤波后的降水量数据，进行预测。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98F1C-D53F-42EE-83F2-828AAF2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1F7D-BC8D-4030-98D9-8E5399E2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7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试验一 </a:t>
            </a:r>
            <a:r>
              <a:rPr lang="en-US" altLang="zh-CN" dirty="0"/>
              <a:t>——CIO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最大值</a:t>
            </a:r>
            <a:r>
              <a:rPr lang="en-US" altLang="zh-CN" sz="1600" dirty="0"/>
              <a:t>——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0.7431793660837418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最小值</a:t>
            </a:r>
            <a:r>
              <a:rPr lang="en-US" altLang="zh-CN" sz="1600" dirty="0"/>
              <a:t>—— -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0.3256293158308732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0.6  14   1.4%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0.5  48   4.7%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0.4  103  10.2%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0.3  203  20.1%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273A4C-3AB9-4147-BAA1-DC12B021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98" y="2454442"/>
            <a:ext cx="6282680" cy="35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6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试验二 </a:t>
            </a:r>
            <a:r>
              <a:rPr lang="en-US" altLang="zh-CN" dirty="0"/>
              <a:t>——</a:t>
            </a:r>
            <a:r>
              <a:rPr lang="en-US" altLang="zh-CN" dirty="0" err="1"/>
              <a:t>proj_CIO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最大值</a:t>
            </a:r>
            <a:r>
              <a:rPr lang="en-US" altLang="zh-CN" sz="1600" dirty="0"/>
              <a:t>——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0.7431793660837418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最小值</a:t>
            </a:r>
            <a:r>
              <a:rPr lang="en-US" altLang="zh-CN" sz="1600" dirty="0"/>
              <a:t>—— -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0.3256293158308732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0.6  5    0.5%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0.5  14   1.4%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0.4  62   6.6%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0.3  171  18.1%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3A84CC-7EE1-4749-8A69-FC0272AE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00" y="2447889"/>
            <a:ext cx="6200000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试验二 </a:t>
            </a:r>
            <a:r>
              <a:rPr lang="en-US" altLang="zh-CN" dirty="0"/>
              <a:t>——</a:t>
            </a:r>
            <a:r>
              <a:rPr lang="en-US" altLang="zh-CN" dirty="0" err="1"/>
              <a:t>proj_CIO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更改后的模型</a:t>
            </a:r>
            <a:endParaRPr lang="en-US" altLang="zh-CN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最大值： 0.6977332853612711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最小值： -0.22286163874439935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皮尔森系数大于0.6的： 17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皮尔森系数大于0.5的： 57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皮尔森系数大于0.4的： 134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皮尔森系数大于0.3的： 276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406E70-ECC6-4A66-825C-5A57DD8D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计算出来的最大值： 0.6977332853612711 计算出来的最小值： -0.22286163874439935 皮尔森系数大于0.6的： 17 皮尔森系数大于0.5的： 57 皮尔森系数大于0.4的： 134 皮尔森系数大于0.3的： 276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5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75DB-3714-4DE4-A7A6-BA52B2EC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第十二次讨论会</a:t>
            </a:r>
            <a:r>
              <a:rPr lang="en-US" altLang="zh-CN" dirty="0"/>
              <a:t>—</a:t>
            </a:r>
            <a:r>
              <a:rPr lang="zh-CN" altLang="en-US" sz="1400" dirty="0"/>
              <a:t>线上联合讨论会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B298-0924-450F-AE44-CA09CAE0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、实验效果很好，但是一些地方需要改进，进行标准化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、讲解</a:t>
            </a:r>
            <a:r>
              <a:rPr lang="en-US" altLang="zh-CN" sz="2400" dirty="0"/>
              <a:t>LSTM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、写文稿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、模型创新（好像不用做）</a:t>
            </a:r>
            <a:endParaRPr lang="en-US" altLang="zh-CN" sz="2400" dirty="0"/>
          </a:p>
          <a:p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、画图（区域</a:t>
            </a:r>
            <a:r>
              <a:rPr lang="en-US" altLang="zh-CN" sz="2400" dirty="0"/>
              <a:t>E40-E160,S10-N30</a:t>
            </a:r>
            <a:r>
              <a:rPr lang="zh-CN" altLang="en-US" sz="2400" dirty="0"/>
              <a:t>，时间</a:t>
            </a:r>
            <a:r>
              <a:rPr lang="en-US" altLang="zh-CN" sz="2400" dirty="0"/>
              <a:t>20</a:t>
            </a:r>
            <a:r>
              <a:rPr lang="zh-CN" altLang="en-US" sz="2400" dirty="0"/>
              <a:t>天后的，皮尔森系数使用</a:t>
            </a:r>
            <a:r>
              <a:rPr lang="en-US" altLang="zh-CN" sz="2400" dirty="0"/>
              <a:t>1</a:t>
            </a:r>
            <a:r>
              <a:rPr lang="zh-CN" altLang="en-US" sz="2400" dirty="0"/>
              <a:t>年的来计算）。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、写文稿（这个不太懂）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3C99-1BAA-42BE-8C11-247707A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2021/1/10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95E0-84F0-4784-9D8C-BC0983A5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75DB-3714-4DE4-A7A6-BA52B2EC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第十二次讨论会</a:t>
            </a:r>
            <a:r>
              <a:rPr lang="en-US" altLang="zh-CN" dirty="0"/>
              <a:t>—</a:t>
            </a:r>
            <a:r>
              <a:rPr lang="zh-CN" altLang="en-US" sz="1400" dirty="0"/>
              <a:t>线上联合讨论会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B298-0924-450F-AE44-CA09CAE0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不足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、区域需要调整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、周老师还是比较关心</a:t>
            </a:r>
            <a:r>
              <a:rPr lang="en-US" altLang="zh-CN" sz="2400" dirty="0"/>
              <a:t>20</a:t>
            </a:r>
            <a:r>
              <a:rPr lang="zh-CN" altLang="en-US" sz="2400" dirty="0"/>
              <a:t>天的情况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、计算皮尔森系数调成一年的数据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3C99-1BAA-42BE-8C11-247707A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2021/1/10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95E0-84F0-4784-9D8C-BC0983A5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3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r>
              <a:rPr lang="en-US" altLang="zh-CN" sz="2400" dirty="0"/>
              <a:t>6.</a:t>
            </a:r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1669</Words>
  <Application>Microsoft Office PowerPoint</Application>
  <PresentationFormat>宽屏</PresentationFormat>
  <Paragraphs>201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第十次讨论会</vt:lpstr>
      <vt:lpstr>第十次讨论会—(2020/12/18 和于老师、谭老师、周老师一起开会讨论。)</vt:lpstr>
      <vt:lpstr>第十次讨论会</vt:lpstr>
      <vt:lpstr>第十一次讨论会</vt:lpstr>
      <vt:lpstr>第十一次讨论会</vt:lpstr>
      <vt:lpstr>第十一次讨论会</vt:lpstr>
      <vt:lpstr>第十一次讨论会</vt:lpstr>
      <vt:lpstr>第十一次讨论会</vt:lpstr>
      <vt:lpstr>第十二次讨论会—线上联合讨论会</vt:lpstr>
      <vt:lpstr>第十二次讨论会—线上联合讨论会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39</cp:revision>
  <dcterms:created xsi:type="dcterms:W3CDTF">2020-11-27T03:16:25Z</dcterms:created>
  <dcterms:modified xsi:type="dcterms:W3CDTF">2021-01-13T01:45:02Z</dcterms:modified>
</cp:coreProperties>
</file>