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A342-5B8C-47A5-A361-1075BECA0050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0529C-45E0-4739-9FF6-F1451D5E5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2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722A2-4ABD-4085-B5ED-AABE7B061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26264C-8A80-48AD-9466-E1A219D29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41885-B22C-4904-A5E0-84EEFE2D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C9B93-3FF6-4EE8-BDBB-F6B03D28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B554A-06B7-435D-9E72-CED12231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2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0B3BE-A48E-40DC-8366-5255C46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5ACE7-C640-4116-85ED-072676CE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32123-2D41-4841-9948-85F26D63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9A49C-0889-43CD-BA9E-EADA02A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CB9E6-E6B1-4536-B809-E260407D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C72F0-677D-49A0-9DBD-5C9A4108F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C6BAC4-1DD7-4FA6-AA68-565B1A5C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DE4F4-652D-4337-9DD5-D089FE3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901EB-B982-449E-9561-6CAE841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2325F-ACDD-47F6-92C3-E14BF3ED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3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4D1C7-4292-4BA8-BEC9-509E9B80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61062-400C-4E13-A8D3-F434E663D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D0D73-4B10-4D81-9476-F469950B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34427-F22C-4D8F-B3CE-2B6F25AD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69CCB-6F1A-43EC-AC3E-88F7EA2D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8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E8DC-A983-43B5-A871-DCE8F9D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BC88F-64C7-4EA2-B811-581F8A819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56ED-C59A-4C0B-90B0-755D137B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D1300-7FEB-4087-A8BD-837867D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8336E-04BA-4146-A3B2-895ABF27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243-EA4A-45BB-8AF9-88B32CEC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9F13D-3FF8-4141-B204-4711062F1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68A5B-3FB6-4992-B93D-C42AAA2E3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218AF-D6BA-4275-8D75-984E6C33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808077-5A94-40D4-84F0-665D268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A5830-4069-4E33-94F1-1363F5F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8C3E-F86F-4E49-9096-C3570430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4DB6E-7AFD-4ABB-B967-C1FDF18E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FDC3A-699B-47DD-85DE-2488F5FB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73D98-F9CC-4AB7-8E33-B9ED851FB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C45907-1959-4B95-BD9B-F2E37B294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71BFE4-2C37-4766-B625-0950E674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398E0F-B684-4BDA-8448-A20907C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D9E403-55B1-44CF-AAB0-F85DDB5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0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B947D-201A-4A53-8F23-BB5AC04A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1C4F8C-738F-4156-8368-8389762B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6348DD-9512-4F6C-8B0C-43FC521D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93BB4-8305-4750-AC08-9CB1622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3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4CAAA-249E-49CB-AC3A-DB0D9E6E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472B73-7AEA-409B-A37A-AAEC7C13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3C78-79E6-4AA6-A962-02D8AF2E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7E52B-1863-4B64-B1A7-B18DA0ED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33975F-D8B0-4331-BCAD-45B30B31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72254-3822-4558-A3AF-E437F1FA7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B03536-C8EA-4C67-9F67-1E6CFB28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36A9D-388B-40F5-B492-91BC3635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A6C18-67A6-4A30-9404-40EC4682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09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E42DD-5CCC-4111-9EA4-B6FFD03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87EBE8-FE8B-43FA-93E2-497AFDA69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FBB028-1F51-4C79-8523-AC39415DF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A84A0-C888-4A7C-85A9-93114313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2A39E-4127-482F-84C8-04B94B53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33263-4007-4C8E-BA49-0973766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1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A3E5D-257E-4A48-A127-4E7B119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19B29-2D03-4215-8A9F-3E907B56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74729-7EC6-4FC3-B11A-F7DFBBF7E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2020/11/27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D95B9-7DEC-470B-BC48-FFE988277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EF170-7E8C-421A-8AD9-8A398DF95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F700-B446-4892-8E56-08E0D9AE8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17FED-580D-44B2-8A19-16207187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降水量预测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67E46-F27E-4535-8B41-C684A2E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15-20</a:t>
            </a:r>
            <a:r>
              <a:rPr lang="zh-CN" altLang="en-US" dirty="0"/>
              <a:t>天内的海上降水量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AFB00-94BA-459B-B3D6-76649278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72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1DB0-4948-4C40-ABE2-24748E0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93441-EA8D-454F-90AA-B5CD869E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3ED0451-2FEF-49D5-A015-CE2DD874C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45" y="2081322"/>
            <a:ext cx="4607186" cy="31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60E587-5054-4530-B8F0-4B0182F5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663" y="2081322"/>
            <a:ext cx="4876799" cy="333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1DF264-B626-4381-8CDD-C74CB5312321}"/>
              </a:ext>
            </a:extLst>
          </p:cNvPr>
          <p:cNvSpPr txBox="1"/>
          <p:nvPr/>
        </p:nvSpPr>
        <p:spPr>
          <a:xfrm>
            <a:off x="2188043" y="51312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3FF37A-E210-42CF-85D8-D919D9098B77}"/>
              </a:ext>
            </a:extLst>
          </p:cNvPr>
          <p:cNvSpPr/>
          <p:nvPr/>
        </p:nvSpPr>
        <p:spPr>
          <a:xfrm>
            <a:off x="6791488" y="513129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C440FF-DFD1-4915-AF58-FDC71C74AF21}"/>
              </a:ext>
            </a:extLst>
          </p:cNvPr>
          <p:cNvSpPr txBox="1"/>
          <p:nvPr/>
        </p:nvSpPr>
        <p:spPr>
          <a:xfrm>
            <a:off x="4148597" y="1635509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归一化，绘制的图像结果</a:t>
            </a:r>
          </a:p>
        </p:txBody>
      </p:sp>
    </p:spTree>
    <p:extLst>
      <p:ext uri="{BB962C8B-B14F-4D97-AF65-F5344CB8AC3E}">
        <p14:creationId xmlns:p14="http://schemas.microsoft.com/office/powerpoint/2010/main" val="74051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F821E0-EF82-4DE9-8351-D6E551A0E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98" y="2388412"/>
            <a:ext cx="4471419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94BC68-94AD-4455-A477-B3EE5C71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48" y="2388412"/>
            <a:ext cx="4471418" cy="306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C1ECE4-D60F-48A8-AE9E-90EE68F6403A}"/>
              </a:ext>
            </a:extLst>
          </p:cNvPr>
          <p:cNvSpPr txBox="1"/>
          <p:nvPr/>
        </p:nvSpPr>
        <p:spPr>
          <a:xfrm>
            <a:off x="1987212" y="52651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不加降水量做为输入的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387CF9-D8AE-4FD9-9BD0-D10EAFF87222}"/>
              </a:ext>
            </a:extLst>
          </p:cNvPr>
          <p:cNvSpPr/>
          <p:nvPr/>
        </p:nvSpPr>
        <p:spPr>
          <a:xfrm>
            <a:off x="7022321" y="526514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加降水量做为输入的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BDA51-1155-479E-AB2B-5820C20758C9}"/>
              </a:ext>
            </a:extLst>
          </p:cNvPr>
          <p:cNvSpPr txBox="1"/>
          <p:nvPr/>
        </p:nvSpPr>
        <p:spPr>
          <a:xfrm>
            <a:off x="4387840" y="170497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原数据绘制图像结果</a:t>
            </a:r>
          </a:p>
        </p:txBody>
      </p:sp>
    </p:spTree>
    <p:extLst>
      <p:ext uri="{BB962C8B-B14F-4D97-AF65-F5344CB8AC3E}">
        <p14:creationId xmlns:p14="http://schemas.microsoft.com/office/powerpoint/2010/main" val="43293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C7B4-D9F1-46ED-9D38-478C11B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7B70B-3CCF-42F1-B8B7-1043438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6AEB015-4C8B-4D7F-9DEF-A52C94C7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860"/>
            <a:ext cx="10515600" cy="4351338"/>
          </a:xfrm>
        </p:spPr>
        <p:txBody>
          <a:bodyPr/>
          <a:lstStyle/>
          <a:p>
            <a:r>
              <a:rPr lang="zh-CN" altLang="en-US" dirty="0"/>
              <a:t>实验分析：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实验最后的效果不是很好，预测的超过</a:t>
            </a:r>
            <a:r>
              <a:rPr lang="en-US" altLang="zh-CN" sz="2400" dirty="0"/>
              <a:t>0.6</a:t>
            </a:r>
            <a:r>
              <a:rPr lang="zh-CN" altLang="en-US" sz="2400" dirty="0"/>
              <a:t>的，上升了</a:t>
            </a:r>
            <a:r>
              <a:rPr lang="en-US" altLang="zh-CN" sz="2400" dirty="0"/>
              <a:t>2</a:t>
            </a:r>
            <a:r>
              <a:rPr lang="zh-CN" altLang="en-US" sz="2400" dirty="0"/>
              <a:t>个，但是预测的超过</a:t>
            </a:r>
            <a:r>
              <a:rPr lang="en-US" altLang="zh-CN" sz="2400" dirty="0"/>
              <a:t>0.5</a:t>
            </a:r>
            <a:r>
              <a:rPr lang="zh-CN" altLang="en-US" sz="2400" dirty="0"/>
              <a:t>的，减少了</a:t>
            </a:r>
            <a:r>
              <a:rPr lang="en-US" altLang="zh-CN" sz="2400" dirty="0"/>
              <a:t>5</a:t>
            </a:r>
            <a:r>
              <a:rPr lang="zh-CN" altLang="en-US" sz="2400" dirty="0"/>
              <a:t>个，总体来说，有提升，但是提升效果特别微小。</a:t>
            </a:r>
            <a:endParaRPr lang="en-US" altLang="zh-CN" sz="2400" dirty="0"/>
          </a:p>
          <a:p>
            <a:r>
              <a:rPr lang="zh-CN" altLang="en-US" dirty="0"/>
              <a:t>进一步实验思路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、随机生成</a:t>
            </a:r>
            <a:r>
              <a:rPr lang="en-US" altLang="zh-CN" sz="2400" dirty="0"/>
              <a:t>20</a:t>
            </a:r>
            <a:r>
              <a:rPr lang="zh-CN" altLang="en-US" sz="2400" dirty="0"/>
              <a:t>个数据，更改不同的</a:t>
            </a:r>
            <a:r>
              <a:rPr lang="en-US" altLang="zh-CN" sz="2400" dirty="0" err="1"/>
              <a:t>hidden_size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、计算皮尔森系数时，只计算</a:t>
            </a:r>
            <a:r>
              <a:rPr lang="en-US" altLang="zh-CN" sz="2400" dirty="0"/>
              <a:t>10</a:t>
            </a:r>
            <a:r>
              <a:rPr lang="zh-CN" altLang="en-US" sz="2400" dirty="0"/>
              <a:t>天的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5851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AAFB-5BE2-425C-BF71-A48A889D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1132D-764B-4674-8895-7EC84B8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8538" cy="43289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分别进行三次实验，随机选择</a:t>
            </a:r>
            <a:r>
              <a:rPr lang="en-US" altLang="zh-CN" sz="2400" dirty="0"/>
              <a:t>20</a:t>
            </a:r>
            <a:r>
              <a:rPr lang="zh-CN" altLang="en-US" sz="2400" dirty="0"/>
              <a:t>个点，以下三个实验都是在这二十个点上进行的。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Type1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</a:p>
          <a:p>
            <a:pPr marL="0" indent="0">
              <a:buNone/>
            </a:pPr>
            <a:r>
              <a:rPr lang="en-US" altLang="zh-CN" sz="2400" dirty="0"/>
              <a:t>Type2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time=750</a:t>
            </a:r>
          </a:p>
          <a:p>
            <a:pPr marL="0" indent="0">
              <a:buNone/>
            </a:pPr>
            <a:r>
              <a:rPr lang="en-US" altLang="zh-CN" sz="2400" dirty="0"/>
              <a:t>Type3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size=90&amp;learn time=500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54CDD-7595-47B9-915C-11AEE555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EB1E14-C8BD-4750-BEEE-356D65466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78" y="1825625"/>
            <a:ext cx="6010755" cy="432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3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45E18-1FC5-406E-A40A-EC7AE336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BF15C-53A4-49A1-AC9E-622DF382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25038DC-BB87-46F2-A8EE-37F3B914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89" y="1690688"/>
            <a:ext cx="5808711" cy="409853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A584AD6-06EB-406C-B0C9-34EBFA74E20E}"/>
              </a:ext>
            </a:extLst>
          </p:cNvPr>
          <p:cNvSpPr txBox="1"/>
          <p:nvPr/>
        </p:nvSpPr>
        <p:spPr>
          <a:xfrm>
            <a:off x="838200" y="2257817"/>
            <a:ext cx="47068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在前面实验的基础上，做了新的实验。</a:t>
            </a:r>
            <a:endParaRPr lang="en-US" altLang="zh-CN" sz="2400" dirty="0"/>
          </a:p>
          <a:p>
            <a:r>
              <a:rPr lang="zh-CN" altLang="en-US" sz="2400" dirty="0"/>
              <a:t>前面的实验，是对后面预测的所有数据计算皮尔森系数，点太多可能影响计算的结果，于是，</a:t>
            </a:r>
            <a:endParaRPr lang="en-US" altLang="zh-CN" sz="2400" dirty="0"/>
          </a:p>
          <a:p>
            <a:r>
              <a:rPr lang="zh-CN" altLang="en-US" sz="2400" dirty="0"/>
              <a:t>令</a:t>
            </a:r>
            <a:r>
              <a:rPr lang="en-US" altLang="zh-CN" sz="2400" dirty="0"/>
              <a:t>Type4</a:t>
            </a:r>
            <a:r>
              <a:rPr lang="zh-CN" altLang="en-US" sz="2400" dirty="0"/>
              <a:t>：</a:t>
            </a:r>
            <a:r>
              <a:rPr lang="en-US" altLang="zh-CN" sz="2400" dirty="0"/>
              <a:t>hidden size=60&amp;learn time=500</a:t>
            </a:r>
            <a:r>
              <a:rPr lang="zh-CN" altLang="en-US" sz="2400" dirty="0"/>
              <a:t>，计算十天的皮尔森系数进行对比。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549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19349-9366-4F05-96CB-1757A704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CD7A2-9242-45F2-8717-35A20FC4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latin typeface="+mn-ea"/>
              </a:rPr>
              <a:t>实验结果分析</a:t>
            </a:r>
            <a:endParaRPr lang="en-US" altLang="zh-CN" sz="2400" b="1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基于</a:t>
            </a:r>
            <a:r>
              <a:rPr lang="en-US" altLang="zh-CN" sz="2400" dirty="0">
                <a:latin typeface="+mn-ea"/>
              </a:rPr>
              <a:t>AUC</a:t>
            </a:r>
            <a:r>
              <a:rPr lang="zh-CN" altLang="en-US" sz="2400" dirty="0">
                <a:latin typeface="+mn-ea"/>
              </a:rPr>
              <a:t>思想，因为时间间隔一样，只计算各皮尔森系数的累加和即可，由此得到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3.9361343399950908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3.082052572559422 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Type3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3.4592690555272188</a:t>
            </a:r>
            <a:endParaRPr lang="en-US" altLang="zh-CN" sz="2400" dirty="0">
              <a:solidFill>
                <a:srgbClr val="000000"/>
              </a:solidFill>
              <a:latin typeface="+mn-ea"/>
              <a:cs typeface="Courier New" panose="02070309020205020404" pitchFamily="49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Type4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：</a:t>
            </a:r>
            <a:r>
              <a:rPr lang="zh-CN" altLang="zh-CN" sz="2400" dirty="0">
                <a:solidFill>
                  <a:srgbClr val="000000"/>
                </a:solidFill>
                <a:latin typeface="+mn-ea"/>
                <a:cs typeface="Courier New" panose="02070309020205020404" pitchFamily="49" charset="0"/>
              </a:rPr>
              <a:t> -0.9713070898523788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根据这个以上结果，和前面的图像，可以看出，增加训练次数，不会增加预测的效果，增加</a:t>
            </a:r>
            <a:r>
              <a:rPr lang="en-US" altLang="zh-CN" sz="2400" dirty="0">
                <a:latin typeface="+mn-ea"/>
              </a:rPr>
              <a:t>hidden</a:t>
            </a:r>
            <a:r>
              <a:rPr lang="zh-CN" altLang="en-US" sz="2400" dirty="0">
                <a:latin typeface="+mn-ea"/>
              </a:rPr>
              <a:t>的数量，也不会提高预测的准确性。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使用十天的数据计算皮尔森系数，会在某些点提高数据预测的准确性，但其中有偶然性的因素。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EE95-B88F-4C87-8F4A-AADBB8B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8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9966-DEBD-4F78-B686-954819C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C025D-5D9C-48E6-83FA-3F365155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使用十天的数据，计算了所有空间点上的皮尔森系数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得到了如下的结果：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max:0.9858583690991279 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rgbClr val="000000"/>
                </a:solidFill>
                <a:latin typeface="+mn-ea"/>
              </a:rPr>
              <a:t>min:-0.9594048399046654</a:t>
            </a:r>
            <a:r>
              <a:rPr lang="zh-CN" altLang="zh-CN" sz="2400" dirty="0">
                <a:latin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&gt;0.7 sum=24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2.37%</a:t>
            </a:r>
          </a:p>
          <a:p>
            <a:pPr marL="0" indent="0">
              <a:buNone/>
            </a:pPr>
            <a:r>
              <a:rPr lang="en-US" altLang="zh-CN" sz="2400" dirty="0"/>
              <a:t>&gt;0.6 sum=49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4.84%</a:t>
            </a:r>
          </a:p>
          <a:p>
            <a:pPr marL="0" indent="0">
              <a:buNone/>
            </a:pPr>
            <a:r>
              <a:rPr lang="en-US" altLang="zh-CN" sz="2400" dirty="0"/>
              <a:t>&gt;0.5 sum=101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9.98%</a:t>
            </a:r>
          </a:p>
          <a:p>
            <a:pPr marL="0" indent="0">
              <a:buNone/>
            </a:pPr>
            <a:r>
              <a:rPr lang="en-US" altLang="zh-CN" sz="2400" dirty="0"/>
              <a:t>&gt;0.4 sum=179 </a:t>
            </a:r>
            <a:r>
              <a:rPr lang="zh-CN" altLang="en-US" sz="2400" dirty="0"/>
              <a:t>占比：</a:t>
            </a:r>
            <a:r>
              <a:rPr lang="en-US" altLang="zh-CN" sz="2400" dirty="0"/>
              <a:t>17.69%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C8260-4A77-4102-9676-B824839E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B48023A-E767-4316-9627-49951299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68" y="1839657"/>
            <a:ext cx="6796402" cy="46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总结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、完善方法，使方法与结果都准确无误。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、预处理好数据，提取出来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月份的数据。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、得出详细的结果，做出图标。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FE2AA-CCB0-4E69-84C8-28F04AB4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2020/11/22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0526-E6AF-4186-ABE7-D61C17E8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AE2A2-D5CB-497B-86D5-C253679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本周工作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、预处理数据，将数据整理出</a:t>
            </a:r>
            <a:r>
              <a:rPr lang="en-US" altLang="zh-CN" sz="2400" dirty="0"/>
              <a:t>6-9</a:t>
            </a:r>
            <a:r>
              <a:rPr lang="zh-CN" altLang="en-US" sz="2400" dirty="0"/>
              <a:t>月份的。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、校准优化程序。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、画出数据原始的分布图。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、运行出所有点的结果，并画出分布图。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FE6A-1ED0-4162-93A9-44B9D2DD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B6FB-9A6F-428C-8733-EA954B7B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E16A9-397D-4394-8100-AA610367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原始降水量分布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8A9773-3694-455E-B03E-C3D01317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333991"/>
            <a:ext cx="5342683" cy="365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66E5671-8A1B-455D-A316-B3833B182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36" y="2333992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7A56F2-64C2-42FD-BAF7-7EF461BF2A57}"/>
              </a:ext>
            </a:extLst>
          </p:cNvPr>
          <p:cNvSpPr txBox="1"/>
          <p:nvPr/>
        </p:nvSpPr>
        <p:spPr>
          <a:xfrm>
            <a:off x="2069122" y="61235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区域降水量总和分布图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45EC87-D37E-4682-B97A-9199406E9501}"/>
              </a:ext>
            </a:extLst>
          </p:cNvPr>
          <p:cNvSpPr txBox="1"/>
          <p:nvPr/>
        </p:nvSpPr>
        <p:spPr>
          <a:xfrm>
            <a:off x="7477375" y="61235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是否降水，统计天数分布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A04FF4-033D-4030-82A4-7A4C98B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1     0.99%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18   1.8%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59   5.8%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174 17.2%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D210-6DB1-45FC-B3A8-A5B55921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54415C-352F-4EB0-9F10-7868EA859B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213" y="2304926"/>
            <a:ext cx="5342683" cy="36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AA0EFD4-3353-4A44-B92B-E0E3A2DE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1643796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252852F-18FD-49F2-ABFF-17306E05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53" y="4167511"/>
            <a:ext cx="3636975" cy="24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0F7C73-7E19-4952-8063-4AA0B3CA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95D5D-4BB9-458F-8A5A-4AAB470D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14C1A-FEEB-4C4C-A141-F15D4A79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027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实验结果及分析：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、模型不能对降水量进行很精确的预测，皮尔森系数普遍不高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、模型对数据有很强的依赖性，即皮尔森系数高的值总是聚集在一起。说明，模型只适合部分数据的预测。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、分析预测值会发现，模型可以预测出降水量大体的趋势，但有时计算出的皮尔森系数不是很高。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44501-3628-492A-90F2-C4285660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2020/11/27</a:t>
            </a:r>
            <a:endParaRPr lang="zh-CN" altLang="en-US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CDF001F8-6111-417C-AFB4-D8AF0C85F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59" y="1825625"/>
            <a:ext cx="5237563" cy="34917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100A146-00EC-4934-979C-A7AF1F15B20C}"/>
              </a:ext>
            </a:extLst>
          </p:cNvPr>
          <p:cNvSpPr/>
          <p:nvPr/>
        </p:nvSpPr>
        <p:spPr>
          <a:xfrm>
            <a:off x="7049005" y="5807631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0.13384086399242973</a:t>
            </a:r>
          </a:p>
        </p:txBody>
      </p:sp>
    </p:spTree>
    <p:extLst>
      <p:ext uri="{BB962C8B-B14F-4D97-AF65-F5344CB8AC3E}">
        <p14:creationId xmlns:p14="http://schemas.microsoft.com/office/powerpoint/2010/main" val="310403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7FAB-A4D2-4172-A0D9-558DC1EA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1E1F4-1389-48CC-AB7A-D7A31690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输入数据中加入历史降水量数据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7B46F-0B81-4E4E-8D99-B9634D56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19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D357E-0148-47EA-8237-0664E922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第九次讨论会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A692D-C980-453A-99ED-D195F64C2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各点的皮尔森系数分布情况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5704F-3E17-4703-ABED-F673703E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2537619"/>
            <a:ext cx="5315556" cy="363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AADF776-3145-47F2-BB47-36B7706D7D61}"/>
              </a:ext>
            </a:extLst>
          </p:cNvPr>
          <p:cNvSpPr txBox="1"/>
          <p:nvPr/>
        </p:nvSpPr>
        <p:spPr>
          <a:xfrm>
            <a:off x="6464417" y="2543053"/>
            <a:ext cx="5581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结果的另外一些数据统计分析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空间总点数：</a:t>
            </a:r>
            <a:r>
              <a:rPr lang="en-US" altLang="zh-CN" sz="2400" dirty="0"/>
              <a:t>946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0.6</a:t>
            </a:r>
            <a:r>
              <a:rPr lang="zh-CN" altLang="en-US" sz="2400" dirty="0"/>
              <a:t>点数：</a:t>
            </a:r>
            <a:r>
              <a:rPr lang="en-US" altLang="zh-CN" sz="2400" dirty="0"/>
              <a:t>3     0.3%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0.5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13   1.3%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0.4</a:t>
            </a:r>
            <a:r>
              <a:rPr lang="zh-CN" altLang="en-US" sz="2400" dirty="0"/>
              <a:t>点数：</a:t>
            </a:r>
            <a:r>
              <a:rPr lang="en-US" altLang="zh-CN" sz="2400" dirty="0"/>
              <a:t>60   5.9%</a:t>
            </a:r>
          </a:p>
          <a:p>
            <a:r>
              <a:rPr lang="zh-CN" altLang="en-US" sz="2400" dirty="0"/>
              <a:t>预测皮尔森系数大于</a:t>
            </a:r>
            <a:r>
              <a:rPr lang="en-US" altLang="zh-CN" sz="2400" dirty="0"/>
              <a:t>0.3</a:t>
            </a:r>
            <a:r>
              <a:rPr lang="zh-CN" altLang="en-US" sz="2400" dirty="0"/>
              <a:t>点数：</a:t>
            </a:r>
            <a:r>
              <a:rPr lang="en-US" altLang="zh-CN" sz="2400" dirty="0"/>
              <a:t>168 16.6%</a:t>
            </a:r>
          </a:p>
          <a:p>
            <a:r>
              <a:rPr lang="zh-CN" altLang="en-US" sz="2400" dirty="0"/>
              <a:t>预测皮尔森系数的最大值：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0.6092</a:t>
            </a:r>
            <a:endParaRPr lang="en-US" altLang="zh-CN" sz="2400" dirty="0"/>
          </a:p>
          <a:p>
            <a:r>
              <a:rPr lang="zh-CN" altLang="en-US" sz="2400" dirty="0"/>
              <a:t>预测皮尔森系数的最小值：</a:t>
            </a:r>
            <a:r>
              <a:rPr lang="en-US" altLang="zh-CN" sz="2400" dirty="0"/>
              <a:t>-0.1099</a:t>
            </a:r>
            <a:endParaRPr lang="zh-CN" altLang="en-US" sz="2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7D4171B-F3FC-4E9E-B6C1-50ACCB789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FF406AC-3861-4AE8-9F2F-A0FB0DB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2020/12/3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744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813</Words>
  <Application>Microsoft Office PowerPoint</Application>
  <PresentationFormat>宽屏</PresentationFormat>
  <Paragraphs>104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Wingdings</vt:lpstr>
      <vt:lpstr>Office 主题​​</vt:lpstr>
      <vt:lpstr>降水量预测</vt:lpstr>
      <vt:lpstr>第七次讨论会</vt:lpstr>
      <vt:lpstr>第八次讨论会</vt:lpstr>
      <vt:lpstr>第八次讨论会</vt:lpstr>
      <vt:lpstr>第八次讨论会</vt:lpstr>
      <vt:lpstr>第八次讨论会</vt:lpstr>
      <vt:lpstr>第八次讨论会</vt:lpstr>
      <vt:lpstr>第八次讨论会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  <vt:lpstr>第九次讨论会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降水量预测</dc:title>
  <dc:creator>颜瑞文</dc:creator>
  <cp:lastModifiedBy>颜瑞文</cp:lastModifiedBy>
  <cp:revision>21</cp:revision>
  <dcterms:created xsi:type="dcterms:W3CDTF">2020-11-27T03:16:25Z</dcterms:created>
  <dcterms:modified xsi:type="dcterms:W3CDTF">2020-12-10T08:19:02Z</dcterms:modified>
</cp:coreProperties>
</file>