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727B-1F66-4783-AC41-C5FA7815FBAD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D359-9D79-4348-80D0-9D49F64A76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07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4D359-9D79-4348-80D0-9D49F64A76D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74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07CDE-0495-C74E-3FA1-8E00B8235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66749D-125B-F737-564F-DC48D1BB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1B4FBC-E0FB-DD53-4325-75DF2809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F6800-45AB-491A-A0C1-A181BCC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C3E1ED-0499-1882-72A3-62F340B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43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DE496-220F-3CBF-9A64-67C6F09B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BA0A27-7576-A95B-7C9F-E9AEF2D29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6A31FA-06C1-27EE-0480-F50E2609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638C4C-85E4-A485-B2DA-20872EDA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1BE528-B9DC-8AF4-17EF-570B646A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5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88E946B-2769-5F3D-882B-644CF21A6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AEF821-A289-79A7-584B-2DBEC0A7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A87081-B7E1-0F19-D681-5D685CDE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078F86-E839-F1E3-4CE7-68E96A1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04D9ED-1AA6-272A-03A4-34D70B2B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9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4A886-4704-8E0F-D98B-5D22CEE7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B0F7B9-B526-FF00-B59B-55B58DFE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26B22-CC26-5368-BC18-5417D196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888314-971B-95BD-50F4-57E9FD7A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2E13B8-F54A-F7F3-EDB5-C7EA934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66C22-8B6E-7DF0-378A-AA08BCE2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8DD7B3-41E2-8C95-5264-D9C65DE3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87F2BD-81CC-1E2D-E0EF-83914C81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E6EA4C-5D11-CD64-D59F-AE5EE681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B21BF-0FC7-7E9D-65B3-37C9F29D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8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15D53-C797-5446-491F-C6A9EE7A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994B14-18E3-41B1-70B5-AFB8AE967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4F5197-6B6B-A99D-AEA8-5FC9E5ED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A395A0-B594-F97D-7C10-71D47CEA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2EFCB9-B574-A764-EB0D-730DAD76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843DEB-3522-9AD2-717F-566C828C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1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D0A5C0-E380-86AB-2AE6-97A02F5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1BD6A4-AE38-B77A-0FAD-D96AB3A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16F9EB-9383-1322-2C30-13F248EF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57E2F8-46E2-CC41-21E7-1EC27A0D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DE9402C-6DFF-6838-7934-E14342CA4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3A27FE-DEEA-0F7A-9BA4-5A974E8E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65D7BB-ADCA-0D3C-6448-CA06D79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8D83286-9393-26DD-B3CE-ED390686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8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015B8-F32D-F550-6FC2-F60C7D0B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60A593-CE83-912E-BBEF-1E576FFB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01B290-836D-CB64-D9F9-8F2C376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F59C52-93EA-2B4A-6EBC-3A20833C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92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80542F3-B6ED-4EA1-9380-218217A6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F444822-AFC4-1082-F8C0-2080F0C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E157D5-57C4-77FC-7C9C-0677CE59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95EB0-AA65-6107-5675-363EDAE2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7AAF89-48EF-02EF-8633-496A334B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6CC159-DEAA-EF2D-A774-1F36F4C1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A284C2-2540-E586-43B4-FEBC287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100A51-8847-3652-BC1D-52C5201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988EC9-6362-B42A-6F0D-44013CA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80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F688D-F257-2007-EFAF-592E1A0A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229D987-34B3-A15E-D428-24E8BEE8D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C6CD96E-C7A4-4F45-1437-924758FE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023289-4F3C-37F9-F2CB-062358A9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887B1-CF61-F339-C58A-DE3DE379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F191AE-5242-F26D-EE46-6F897FA9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1A0296-60BC-B6EA-81E5-33A41B65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EC4CD6-9EC5-168C-D562-909075AB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814E66-658E-39EA-7384-F6B5B711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FF97-502B-4DF3-8FB1-E7AB7A1746EE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29EFD7-95B0-38D2-964B-86B4D4F20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B0D065-6E87-631A-B252-3ADFBD3FA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01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ek9933/DOCX-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861EEB-3386-C657-2118-D1D7FE780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DOCX-App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CEFB00-7FC9-7088-350B-5125EBD38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Tomasz Turek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2893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AD6DB-02A1-223A-AA9D-B4AE59DA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5815"/>
          </a:xfrm>
        </p:spPr>
        <p:txBody>
          <a:bodyPr/>
          <a:lstStyle/>
          <a:p>
            <a:r>
              <a:rPr lang="en-US" dirty="0" err="1"/>
              <a:t>Specyfikacja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07A18D-2698-7453-A4A9-F9E62180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759508" cy="3811588"/>
          </a:xfrm>
        </p:spPr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została</a:t>
            </a:r>
            <a:r>
              <a:rPr lang="en-US" dirty="0"/>
              <a:t> </a:t>
            </a:r>
            <a:r>
              <a:rPr lang="en-US" dirty="0" err="1"/>
              <a:t>wykonana</a:t>
            </a:r>
            <a:r>
              <a:rPr lang="en-US" dirty="0"/>
              <a:t> w </a:t>
            </a:r>
            <a:r>
              <a:rPr lang="pl-PL" dirty="0" err="1"/>
              <a:t>Python</a:t>
            </a:r>
            <a:r>
              <a:rPr lang="en-US" dirty="0"/>
              <a:t>-</a:t>
            </a:r>
            <a:r>
              <a:rPr lang="en-US" dirty="0" err="1"/>
              <a:t>ie</a:t>
            </a:r>
            <a:r>
              <a:rPr lang="en-US" dirty="0"/>
              <a:t> z </a:t>
            </a:r>
            <a:r>
              <a:rPr lang="en-US" dirty="0" err="1"/>
              <a:t>wykorzystaniem</a:t>
            </a:r>
            <a:r>
              <a:rPr lang="en-US" dirty="0"/>
              <a:t> </a:t>
            </a:r>
            <a:r>
              <a:rPr lang="en-US" dirty="0" err="1"/>
              <a:t>kilku</a:t>
            </a:r>
            <a:r>
              <a:rPr lang="en-US" dirty="0"/>
              <a:t> </a:t>
            </a:r>
            <a:r>
              <a:rPr lang="en-US" dirty="0" err="1"/>
              <a:t>bibliotek</a:t>
            </a:r>
            <a:r>
              <a:rPr lang="en-US" dirty="0"/>
              <a:t>.</a:t>
            </a:r>
          </a:p>
          <a:p>
            <a:r>
              <a:rPr lang="en-US" dirty="0" err="1"/>
              <a:t>Dokładniejszy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instalacji</a:t>
            </a:r>
            <a:r>
              <a:rPr lang="en-US" dirty="0"/>
              <a:t> </a:t>
            </a:r>
            <a:r>
              <a:rPr lang="en-US" dirty="0" err="1"/>
              <a:t>znajduje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stronie</a:t>
            </a:r>
            <a:r>
              <a:rPr lang="en-US" dirty="0"/>
              <a:t> </a:t>
            </a:r>
            <a:r>
              <a:rPr lang="en-US" dirty="0" err="1"/>
              <a:t>repozytorium</a:t>
            </a:r>
            <a:r>
              <a:rPr lang="en-US" dirty="0"/>
              <a:t> w </a:t>
            </a:r>
            <a:r>
              <a:rPr lang="en-US" dirty="0" err="1"/>
              <a:t>serwisie</a:t>
            </a:r>
            <a:r>
              <a:rPr lang="en-US" dirty="0"/>
              <a:t> GitHub:</a:t>
            </a:r>
            <a:br>
              <a:rPr lang="en-US" dirty="0"/>
            </a:br>
            <a:r>
              <a:rPr lang="en-US" sz="1400" dirty="0">
                <a:hlinkClick r:id="rId3"/>
              </a:rPr>
              <a:t>https://github.com/turek9933/DOCX-App</a:t>
            </a:r>
            <a:endParaRPr lang="en-US" sz="1400" dirty="0"/>
          </a:p>
          <a:p>
            <a:r>
              <a:rPr lang="en-US" dirty="0" err="1"/>
              <a:t>Dokumenty</a:t>
            </a:r>
            <a:r>
              <a:rPr lang="en-US" dirty="0"/>
              <a:t> </a:t>
            </a:r>
            <a:r>
              <a:rPr lang="en-US" dirty="0" err="1"/>
              <a:t>traktujące</a:t>
            </a:r>
            <a:r>
              <a:rPr lang="en-US" dirty="0"/>
              <a:t> o </a:t>
            </a:r>
            <a:r>
              <a:rPr lang="en-US" dirty="0" err="1"/>
              <a:t>aplikacji</a:t>
            </a:r>
            <a:r>
              <a:rPr lang="en-US" dirty="0"/>
              <a:t> to:</a:t>
            </a:r>
            <a:br>
              <a:rPr lang="en-US" dirty="0"/>
            </a:br>
            <a:r>
              <a:rPr lang="en-US" dirty="0"/>
              <a:t>- dokumentacja.md</a:t>
            </a:r>
            <a:br>
              <a:rPr lang="en-US" dirty="0"/>
            </a:br>
            <a:r>
              <a:rPr lang="en-US" dirty="0"/>
              <a:t>- README.md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2C732CF-26FD-4E9F-4542-7CE8E52C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22" y="1110586"/>
            <a:ext cx="7112420" cy="46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82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FC253-ED42-7CC1-5FA7-5B4799D62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Dziękuję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1E7E81-7881-B65E-2439-B7D5DBE9D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Tomasz Turek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8813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76A0F1-FEA5-B370-11C9-B70F64ED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</a:t>
            </a:r>
            <a:r>
              <a:rPr lang="en-US" dirty="0" err="1"/>
              <a:t>aplikacja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F320D-DC04-CDB1-68AA-0587939A1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Jest to </a:t>
            </a:r>
            <a:r>
              <a:rPr lang="en-US" dirty="0" err="1"/>
              <a:t>narzędzie</a:t>
            </a:r>
            <a:r>
              <a:rPr lang="en-US" dirty="0"/>
              <a:t> </a:t>
            </a:r>
            <a:r>
              <a:rPr lang="pl-PL" dirty="0"/>
              <a:t>do manipulacji dokumentami w formacie .</a:t>
            </a:r>
            <a:r>
              <a:rPr lang="pl-PL" dirty="0" err="1"/>
              <a:t>docx</a:t>
            </a:r>
            <a:r>
              <a:rPr lang="pl-PL" dirty="0"/>
              <a:t> według ustalonych funkcjonalności.</a:t>
            </a:r>
            <a:endParaRPr lang="en-US" dirty="0"/>
          </a:p>
          <a:p>
            <a:r>
              <a:rPr lang="en-US" dirty="0"/>
              <a:t>U</a:t>
            </a:r>
            <a:r>
              <a:rPr lang="pl-PL" dirty="0" err="1"/>
              <a:t>możliwia</a:t>
            </a:r>
            <a:r>
              <a:rPr lang="pl-PL" dirty="0"/>
              <a:t> generowanie certyfikatów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pl-PL" dirty="0"/>
              <a:t>dokumentów</a:t>
            </a:r>
            <a:r>
              <a:rPr lang="en-US" dirty="0"/>
              <a:t> </a:t>
            </a:r>
            <a:r>
              <a:rPr lang="en-US" dirty="0" err="1"/>
              <a:t>wg</a:t>
            </a:r>
            <a:r>
              <a:rPr lang="en-US" dirty="0"/>
              <a:t> </a:t>
            </a:r>
            <a:r>
              <a:rPr lang="en-US" dirty="0" err="1"/>
              <a:t>ustalonych</a:t>
            </a:r>
            <a:r>
              <a:rPr lang="en-US" dirty="0"/>
              <a:t>, </a:t>
            </a:r>
            <a:r>
              <a:rPr lang="en-US" dirty="0" err="1"/>
              <a:t>modyfikowalnych</a:t>
            </a:r>
            <a:r>
              <a:rPr lang="en-US" dirty="0"/>
              <a:t> </a:t>
            </a:r>
            <a:r>
              <a:rPr lang="en-US" dirty="0" err="1"/>
              <a:t>schematów</a:t>
            </a:r>
            <a:r>
              <a:rPr lang="pl-PL" dirty="0"/>
              <a:t>,</a:t>
            </a:r>
            <a:r>
              <a:rPr lang="en-US" dirty="0"/>
              <a:t> a </a:t>
            </a:r>
            <a:r>
              <a:rPr lang="en-US" dirty="0" err="1"/>
              <a:t>także</a:t>
            </a:r>
            <a:r>
              <a:rPr lang="en-US" dirty="0"/>
              <a:t> </a:t>
            </a:r>
            <a:r>
              <a:rPr lang="pl-PL" dirty="0"/>
              <a:t>konwertowanie plików na </a:t>
            </a:r>
            <a:r>
              <a:rPr lang="en-US" dirty="0"/>
              <a:t>format </a:t>
            </a:r>
            <a:r>
              <a:rPr lang="pl-PL" dirty="0"/>
              <a:t>.pdf oraz prostą edycję plików tekstowych.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760794-0031-1D53-4501-7C3EF6CFF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Motywacja</a:t>
            </a:r>
            <a:endParaRPr lang="en-US" b="1" dirty="0"/>
          </a:p>
          <a:p>
            <a:r>
              <a:rPr lang="en-US" dirty="0" err="1"/>
              <a:t>Automatyzacja</a:t>
            </a:r>
            <a:r>
              <a:rPr lang="en-US" dirty="0"/>
              <a:t> </a:t>
            </a:r>
            <a:r>
              <a:rPr lang="en-US" dirty="0" err="1"/>
              <a:t>procesów</a:t>
            </a:r>
            <a:r>
              <a:rPr lang="en-US" dirty="0"/>
              <a:t> </a:t>
            </a:r>
            <a:r>
              <a:rPr lang="en-US" dirty="0" err="1"/>
              <a:t>przetwarzania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potrzeby</a:t>
            </a:r>
            <a:r>
              <a:rPr lang="en-US" dirty="0"/>
              <a:t> </a:t>
            </a:r>
            <a:r>
              <a:rPr lang="en-US" dirty="0" err="1"/>
              <a:t>tworzenia</a:t>
            </a:r>
            <a:r>
              <a:rPr lang="en-US" dirty="0"/>
              <a:t> </a:t>
            </a:r>
            <a:r>
              <a:rPr lang="en-US" dirty="0" err="1"/>
              <a:t>dokumentów</a:t>
            </a:r>
            <a:r>
              <a:rPr lang="en-US" dirty="0"/>
              <a:t>.</a:t>
            </a:r>
          </a:p>
          <a:p>
            <a:r>
              <a:rPr lang="en-US" dirty="0" err="1"/>
              <a:t>Poznanie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z </a:t>
            </a:r>
            <a:r>
              <a:rPr lang="en-US" dirty="0" err="1"/>
              <a:t>interfejsem</a:t>
            </a:r>
            <a:r>
              <a:rPr lang="en-US" dirty="0"/>
              <a:t> </a:t>
            </a:r>
            <a:r>
              <a:rPr lang="en-US" dirty="0" err="1"/>
              <a:t>graficznym</a:t>
            </a:r>
            <a:r>
              <a:rPr lang="en-US" dirty="0"/>
              <a:t>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934956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E302C-2C0B-8362-4566-3135FDC2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2764"/>
          </a:xfrm>
        </p:spPr>
        <p:txBody>
          <a:bodyPr/>
          <a:lstStyle/>
          <a:p>
            <a:r>
              <a:rPr lang="en-US" dirty="0" err="1"/>
              <a:t>Okno</a:t>
            </a:r>
            <a:br>
              <a:rPr lang="en-US" dirty="0"/>
            </a:br>
            <a:r>
              <a:rPr lang="en-US" dirty="0" err="1"/>
              <a:t>główne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939C0F-DD4B-0CA3-5BA5-63AEDCA6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do </a:t>
            </a:r>
            <a:r>
              <a:rPr lang="en-US" dirty="0" err="1"/>
              <a:t>wybranej</a:t>
            </a:r>
            <a:r>
              <a:rPr lang="en-US" dirty="0"/>
              <a:t> </a:t>
            </a:r>
            <a:r>
              <a:rPr lang="en-US" dirty="0" err="1"/>
              <a:t>funkcjonalności</a:t>
            </a:r>
            <a:r>
              <a:rPr lang="en-US" dirty="0"/>
              <a:t>.</a:t>
            </a:r>
          </a:p>
          <a:p>
            <a:r>
              <a:rPr lang="en-US" dirty="0" err="1"/>
              <a:t>Zawiera</a:t>
            </a:r>
            <a:r>
              <a:rPr lang="en-US" dirty="0"/>
              <a:t> </a:t>
            </a:r>
            <a:r>
              <a:rPr lang="en-US" dirty="0" err="1"/>
              <a:t>przyciski</a:t>
            </a:r>
            <a:r>
              <a:rPr lang="en-US" dirty="0"/>
              <a:t> </a:t>
            </a:r>
            <a:r>
              <a:rPr lang="en-US" dirty="0" err="1"/>
              <a:t>umożlliwiające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do </a:t>
            </a:r>
            <a:r>
              <a:rPr lang="en-US" dirty="0" err="1"/>
              <a:t>widoków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z 4 </a:t>
            </a:r>
            <a:r>
              <a:rPr lang="en-US" dirty="0" err="1"/>
              <a:t>głównych</a:t>
            </a:r>
            <a:r>
              <a:rPr lang="en-US" dirty="0"/>
              <a:t> </a:t>
            </a:r>
            <a:r>
              <a:rPr lang="en-US" dirty="0" err="1"/>
              <a:t>modułów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.</a:t>
            </a:r>
          </a:p>
          <a:p>
            <a:r>
              <a:rPr lang="en-US" dirty="0" err="1"/>
              <a:t>Umożliwia</a:t>
            </a:r>
            <a:r>
              <a:rPr lang="en-US" dirty="0"/>
              <a:t> </a:t>
            </a:r>
            <a:r>
              <a:rPr lang="en-US" dirty="0" err="1"/>
              <a:t>również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w </a:t>
            </a:r>
            <a:r>
              <a:rPr lang="en-US" dirty="0" err="1"/>
              <a:t>dowolnym</a:t>
            </a:r>
            <a:r>
              <a:rPr lang="en-US" dirty="0"/>
              <a:t> </a:t>
            </a:r>
            <a:r>
              <a:rPr lang="en-US" dirty="0" err="1"/>
              <a:t>momencie</a:t>
            </a:r>
            <a:r>
              <a:rPr lang="en-US" dirty="0"/>
              <a:t> do </a:t>
            </a:r>
            <a:r>
              <a:rPr lang="en-US" dirty="0" err="1"/>
              <a:t>okienka</a:t>
            </a:r>
            <a:r>
              <a:rPr lang="en-US" dirty="0"/>
              <a:t> </a:t>
            </a:r>
            <a:r>
              <a:rPr lang="en-US" dirty="0" err="1"/>
              <a:t>opcji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pomocy</a:t>
            </a:r>
            <a:r>
              <a:rPr lang="en-US" dirty="0"/>
              <a:t>.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7A5F0BD-5E8C-1AFE-DEF1-7392D791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78" y="1207826"/>
            <a:ext cx="6403354" cy="4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76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</a:t>
            </a:r>
            <a:r>
              <a:rPr lang="en-US" dirty="0" err="1"/>
              <a:t>certyfikatów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C6177D-E2A1-3C82-123C-E7A859E0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5036" cy="4351338"/>
          </a:xfrm>
        </p:spPr>
        <p:txBody>
          <a:bodyPr/>
          <a:lstStyle/>
          <a:p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–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oznakowanych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sformatowanych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.docx </a:t>
            </a:r>
            <a:r>
              <a:rPr lang="en-US" dirty="0" err="1"/>
              <a:t>oraz</a:t>
            </a:r>
            <a:r>
              <a:rPr lang="en-US" dirty="0"/>
              <a:t> .txt</a:t>
            </a:r>
            <a:endParaRPr lang="pl-PL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63B89934-4DDC-658D-4C0B-DE527AA0A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4311" y="2877650"/>
          <a:ext cx="4678526" cy="361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543519" imgH="5829300" progId="Acrobat.Document.DC">
                  <p:embed/>
                </p:oleObj>
              </mc:Choice>
              <mc:Fallback>
                <p:oleObj name="Acrobat Document" r:id="rId2" imgW="7543519" imgH="5829300" progId="Acrobat.Document.DC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63B89934-4DDC-658D-4C0B-DE527AA0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4311" y="2877650"/>
                        <a:ext cx="4678526" cy="361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CEB42D7C-0201-2CC6-B861-2B4A027BD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241" y="1690688"/>
            <a:ext cx="3268665" cy="9985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670E6B-9E49-772F-DC81-1B208D41A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11708" y="3029000"/>
            <a:ext cx="1828571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75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</a:t>
            </a:r>
            <a:r>
              <a:rPr lang="en-US" dirty="0" err="1"/>
              <a:t>certyfikatów</a:t>
            </a:r>
            <a:endParaRPr lang="pl-PL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942ACA0D-7930-A916-9EC8-F341DB445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58106"/>
              </p:ext>
            </p:extLst>
          </p:nvPr>
        </p:nvGraphicFramePr>
        <p:xfrm>
          <a:off x="6958863" y="1690688"/>
          <a:ext cx="5181602" cy="400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543519" imgH="5829300" progId="Acrobat.Document.DC">
                  <p:embed/>
                </p:oleObj>
              </mc:Choice>
              <mc:Fallback>
                <p:oleObj name="Acrobat Document" r:id="rId2" imgW="7543519" imgH="58293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8863" y="1690688"/>
                        <a:ext cx="5181602" cy="400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C52ECFEC-23E9-13FD-1DD5-1C921939D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669"/>
          <a:stretch/>
        </p:blipFill>
        <p:spPr>
          <a:xfrm>
            <a:off x="493648" y="2410373"/>
            <a:ext cx="4730202" cy="21908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45942C2-F081-D07E-CA94-1994836D3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13998" y="3229000"/>
            <a:ext cx="914286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30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Generowanie</a:t>
            </a:r>
            <a:r>
              <a:rPr lang="en-US" sz="4000" dirty="0"/>
              <a:t> </a:t>
            </a:r>
            <a:r>
              <a:rPr lang="en-US" sz="4000" dirty="0" err="1"/>
              <a:t>dokumentów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C6177D-E2A1-3C82-123C-E7A859E0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5036" cy="4351338"/>
          </a:xfrm>
        </p:spPr>
        <p:txBody>
          <a:bodyPr/>
          <a:lstStyle/>
          <a:p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–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oznakowanych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sformatowanych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.docx </a:t>
            </a:r>
            <a:r>
              <a:rPr lang="en-US" dirty="0" err="1"/>
              <a:t>oraz</a:t>
            </a:r>
            <a:r>
              <a:rPr lang="en-US" dirty="0"/>
              <a:t> .txt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9670E6B-9E49-772F-DC81-1B208D41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94535" y="4260272"/>
            <a:ext cx="1828571" cy="800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5F2A83E-D875-1451-4C22-FB470C31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40" y="1439862"/>
            <a:ext cx="3095451" cy="1325564"/>
          </a:xfrm>
          <a:prstGeom prst="rect">
            <a:avLst/>
          </a:prstGeom>
        </p:spPr>
      </p:pic>
      <p:graphicFrame>
        <p:nvGraphicFramePr>
          <p:cNvPr id="12" name="Obiekt 11">
            <a:extLst>
              <a:ext uri="{FF2B5EF4-FFF2-40B4-BE49-F238E27FC236}">
                <a16:creationId xmlns:a16="http://schemas.microsoft.com/office/drawing/2014/main" id="{54B1E9FF-8F06-4109-3CE2-3AD3C29C0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2938"/>
              </p:ext>
            </p:extLst>
          </p:nvPr>
        </p:nvGraphicFramePr>
        <p:xfrm>
          <a:off x="4472413" y="1439862"/>
          <a:ext cx="38290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667136" imgH="8019778" progId="Acrobat.Document.DC">
                  <p:embed/>
                </p:oleObj>
              </mc:Choice>
              <mc:Fallback>
                <p:oleObj name="Acrobat Document" r:id="rId4" imgW="5667136" imgH="801977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2413" y="1439862"/>
                        <a:ext cx="38290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4900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744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Generowanie</a:t>
            </a:r>
            <a:r>
              <a:rPr lang="en-US" sz="4000" dirty="0"/>
              <a:t> </a:t>
            </a:r>
            <a:r>
              <a:rPr lang="en-US" sz="4000" dirty="0" err="1"/>
              <a:t>dokumentów</a:t>
            </a:r>
            <a:endParaRPr lang="pl-PL" sz="40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5942C2-F081-D07E-CA94-1994836D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9222" y="3229000"/>
            <a:ext cx="914286" cy="400000"/>
          </a:xfrm>
          <a:prstGeom prst="rect">
            <a:avLst/>
          </a:prstGeom>
        </p:spPr>
      </p:pic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F73B8082-1BD2-13CB-A757-9CAC58B6A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0404"/>
              </p:ext>
            </p:extLst>
          </p:nvPr>
        </p:nvGraphicFramePr>
        <p:xfrm>
          <a:off x="7659232" y="222048"/>
          <a:ext cx="4532768" cy="64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667136" imgH="8019778" progId="Acrobat.Document.DC">
                  <p:embed/>
                </p:oleObj>
              </mc:Choice>
              <mc:Fallback>
                <p:oleObj name="Acrobat Document" r:id="rId3" imgW="5667136" imgH="801977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9232" y="222048"/>
                        <a:ext cx="4532768" cy="6413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A1EA7C20-0030-30FC-A368-AEB640CB8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9" y="2305754"/>
            <a:ext cx="5809514" cy="2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62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60DD7-7A37-4D37-31FE-F7A76E41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PDF-</a:t>
            </a:r>
            <a:r>
              <a:rPr lang="en-US" dirty="0" err="1"/>
              <a:t>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edycja</a:t>
            </a:r>
            <a:r>
              <a:rPr lang="en-US" dirty="0"/>
              <a:t> </a:t>
            </a:r>
            <a:r>
              <a:rPr lang="en-US" dirty="0" err="1"/>
              <a:t>tekstowa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01382C-040C-D25B-A27A-936294003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866420"/>
          </a:xfrm>
        </p:spPr>
        <p:txBody>
          <a:bodyPr>
            <a:normAutofit/>
          </a:bodyPr>
          <a:lstStyle/>
          <a:p>
            <a:r>
              <a:rPr lang="en-US" sz="2400" dirty="0" err="1"/>
              <a:t>Wybieramy</a:t>
            </a:r>
            <a:r>
              <a:rPr lang="en-US" sz="2400" dirty="0"/>
              <a:t> </a:t>
            </a:r>
            <a:r>
              <a:rPr lang="en-US" sz="2400" dirty="0" err="1"/>
              <a:t>pliki</a:t>
            </a:r>
            <a:r>
              <a:rPr lang="en-US" sz="2400" dirty="0"/>
              <a:t> .docx. </a:t>
            </a:r>
            <a:r>
              <a:rPr lang="en-US" sz="2400" dirty="0" err="1"/>
              <a:t>Aplikacja</a:t>
            </a:r>
            <a:r>
              <a:rPr lang="en-US" sz="2400" dirty="0"/>
              <a:t> </a:t>
            </a:r>
            <a:r>
              <a:rPr lang="en-US" sz="2400" dirty="0" err="1"/>
              <a:t>przekształca</a:t>
            </a:r>
            <a:r>
              <a:rPr lang="en-US" sz="2400" dirty="0"/>
              <a:t> je </a:t>
            </a:r>
            <a:r>
              <a:rPr lang="en-US" sz="2400" dirty="0" err="1"/>
              <a:t>na</a:t>
            </a:r>
            <a:r>
              <a:rPr lang="en-US" sz="2400" dirty="0"/>
              <a:t> format .pdf</a:t>
            </a:r>
            <a:endParaRPr lang="pl-PL" sz="24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5DCDE6-11F5-4970-4B99-BFBFFFA4B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Pozwala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podstawową</a:t>
            </a:r>
            <a:r>
              <a:rPr lang="en-US" sz="2400" dirty="0"/>
              <a:t> </a:t>
            </a:r>
            <a:r>
              <a:rPr lang="en-US" sz="2400" dirty="0" err="1"/>
              <a:t>edycję</a:t>
            </a:r>
            <a:r>
              <a:rPr lang="en-US" sz="2400" dirty="0"/>
              <a:t> </a:t>
            </a:r>
            <a:r>
              <a:rPr lang="en-US" sz="2400" dirty="0" err="1"/>
              <a:t>plików</a:t>
            </a:r>
            <a:r>
              <a:rPr lang="en-US" sz="2400" dirty="0"/>
              <a:t> .txt.</a:t>
            </a:r>
            <a:endParaRPr lang="pl-PL" sz="24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C1B2548A-9928-1FA2-B19A-799EFF05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72"/>
          <a:stretch/>
        </p:blipFill>
        <p:spPr>
          <a:xfrm>
            <a:off x="455081" y="2692045"/>
            <a:ext cx="4292363" cy="1886305"/>
          </a:xfrm>
          <a:custGeom>
            <a:avLst/>
            <a:gdLst>
              <a:gd name="connsiteX0" fmla="*/ 0 w 4292363"/>
              <a:gd name="connsiteY0" fmla="*/ 0 h 2768777"/>
              <a:gd name="connsiteX1" fmla="*/ 4292363 w 4292363"/>
              <a:gd name="connsiteY1" fmla="*/ 0 h 2768777"/>
              <a:gd name="connsiteX2" fmla="*/ 4292363 w 4292363"/>
              <a:gd name="connsiteY2" fmla="*/ 1969477 h 2768777"/>
              <a:gd name="connsiteX3" fmla="*/ 2364852 w 4292363"/>
              <a:gd name="connsiteY3" fmla="*/ 1969477 h 2768777"/>
              <a:gd name="connsiteX4" fmla="*/ 2364852 w 4292363"/>
              <a:gd name="connsiteY4" fmla="*/ 2768777 h 2768777"/>
              <a:gd name="connsiteX5" fmla="*/ 0 w 4292363"/>
              <a:gd name="connsiteY5" fmla="*/ 2768777 h 27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2363" h="2768777">
                <a:moveTo>
                  <a:pt x="0" y="0"/>
                </a:moveTo>
                <a:lnTo>
                  <a:pt x="4292363" y="0"/>
                </a:lnTo>
                <a:lnTo>
                  <a:pt x="4292363" y="1969477"/>
                </a:lnTo>
                <a:lnTo>
                  <a:pt x="2364852" y="1969477"/>
                </a:lnTo>
                <a:lnTo>
                  <a:pt x="2364852" y="2768777"/>
                </a:lnTo>
                <a:lnTo>
                  <a:pt x="0" y="2768777"/>
                </a:lnTo>
                <a:close/>
              </a:path>
            </a:pathLst>
          </a:cu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5DF28B5-BEFD-0402-B582-201A1F24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63" y="5682065"/>
            <a:ext cx="2957936" cy="78011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9FD46C5-56D7-78C3-6BC0-8F2DEE24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3119907" y="5017394"/>
            <a:ext cx="914286" cy="40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E67D671-53B7-AB4E-B03D-9E948D06C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14"/>
          <a:stretch/>
        </p:blipFill>
        <p:spPr>
          <a:xfrm>
            <a:off x="455081" y="4076433"/>
            <a:ext cx="4292363" cy="885646"/>
          </a:xfrm>
          <a:custGeom>
            <a:avLst/>
            <a:gdLst>
              <a:gd name="connsiteX0" fmla="*/ 0 w 4292363"/>
              <a:gd name="connsiteY0" fmla="*/ 0 h 2768777"/>
              <a:gd name="connsiteX1" fmla="*/ 4292363 w 4292363"/>
              <a:gd name="connsiteY1" fmla="*/ 0 h 2768777"/>
              <a:gd name="connsiteX2" fmla="*/ 4292363 w 4292363"/>
              <a:gd name="connsiteY2" fmla="*/ 1969477 h 2768777"/>
              <a:gd name="connsiteX3" fmla="*/ 2364852 w 4292363"/>
              <a:gd name="connsiteY3" fmla="*/ 1969477 h 2768777"/>
              <a:gd name="connsiteX4" fmla="*/ 2364852 w 4292363"/>
              <a:gd name="connsiteY4" fmla="*/ 2768777 h 2768777"/>
              <a:gd name="connsiteX5" fmla="*/ 0 w 4292363"/>
              <a:gd name="connsiteY5" fmla="*/ 2768777 h 27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2363" h="2768777">
                <a:moveTo>
                  <a:pt x="0" y="0"/>
                </a:moveTo>
                <a:lnTo>
                  <a:pt x="4292363" y="0"/>
                </a:lnTo>
                <a:lnTo>
                  <a:pt x="4292363" y="1969477"/>
                </a:lnTo>
                <a:lnTo>
                  <a:pt x="2364852" y="1969477"/>
                </a:lnTo>
                <a:lnTo>
                  <a:pt x="2364852" y="2768777"/>
                </a:lnTo>
                <a:lnTo>
                  <a:pt x="0" y="2768777"/>
                </a:lnTo>
                <a:close/>
              </a:path>
            </a:pathLst>
          </a:cu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39CAB22-CC39-0259-67B1-C090C49C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019" y="3242353"/>
            <a:ext cx="4274827" cy="25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556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3E795-B430-DCC4-EA34-FD0051AB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Ustawienia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pomoc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1D8127-8AE4-A6BA-3E35-AF236ABD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868" y="1825625"/>
            <a:ext cx="3479042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Ustawienia</a:t>
            </a:r>
            <a:r>
              <a:rPr lang="en-US" sz="2400" dirty="0"/>
              <a:t> </a:t>
            </a:r>
            <a:r>
              <a:rPr lang="en-US" sz="2400" dirty="0" err="1"/>
              <a:t>pozwalają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personalizacje</a:t>
            </a:r>
            <a:r>
              <a:rPr lang="en-US" sz="2400" dirty="0"/>
              <a:t> </a:t>
            </a:r>
            <a:r>
              <a:rPr lang="en-US" sz="2400" dirty="0" err="1"/>
              <a:t>separatorów</a:t>
            </a:r>
            <a:r>
              <a:rPr lang="en-US" sz="2400" dirty="0"/>
              <a:t> </a:t>
            </a:r>
            <a:r>
              <a:rPr lang="en-US" sz="2400" dirty="0" err="1"/>
              <a:t>oraz</a:t>
            </a:r>
            <a:r>
              <a:rPr lang="en-US" sz="2400" dirty="0"/>
              <a:t> </a:t>
            </a:r>
            <a:r>
              <a:rPr lang="en-US" sz="2400" dirty="0" err="1"/>
              <a:t>placeholderów</a:t>
            </a:r>
            <a:r>
              <a:rPr lang="en-US" sz="2400" dirty="0"/>
              <a:t>.</a:t>
            </a:r>
            <a:endParaRPr lang="pl-PL" sz="24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B9039C-803E-86A6-FF2B-CC694E07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479042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Pomoc</a:t>
            </a:r>
            <a:r>
              <a:rPr lang="en-US" sz="2400" dirty="0"/>
              <a:t> </a:t>
            </a:r>
            <a:r>
              <a:rPr lang="en-US" sz="2400" dirty="0" err="1"/>
              <a:t>wyświetla</a:t>
            </a:r>
            <a:r>
              <a:rPr lang="en-US" sz="2400" dirty="0"/>
              <a:t> </a:t>
            </a:r>
            <a:r>
              <a:rPr lang="en-US" sz="2400" dirty="0" err="1"/>
              <a:t>informacje</a:t>
            </a:r>
            <a:r>
              <a:rPr lang="en-US" sz="2400" dirty="0"/>
              <a:t> </a:t>
            </a:r>
            <a:r>
              <a:rPr lang="en-US" sz="2400" dirty="0" err="1"/>
              <a:t>niezbędne</a:t>
            </a:r>
            <a:r>
              <a:rPr lang="en-US" sz="2400" dirty="0"/>
              <a:t> do </a:t>
            </a:r>
            <a:r>
              <a:rPr lang="en-US" sz="2400" dirty="0" err="1"/>
              <a:t>pełnego</a:t>
            </a:r>
            <a:r>
              <a:rPr lang="en-US" sz="2400" dirty="0"/>
              <a:t> </a:t>
            </a:r>
            <a:r>
              <a:rPr lang="en-US" sz="2400" dirty="0" err="1"/>
              <a:t>wykorzystania</a:t>
            </a:r>
            <a:r>
              <a:rPr lang="en-US" sz="2400" dirty="0"/>
              <a:t> </a:t>
            </a:r>
            <a:r>
              <a:rPr lang="en-US" sz="2400" dirty="0" err="1"/>
              <a:t>aplikacji</a:t>
            </a:r>
            <a:r>
              <a:rPr lang="en-US" sz="2400" dirty="0"/>
              <a:t>.</a:t>
            </a:r>
            <a:endParaRPr lang="pl-PL" sz="24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489274-206D-CF6F-112B-6AD08F3F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34" y="2408783"/>
            <a:ext cx="3241306" cy="390311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B720453-4AC3-5098-2471-ED11F9B4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96" y="2593075"/>
            <a:ext cx="3582073" cy="3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68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otyw pakietu Office">
  <a:themeElements>
    <a:clrScheme name="Niestandardowy 1">
      <a:dk1>
        <a:srgbClr val="000000"/>
      </a:dk1>
      <a:lt1>
        <a:srgbClr val="FAFAC8"/>
      </a:lt1>
      <a:dk2>
        <a:srgbClr val="C2B27C"/>
      </a:dk2>
      <a:lt2>
        <a:srgbClr val="000000"/>
      </a:lt2>
      <a:accent1>
        <a:srgbClr val="96BE7C"/>
      </a:accent1>
      <a:accent2>
        <a:srgbClr val="C2B27C"/>
      </a:accent2>
      <a:accent3>
        <a:srgbClr val="5C83BA"/>
      </a:accent3>
      <a:accent4>
        <a:srgbClr val="FFFFFF"/>
      </a:accent4>
      <a:accent5>
        <a:srgbClr val="000000"/>
      </a:accent5>
      <a:accent6>
        <a:srgbClr val="FFFFFF"/>
      </a:accent6>
      <a:hlink>
        <a:srgbClr val="5C83BA"/>
      </a:hlink>
      <a:folHlink>
        <a:srgbClr val="06560E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Subtelne kształt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240</Words>
  <Application>Microsoft Office PowerPoint</Application>
  <PresentationFormat>Panoramiczny</PresentationFormat>
  <Paragraphs>31</Paragraphs>
  <Slides>11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Motyw pakietu Office</vt:lpstr>
      <vt:lpstr>Adobe Acrobat Document</vt:lpstr>
      <vt:lpstr>DOCX-App</vt:lpstr>
      <vt:lpstr>Czym jest aplikacja?</vt:lpstr>
      <vt:lpstr>Okno główne</vt:lpstr>
      <vt:lpstr>Generowanie certyfikatów</vt:lpstr>
      <vt:lpstr>Generowanie certyfikatów</vt:lpstr>
      <vt:lpstr>Generowanie dokumentów</vt:lpstr>
      <vt:lpstr>Generowanie dokumentów</vt:lpstr>
      <vt:lpstr>Generowanie PDF-ów i edycja tekstowa</vt:lpstr>
      <vt:lpstr>Ustawienia i pomoc</vt:lpstr>
      <vt:lpstr>Specyfikacja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Turek</dc:creator>
  <cp:lastModifiedBy>Tomasz Turek</cp:lastModifiedBy>
  <cp:revision>9</cp:revision>
  <dcterms:created xsi:type="dcterms:W3CDTF">2024-06-18T10:12:53Z</dcterms:created>
  <dcterms:modified xsi:type="dcterms:W3CDTF">2024-06-18T12:31:46Z</dcterms:modified>
</cp:coreProperties>
</file>