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1932-F86A-FE26-3459-88CEAF86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CACD8-9BFC-4FB1-E729-8F2A46904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CE12-BA8A-2104-1A4A-C47F7CA7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71E8-C211-498B-87B2-B050F3D98D8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B0FF-5E18-742C-F0FC-C0B2C3F7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A934-44E1-B244-517D-726559B6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47A0-DA99-4B6F-B388-CDCA37E2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8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1EAB-53BB-8955-6139-56959DC4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58227-31AD-90D5-47AE-E4B8C6AC9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BEE3-5F8D-C58E-A691-CDC1C247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71E8-C211-498B-87B2-B050F3D98D8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FBCB0-96F4-F81F-FCFD-BF3443A7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9784-BFE2-D642-293B-24DF10CB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47A0-DA99-4B6F-B388-CDCA37E2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5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D7BD6-6EDE-46D9-7170-08557952F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465DC-59C8-2522-7743-D66E8EEAE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FC94-4939-C2C0-5D69-E15C2CEA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71E8-C211-498B-87B2-B050F3D98D8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DEC71-DF54-87DB-9BF6-1DF9D0F7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24832-8083-9A5B-C8B1-D42E3ECF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47A0-DA99-4B6F-B388-CDCA37E2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9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B0C1-F065-65FA-B1C0-6535C339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55B47-9CF0-2ADD-7DA7-6B3FB12B7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0C42-2A10-5BFB-BFE5-8508C33D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71E8-C211-498B-87B2-B050F3D98D8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EE69F-F120-8FEC-77F9-F8B8243A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B443-6F92-0B9D-541F-90361042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47A0-DA99-4B6F-B388-CDCA37E2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6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77AE-E190-428A-64AC-14A23F8FE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189A6-60AE-F018-C1F3-2F0718C8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FCF9-B077-A7A8-F0C5-BF2031CE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71E8-C211-498B-87B2-B050F3D98D8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9F433-980F-0DBA-5516-75D83F5B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4ECAD-E56E-58A2-E1D6-B1F3770D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47A0-DA99-4B6F-B388-CDCA37E2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3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F3AB-96A6-2D41-F72C-8EBA3442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179B-63F0-0432-1C6A-D3BD11D87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C4763-EB6D-8E9E-BE71-C7CEDE4A1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1BF61-9FA0-3B9F-BE03-BFCEA9EC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71E8-C211-498B-87B2-B050F3D98D8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C1DDB-0684-C46F-D350-F0EE4DA1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D0F4D-4C40-5B58-283A-2D056E07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47A0-DA99-4B6F-B388-CDCA37E2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37DF-31B6-A095-C8F6-84440E45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2808-AC20-C317-B15C-DD387EEE8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19890-EEDC-BC34-AB93-523DA88D7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B3814-028B-FEE7-8FC4-6F788886A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8F5FD-1827-BA48-3677-D67DD35B0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7C654-EEA6-2BCA-850E-56FBB945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71E8-C211-498B-87B2-B050F3D98D8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B1E62-48AB-9B69-0F6B-C7E0B2EF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D428E-31A8-910E-CF46-A42B8FE6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47A0-DA99-4B6F-B388-CDCA37E2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3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1735-6BBE-0E98-AA9E-DCEC3471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2C62-31EE-73A9-CD61-6412F713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71E8-C211-498B-87B2-B050F3D98D8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53B63-CC93-989A-E8DE-65F0A59B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36833-2225-1AD0-2216-0865CB11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47A0-DA99-4B6F-B388-CDCA37E2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40396-5A93-0EFD-D43A-3F0B154C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71E8-C211-498B-87B2-B050F3D98D8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90BCD-EE23-908B-D980-AC9BD262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4B997-6071-567C-12AB-5B0C6907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47A0-DA99-4B6F-B388-CDCA37E2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2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7016-DF3D-D85B-1F43-44030E89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D962C-B271-EB9A-F7B6-0E1411B7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FB2F8-09ED-F7A1-D3F6-F2AFBE304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40E47-D92E-4E80-9105-E37D65EF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71E8-C211-498B-87B2-B050F3D98D8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9204F-76EC-057F-F743-0101EAAD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D4B2C-CEF3-FBC8-A0A9-35344FDD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47A0-DA99-4B6F-B388-CDCA37E2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37A8-FF11-A6DD-4F72-3A065802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1B49A-2913-4DCD-8C0D-BDE0D1459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FEE3E-1084-093C-82F8-C91D8F444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DB2A9-3780-9227-E9E5-8662FFE5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71E8-C211-498B-87B2-B050F3D98D8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E5513-2E36-805F-975A-CCED7251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57800-8393-D1A2-E0E8-E5BC5033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C47A0-DA99-4B6F-B388-CDCA37E2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9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25772-A00F-44EC-A0BD-A7B097B5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359A0-043C-900C-891F-3FC912A43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20398-98D2-A679-4B37-532C94DCB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71E8-C211-498B-87B2-B050F3D98D8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CCD68-225F-0781-25DA-C18F56F35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01F7-112E-ED99-3BAF-5EBC8933B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C47A0-DA99-4B6F-B388-CDCA37E2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026C-CE32-6A2C-7B6C-321682F8A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cs-CZ" sz="4800" dirty="0"/>
              <a:t>UX/UI DESIGN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F0201-50E3-0F03-F21A-4F338C202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3945418"/>
            <a:ext cx="5609219" cy="576738"/>
          </a:xfrm>
        </p:spPr>
        <p:txBody>
          <a:bodyPr anchor="b">
            <a:normAutofit/>
          </a:bodyPr>
          <a:lstStyle/>
          <a:p>
            <a:pPr algn="l"/>
            <a:r>
              <a:rPr lang="cs-CZ" sz="2000" dirty="0"/>
              <a:t>WEB ICONS</a:t>
            </a:r>
            <a:endParaRPr lang="en-US" sz="2000" dirty="0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12D2CDC-950C-FB75-78B6-51429F9A1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F979F2B-9CCB-1433-571D-6B8CBC21E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CBB04D3-5505-6C85-3A23-AEE38B655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4CD66C3-5778-BAE7-6A07-D0551E1E4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18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A6A6-82BA-F4F1-211A-0B12E710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4004732"/>
            <a:ext cx="6465287" cy="1324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4800" dirty="0" err="1"/>
              <a:t>Which</a:t>
            </a:r>
            <a:r>
              <a:rPr lang="cs-CZ" sz="4800" dirty="0"/>
              <a:t> LOGO ?</a:t>
            </a:r>
            <a:endParaRPr lang="en-US" sz="4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2D1B8-0887-4D2B-8C42-999040132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15F8F6B7-32CB-9AF6-5CD4-801A63C6F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66" y="694322"/>
            <a:ext cx="3483526" cy="250813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A085277-BAF7-40CC-A608-B030CA969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DFDA3A37-784E-B9B4-B11A-A219DC1C8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745" y="628649"/>
            <a:ext cx="2639484" cy="26394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4009F90-86BF-44AE-B0EB-D68140E0E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picture containing text, image&#10;&#10;Description automatically generated">
            <a:extLst>
              <a:ext uri="{FF2B5EF4-FFF2-40B4-BE49-F238E27FC236}">
                <a16:creationId xmlns:a16="http://schemas.microsoft.com/office/drawing/2014/main" id="{E53E7DE0-9753-8F6A-09CD-B67FA1B81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340" y="628649"/>
            <a:ext cx="2639484" cy="263948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254369-4B26-4D6A-A4CD-BE3438297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1DCCB4B9-38C0-A300-3720-995C95CC1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3" y="3351741"/>
            <a:ext cx="2963332" cy="29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77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FA05F94F-01B0-0377-0657-40B50E1A1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3" y="2981325"/>
            <a:ext cx="4997450" cy="2781300"/>
          </a:xfrm>
          <a:prstGeom prst="rect">
            <a:avLst/>
          </a:prstGeom>
        </p:spPr>
      </p:pic>
      <p:pic>
        <p:nvPicPr>
          <p:cNvPr id="5" name="Content Placeholder 4" descr="A blue light in the dark&#10;&#10;Description automatically generated with low confidence">
            <a:extLst>
              <a:ext uri="{FF2B5EF4-FFF2-40B4-BE49-F238E27FC236}">
                <a16:creationId xmlns:a16="http://schemas.microsoft.com/office/drawing/2014/main" id="{6FBCAF1C-5689-E0B0-381A-34D61BF83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588" y="2981325"/>
            <a:ext cx="4999038" cy="2781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6938A-74DB-4A77-5E0A-3C61DB33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kern="1200" dirty="0">
                <a:solidFill>
                  <a:srgbClr val="CC0099"/>
                </a:solidFill>
                <a:latin typeface="+mj-lt"/>
                <a:ea typeface="+mj-ea"/>
                <a:cs typeface="+mj-cs"/>
              </a:rPr>
              <a:t>ROMAN TUREK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Mallorca</a:t>
            </a:r>
          </a:p>
        </p:txBody>
      </p:sp>
    </p:spTree>
    <p:extLst>
      <p:ext uri="{BB962C8B-B14F-4D97-AF65-F5344CB8AC3E}">
        <p14:creationId xmlns:p14="http://schemas.microsoft.com/office/powerpoint/2010/main" val="260621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UX/UI DESIGN</vt:lpstr>
      <vt:lpstr>Which LOGO ?</vt:lpstr>
      <vt:lpstr>ROMAN TUREK  Mallorca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Turek</dc:creator>
  <cp:lastModifiedBy>Roman Turek</cp:lastModifiedBy>
  <cp:revision>4</cp:revision>
  <dcterms:created xsi:type="dcterms:W3CDTF">2023-03-06T18:05:07Z</dcterms:created>
  <dcterms:modified xsi:type="dcterms:W3CDTF">2023-03-07T18:42:51Z</dcterms:modified>
</cp:coreProperties>
</file>