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  <p:sldId id="264" r:id="rId7"/>
    <p:sldId id="262" r:id="rId8"/>
    <p:sldId id="261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2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2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6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6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0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2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9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9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07A0A-6123-44C6-94EA-A3C615213AA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F4E2C-A457-4710-B803-1D491CC7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 FRAMEWORK TO EVALUATE MARINE RESERVES IN MEXICO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018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Caio Faro, Jael Martinez, Juan Carlos Villasenor and </a:t>
            </a:r>
            <a:r>
              <a:rPr lang="en-US" dirty="0" err="1" smtClean="0">
                <a:solidFill>
                  <a:schemeClr val="bg1"/>
                </a:solidFill>
              </a:rPr>
              <a:t>Melaina</a:t>
            </a:r>
            <a:r>
              <a:rPr lang="en-US" dirty="0" smtClean="0">
                <a:solidFill>
                  <a:schemeClr val="bg1"/>
                </a:solidFill>
              </a:rPr>
              <a:t> Wright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TURFeffect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Fall Review Meeting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November 03, 2016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1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Thank you!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Objectives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Summer and Fall Progress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Collection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Indicators and Reserves Objectives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Survey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Data Analysis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Outreach and Feedback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Summer and Fall Progress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Data Collection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Juan Carlos over the summer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Jael and the ETJ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CPI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7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Summer and Fall Progress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Indicators and Reserves’ Objectives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Summer and Fall Progress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Survey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 over the summer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Review and Improvement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New tests in 1 week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Summer and Fall Progress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Data Analysis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Improved analysis and changed methods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Summer and Fall Progress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Outreach and Feedback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526421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Workshop “ </a:t>
            </a:r>
            <a:r>
              <a:rPr lang="en-US" dirty="0" err="1" smtClean="0">
                <a:solidFill>
                  <a:schemeClr val="bg1"/>
                </a:solidFill>
              </a:rPr>
              <a:t>Evaluacion</a:t>
            </a:r>
            <a:r>
              <a:rPr lang="en-US" dirty="0" smtClean="0">
                <a:solidFill>
                  <a:schemeClr val="bg1"/>
                </a:solidFill>
              </a:rPr>
              <a:t> y </a:t>
            </a:r>
            <a:r>
              <a:rPr lang="en-US" dirty="0" err="1" smtClean="0">
                <a:solidFill>
                  <a:schemeClr val="bg1"/>
                </a:solidFill>
              </a:rPr>
              <a:t>Seguimiento</a:t>
            </a:r>
            <a:r>
              <a:rPr lang="en-US" dirty="0" smtClean="0">
                <a:solidFill>
                  <a:schemeClr val="bg1"/>
                </a:solidFill>
              </a:rPr>
              <a:t> de Zonas de Refugio </a:t>
            </a:r>
            <a:r>
              <a:rPr lang="en-US" dirty="0" err="1" smtClean="0">
                <a:solidFill>
                  <a:schemeClr val="bg1"/>
                </a:solidFill>
              </a:rPr>
              <a:t>en</a:t>
            </a:r>
            <a:r>
              <a:rPr lang="en-US" dirty="0" smtClean="0">
                <a:solidFill>
                  <a:schemeClr val="bg1"/>
                </a:solidFill>
              </a:rPr>
              <a:t> Mexico” – La Paz, Mexico.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Presentation of list of indicators and preliminary results from Quintana </a:t>
            </a:r>
            <a:r>
              <a:rPr lang="en-US" dirty="0" err="1" smtClean="0">
                <a:solidFill>
                  <a:schemeClr val="bg1"/>
                </a:solidFill>
              </a:rPr>
              <a:t>Roo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Group activity to debate possible indicators in the evaluation of fishing refugees.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984" y="2216903"/>
            <a:ext cx="3486911" cy="2615184"/>
          </a:xfrm>
          <a:prstGeom prst="rect">
            <a:avLst/>
          </a:prstGeom>
        </p:spPr>
      </p:pic>
      <p:pic>
        <p:nvPicPr>
          <p:cNvPr id="5" name="Content Placeholder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112" y="4025873"/>
            <a:ext cx="3191575" cy="26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Next Steps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Field trip to Mexico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Guidebook outline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Shiny app (beta version)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Final Report outline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142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 FRAMEWORK TO EVALUATE MARINE RESERVES IN MEXICO</vt:lpstr>
      <vt:lpstr>Objectives</vt:lpstr>
      <vt:lpstr>Summer and Fall Progress</vt:lpstr>
      <vt:lpstr>Summer and Fall Progress Data Collection</vt:lpstr>
      <vt:lpstr>Summer and Fall Progress Indicators and Reserves’ Objectives</vt:lpstr>
      <vt:lpstr>Summer and Fall Progress Survey</vt:lpstr>
      <vt:lpstr>Summer and Fall Progress Data Analysis</vt:lpstr>
      <vt:lpstr>Summer and Fall Progress Outreach and Feedback</vt:lpstr>
      <vt:lpstr>Next Steps</vt:lpstr>
      <vt:lpstr>Thank you!</vt:lpstr>
    </vt:vector>
  </TitlesOfParts>
  <Company>UCSB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TO EVALUATE MARINE RESERVES IN MEXICO</dc:title>
  <dc:creator>Caio Faro</dc:creator>
  <cp:lastModifiedBy>Caio Faro</cp:lastModifiedBy>
  <cp:revision>23</cp:revision>
  <dcterms:created xsi:type="dcterms:W3CDTF">2016-11-01T22:03:08Z</dcterms:created>
  <dcterms:modified xsi:type="dcterms:W3CDTF">2016-11-01T23:01:36Z</dcterms:modified>
</cp:coreProperties>
</file>