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FE2C-0FAC-441D-B764-4AB83CF908AA}" type="datetimeFigureOut">
              <a:rPr lang="es-MX" smtClean="0"/>
              <a:t>30/09/2016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E22-3901-4CCE-BE88-D1D98EE7E40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cvdav.github.io/QRo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summer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Transect</a:t>
            </a:r>
            <a:r>
              <a:rPr lang="es-MX" dirty="0" smtClean="0"/>
              <a:t> data up </a:t>
            </a:r>
            <a:r>
              <a:rPr lang="es-MX" dirty="0" err="1" smtClean="0"/>
              <a:t>to</a:t>
            </a:r>
            <a:r>
              <a:rPr lang="es-MX" dirty="0" smtClean="0"/>
              <a:t> 2016 (</a:t>
            </a:r>
            <a:r>
              <a:rPr lang="es-MX" dirty="0" err="1" smtClean="0"/>
              <a:t>missing</a:t>
            </a:r>
            <a:r>
              <a:rPr lang="es-MX" dirty="0" smtClean="0"/>
              <a:t> Baja, </a:t>
            </a:r>
            <a:r>
              <a:rPr lang="es-MX" dirty="0" err="1" smtClean="0"/>
              <a:t>today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Surveys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5 </a:t>
            </a:r>
            <a:r>
              <a:rPr lang="es-MX" dirty="0" err="1" smtClean="0"/>
              <a:t>communities</a:t>
            </a:r>
            <a:r>
              <a:rPr lang="es-MX" dirty="0" smtClean="0"/>
              <a:t> (1 more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week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Preliminary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 of </a:t>
            </a:r>
            <a:r>
              <a:rPr lang="es-MX" dirty="0" err="1" smtClean="0"/>
              <a:t>QRoo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 </a:t>
            </a:r>
            <a:r>
              <a:rPr lang="es-MX" dirty="0" err="1" smtClean="0"/>
              <a:t>communities</a:t>
            </a:r>
            <a:r>
              <a:rPr lang="es-MX" dirty="0" smtClean="0"/>
              <a:t> (8 reserves)</a:t>
            </a:r>
          </a:p>
          <a:p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ecological</a:t>
            </a:r>
            <a:r>
              <a:rPr lang="es-MX" dirty="0" smtClean="0"/>
              <a:t> </a:t>
            </a:r>
            <a:r>
              <a:rPr lang="es-MX" dirty="0" err="1" smtClean="0"/>
              <a:t>indicators</a:t>
            </a:r>
            <a:endParaRPr lang="es-MX" dirty="0" smtClean="0"/>
          </a:p>
          <a:p>
            <a:r>
              <a:rPr lang="es-MX" dirty="0" err="1" smtClean="0"/>
              <a:t>Multiple</a:t>
            </a:r>
            <a:r>
              <a:rPr lang="es-MX" dirty="0" smtClean="0"/>
              <a:t> Linear </a:t>
            </a:r>
            <a:r>
              <a:rPr lang="es-MX" dirty="0" err="1" smtClean="0"/>
              <a:t>Regression</a:t>
            </a:r>
            <a:endParaRPr lang="es-MX" dirty="0" smtClean="0"/>
          </a:p>
          <a:p>
            <a:r>
              <a:rPr lang="es-MX" dirty="0" smtClean="0"/>
              <a:t>“Score </a:t>
            </a:r>
            <a:r>
              <a:rPr lang="es-MX" dirty="0" err="1" smtClean="0"/>
              <a:t>cards</a:t>
            </a:r>
            <a:r>
              <a:rPr lang="es-MX" dirty="0" smtClean="0"/>
              <a:t>”</a:t>
            </a:r>
          </a:p>
          <a:p>
            <a:r>
              <a:rPr lang="es-MX" dirty="0" err="1" smtClean="0"/>
              <a:t>Parametrized</a:t>
            </a:r>
            <a:r>
              <a:rPr lang="es-MX" dirty="0" smtClean="0"/>
              <a:t> </a:t>
            </a:r>
            <a:r>
              <a:rPr lang="es-MX" dirty="0" err="1" smtClean="0"/>
              <a:t>report</a:t>
            </a:r>
            <a:r>
              <a:rPr lang="es-MX" dirty="0" smtClean="0"/>
              <a:t> (</a:t>
            </a:r>
            <a:r>
              <a:rPr lang="es-MX" dirty="0" err="1" smtClean="0"/>
              <a:t>one</a:t>
            </a:r>
            <a:r>
              <a:rPr lang="es-MX" dirty="0"/>
              <a:t> </a:t>
            </a:r>
            <a:r>
              <a:rPr lang="es-MX" dirty="0" smtClean="0"/>
              <a:t>line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analyze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pPr>
              <a:buNone/>
            </a:pPr>
            <a:r>
              <a:rPr lang="es-MX" sz="2400" dirty="0" err="1" smtClean="0"/>
              <a:t>MPAreport_html</a:t>
            </a:r>
            <a:r>
              <a:rPr lang="es-MX" sz="2400" dirty="0" smtClean="0"/>
              <a:t>(</a:t>
            </a:r>
            <a:r>
              <a:rPr lang="es-MX" sz="2400" dirty="0" err="1" smtClean="0"/>
              <a:t>fish</a:t>
            </a:r>
            <a:r>
              <a:rPr lang="es-MX" sz="2400" dirty="0" smtClean="0"/>
              <a:t>, </a:t>
            </a:r>
            <a:r>
              <a:rPr lang="es-MX" sz="2400" dirty="0" err="1" smtClean="0"/>
              <a:t>invert</a:t>
            </a:r>
            <a:r>
              <a:rPr lang="es-MX" sz="2400" dirty="0" smtClean="0"/>
              <a:t>, </a:t>
            </a:r>
            <a:r>
              <a:rPr lang="es-MX" sz="2400" dirty="0" err="1" smtClean="0"/>
              <a:t>community</a:t>
            </a:r>
            <a:r>
              <a:rPr lang="es-MX" sz="2400" dirty="0" smtClean="0"/>
              <a:t>, reserve, control)</a:t>
            </a:r>
          </a:p>
          <a:p>
            <a:pPr>
              <a:buNone/>
            </a:pPr>
            <a:r>
              <a:rPr lang="es-MX" sz="2400" dirty="0" smtClean="0">
                <a:hlinkClick r:id="rId2"/>
              </a:rPr>
              <a:t>jcvdav.github.io/</a:t>
            </a:r>
            <a:r>
              <a:rPr lang="es-MX" sz="2400" dirty="0" err="1" smtClean="0">
                <a:hlinkClick r:id="rId2"/>
              </a:rPr>
              <a:t>QRoo</a:t>
            </a:r>
            <a:endParaRPr lang="es-MX" sz="2400" dirty="0" smtClean="0"/>
          </a:p>
          <a:p>
            <a:pPr>
              <a:buNone/>
            </a:pPr>
            <a:endParaRPr lang="es-MX" sz="2400" dirty="0" smtClean="0"/>
          </a:p>
          <a:p>
            <a:pPr>
              <a:buNone/>
            </a:pPr>
            <a:endParaRPr lang="es-MX" sz="2400" dirty="0"/>
          </a:p>
        </p:txBody>
      </p:sp>
      <p:sp>
        <p:nvSpPr>
          <p:cNvPr id="4098" name="AutoShape 2" descr="data:image/jpeg;base64,/9j/4AAQSkZJRgABAQEAlgCWAAD/2wBDAAoHBwgHBgoICAgLCgoLDhgQDg0NDh0VFhEYIx8lJCIfIiEmKzcvJik0KSEiMEExNDk7Pj4+JS5ESUM8SDc9Pjv/2wBDAQoLCw4NDhwQEBw7KCIoOzs7Ozs7Ozs7Ozs7Ozs7Ozs7Ozs7Ozs7Ozs7Ozs7Ozs7Ozs7Ozs7Ozs7Ozs7Ozs7Ozv/wAARCAN4BC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a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jM8SyCMyoHPRSwz+VSV5P4iJ/wCFvad8zY8xeNxx0oWs1HuO3ut9j1iiiigQUUUUAFFFFABRRRQAUUUUAFFFFABRRRQAUUUUAFFFFABRXK+PvEd54c0qCayVDJNMI8sOgNb+mSSTaZbySkl3jBYn1oWqbB6W8y3RRRQAUUUUAFISAMk4FLXH+Pdcnt4INE09v9O1Ftgx1Ve5pNvZbjS7nXJIki7kdWHqpzSkgDJ4FZ+haVFoukQWMeT5a/MxOSx7mq/i29/s/wAMX1yG2lYiM/Xiib5U2tQgnJpdzS+2Wv8Az8w/99ij7Za/8/MP/fYrynwX8O9P8Q6ENQ1C5vFleRsCOUgYrfPwf0HHF5qH/f8ANVJOLsyU09Ud3HJHKu6N1ceqnNPrx7RZdR8EePF0IXbXFnMwwhJxg9D9a9hoteKkuoXd2mFFFFIYUUUUAFFFFABRRRQAUx5ooseZIiZ6bmAzT68v8eudV8eaNpSOygH5sEgdc0LWSj3D7LfY9OZ1RdzMFUdycChJEkXcjq49VORWR4k0afWvDs2l21wtu8qBPMbPH5UvhbRG8PaDb6dJMJpIx80gz8x/GhdQfQ2KKKKACiiigAooooAKKKKACiiigAooooAKKKKACiiigAooooAKKKKACiiigApryJGu53VR6scU6s7XdKi1rSJ7GXI8xflYHBB7Gk3ZXGtWaAIIyDkUtcd4B1ya4hn0PUHzfac2w56svY12NU1bYlPuFFFFIYUUUUAFFFFABRRRQAUUUUAFFFFABRRRQAUUUUAFFFFABRRRQAUUUUAFFFFABRRRQAUUUUAFFFFABRRRQAUUUUAFFFFABRRRQAUUUUAFFFFABRRRQAUUUUAFFFFABRRRQAUUUUAFFFFABRRRQAUUUUAFFFFABRRRQAV5P4i/5K/p3/XRf5V6xXk/iL/kr+nf9dF/lRD+LD5/kx/Yl6fqesUUUUCOZ8b+Kz4X0xHhjEl1O2yJT0z71zlv4e8da9brf3HiFtNaQbhDGOAK67xNqGhaXZrd62kTIh+QOoY59hXLN8UbmU/8S7wzeXMJ+5Io4NJW17jd9DPh1/xR4M1+207W5/ttrcuFWVuSfcV2vjO7ntvCl1c2kzwyBQVdDgivMvFmqa5qmqaTLq1itnCZwYE/i9816L41/wCRHuf+uQ/lUVG/YtvccLe1SWxyOgav4s8V6VFY6bcG3iiGJ76Q5Zj7UzVW8Z+A3jvp9UbVLRmCuZOg9sV03wqVV8EWxAAJZs/nU/xJAPg25yM4xWtd+zbaJpLm91m7pepxanpEOoJ8qSJuOe3rXAXviXxD4v1ybS/DbfZrOE4kuu/1zV/QrmWD4P8Anox3rbNg/jS/COFF8NzTADfLMSxqpQXtJLov8yU2oRfV6fcUrm28a+DYWvn1I6zahf3qt95B6ip/hfrV/rEuoyXl3LMu7KLI2dnPSu8vI1lsp0cZVo2BH4V538J41hu9XjQYVZMD86mD96Sfb9UOa91Nd/0ZqeNPG11pd9FouiQifUpsdRkKDWaPCnjuaH7a/iR45yN32YH5c+maqeF1+2/FbUp52DPCzBAfSvVKUV7il1ZUn7zj0RwPhTxrqDaw3h/xHEsV6vCOOA1aPjnxXceH4be00+MSX9422IN0Fc18RY1tvHGh3MQCyySAMw74roPHfhK58SWdtd2Euy+tRmPJxn8alvmgm+9mCspteWhkr4S8c3MQvJPFDwysN32cdM+lW/Bvi3VZdbn8O69Gv2qEfLIvf61iweNPGfh9xb6vpD3UcQxujTt/vV0Xhbxn4f8AEWocWiWupt1DqNx/4FWkd9NiHtrucz8UdH1S3nF/NqrTWc84EVqRxEfWur8EaDrOmJ9q1DW3vbeWIeXCw4jrP+Lv/IFsP+voV2Wj/wDIGtM/88h/KphpF27l1NXH0/U4bVPFeva/4km0Hw4FhSE7ZZ26j3FMuvCXjmxha7g8US3ToN3kngH2rT1bxr4f8PajLb6fZC51Fv8AWJboAW+pqj/wn/iPUgYdP8L3EEhHDz/dFSvh037jfxa7Gl8P/Ft34hhubTUkVby0baxUcGuzryz4UtM+v6y1wAJy+ZAOgbvXqdaPVJma3a7MQnAJPavM/D8h8RfFC9vpPmhslxF7HpXo90xW1lYdQh/lXnHwkUPc6vM2N/nsM/jUw/ieiKn8Fu7R6bXC/Fq++z+FhbBsNcvsx613VeW/FBhqXiLStHDZ3MGYD0JwamS5mo92iovlvJ9EdX4OutPsfCthC97bI/lAsDKoIP51paj4m0bS7J7u41CDy067HDH8hXOD4R+FSBmK6z/13NSQ/CfwrBOkoguGKMGAaYkH6irk+Z3IikkjmfDlvceNfHkviBo2jsrc/IxGA2OmK63xn4um0WS303S40uNUu2xFG3QfWuntrW3soBDbQpDEvREGAK4nxD420Kw1oR2WljVtUiOD5Sgsv0NS7e7BbL7xq93J7/gQHwb40vP9Jm8XSW0knzNDGDtQ+gqDwbruvWPiufwzrE5vAgyJWOWB9c+lWF8eeI9VDWmm+F7i2uWXKy3Jwi/Wsv4bLear4v1HV9QdWnQeXJt6bs9qqHxW6WYpfDfrodP8StYuNI8MlrW4aCWZwgkTqv0rK0qbxP4p0CG2sLxrC3WIBr+T5pJm7kelVfirI17qelaOhJ81w5UfWvRdPtI7DT4LWFQqRIFAFTBXi2+/5FSdpJLt+Z5Xq83izwHqllPc63JqUE7bSJPu+4x616fLqC/2I+oAFR5BkAP0zXnvxOnN94i0fSYwWdZVkKj0JrqPHV4dI8EXLR4BCCMfjxScn7FvzdhqP71LyMr4Y3+o6tHqGoXt5NNHJLiJHbIQe1djq119i0q6ud23yombPpxXPfDSwFj4Ot+MNKS5/Gn/ABHv1sfB90ScGXEY/Gqr+6ml00Jo+8793czfhffalqdlf3l/eTXCPN+68w5Cj2rJ0v8A4nXxfup8nZarlfw4rovAkP8AZHw/gkkXBWNpDkYrE+FMAur3V9VcHe05RSfTOau1qtv5V/wCb3pN93+G/wDkWfiVrV/bX2maZp13LbSzyBmaI4JXPSut1a7fS/DU9z5hLxQffJ5zjrXB6sw1r4u2dtglLLhh6963/ihem08ISwoRuuCIx71i/wCD6t/5GqX723ZL/M4/w94s8T3ukvpul+bf6hNIxa4mPyxr6A9jWxDL4l8MeBtSvNdupWuydsWZQ23PcGum8BaVFpfhS0VItkkyCST1JNYPxcu2Gk2enL0u5tpq6qs3FbvQinraT6am58P2vZfCsE9/dS3M0pLb5Tk47U/x7qsmkeFLm5hmMMpwiOpwQTWnoNqLLQ7O3AxsiUfpXEfF6532Vjpin57mXIH0ore9LlXV2Cjorv1N7wZeXFv4IhvtXu5JXCl3llPOKwIr3xR4+ad9LvRpGmxv+6mUZeTH9K6q60Z73wX/AGVEwSR7UICfXFecafc+N/AXk6f/AGd9ptM7tsab8j6jpTk06kr/ACJjdQVvmXdYHi7wFJBqU+uPqds7BHWToPwr03TL5dS023vUGFmQMBXDab8SdG8Q3g0zWdM+zbmwqzYcFvQ+legQxRQwpHCipGowqqMAChX5dfkDtzafMkrA8X+J4fDGlefgSXMp2QRZ+81b9cd4x8U6BpUscN1ZpqOoIQYYAoJB+vY1D6I0RlReHfHHiCJNRuvER0t5V/49oV+UDsaoWuq+JvB3i+30nUr5tTt7xlAd+oz6elaK/EfWbgiC38IXscsnyxs/3VJ6E8dKwtJXWda+JsMevGP7TapuKxfdXFaR/iK236EP4G3ueneIr19P8P3t3G2144iVPoa8w0HxZ4o1HR/7O0gTXuoTEtJcTH5Yh6A+tdd8U797Lwi6RnDTSKh+hrT8DaTFpHhe0ijj2vIgdzjliaiKvzN7aL9RyduVLfVmN4eudY8KeHL2/wDFt08kgfMatIGOPQVmWi+M/HSm+i1E6LZD/UbBy496d8Sp21LxBpGgAny5XDuB65r0W1t47W1igiUKkahQB2pr3lzv0Xy6g9Hyr1f+R5jq2q+JPAtjPZalfvqEVyh+z3fRkf0rqPA016ng0X2o3kt1I4aXfIckDHSsX4wMr6dptvjLSXGB+NberS/2B8OmwApitgnT14qXL93KXXYrlvOMV6/oZPw41LUdZ1TVr26vZ5bfzMQxu2VT6V3V5MLaymmJwI0LZ+grkPhTY/ZfCSynO+aRmJ9q1fHV+un+Eb2ViRvTyxj1NVW9yNl0RNL35X7swPhnqGp6rcardXt5NPD52IQ7ZAHtVjXPFGp6h4g/4Rvw2EEwH+kXLciIeo96m+Ftk1p4MgLqVeRixzXLatoXizwr4ivNd0eJLiKU4yBuJB/2ac0lNReyX4hC7i5Le5f1Dwf41srKW7h8Wz3DxDeIum7HbNdB8P8AxTP4n0iR7tFW5tn8uQr0YjvXN23xZntTBaa9ossLuMSSH5QR6ha73QTpM2nrd6PDFHBcfPmNNuT701on1RLe3c4XxA58O/E+yv4/khvVxLj+I9K9MByAfWvNPi0oW60iQcN56jP416PbEm1iJ6lB/Kph/D9G0VP4/VIlooooAKKKKACiiigAooooAKKKKACiiigAooooAKKKKACiiigAooooAKKKKACiiigAooooAKKKKACiiigAooooAKKKKACiiigAooooAKKKKACiiigAooooAKKKKACiiigAooooAKKKKACiiigAooooAKKKKACiiigAooooAK8j8VXEVr8V7G4ncJFG6lmPQDFeuVz2seBtA169N5qFoZZiMEhyKSupqS6f5D05Wu5P/wAJh4f/AOgpb/8AfVOj8WaDNIscepwM7HAAbrWP/wAKr8I/9A4/9/DUlv8ADLwra3EdxFp5WSM7lPmHg1StfUl3tocp8VFkh8Q6beXMbSaeuNw7Zzz+ldtZeLPDMemJLBfW0MIXIjBAI9sVsXmn2moWxtruBJoiMbWGa52L4Z+FIbkXC6aC4OeXJH5Uo3S5SpatSPPvG3iUeI9a0+e0hkFhbzARzuuAzZ5r0Pxg27wFM2c5hU5/CtLU/C2jatYx2V1Zr5ERyix/Lg/hVi50ayu9J/suaMta7Qm3dzge9RKN6Tghp/vFJnO/Cv8A5Ea1/wB5v51N8Sf+RNuvwrd0fR7LQtPSw0+IxwISVUnPWl1XSrTWbF7K+jMkL/eUHFXX/eXt1FTfK9Tm/A9ot/8ADa1tH+7LCyn865rwZrqeC9Vu/D2thoFeUtFKR8v/AOqvRrLT7fQdHFpp0OIoEPlxk5/WuT03V/D/AI/E1nq9jFDdQuVEbnDED0NVKV6snHqTa0En3Lvibx3pdjpskVhOt7dzIVijhO7865/4OsznUmf7zHJz9a3J9E8JeCdOubuKCGGRo2C723MTjtms/wCEdjJHpV3fyRlPtEp257jPWlTteXp+oTvyx9f0MzxClx4I8eLr6wM9hc/6xgOhPWu4i8beHpbD7YNSiCbd20nDflWxdWlvewNDcwpLG3VXGRXNP8M/Cj3P2g6d8+c/fOPyqVdR5exTs3zHHxTTfEHx9BeW8TjTbFgVdl4OP8a6fxx4k1fwzc2VxaxK2nlsTnbkj2rrLOxtdPgENpAkMY7IuKfcW0F3C0NxEksbdVcZFN6JKPT8RLVty6mLaeMvDuo2CznUIFR15SVgD+VefgWfiD4m2k3h+DZb2xzNIi4XPrXZz/DLwpcTmZ9O+YnPDkCt/TNH0/R7cQWFrHCoGPlHJ+ppq3MpdhO/K49zjfi6jnw/ayhSViuAzH0FbuhaxZar4cjisrqN7j7N/q1b5lOPStq9srbULV7a7iWWJxgqwrI0bwVoWgXr3mnWhimcYJ3k5qVs4vZ/5FSfwtdP8zzv4f6hpmj+Ib+DXVWK8Z/llmHQ555PSu61zx5o2nWpS2uVvLmQFYooPmy3bpV7WfB+ha++/ULFHfuy/KT9cU3R/BmgaG2+x0+NW6hm+Yj86fxRSYtpOS6nB/CqaZvEmqGdTFLKS7xtwQa9ZrItfC+k2etSaxBAUu5QQ7hjg59q16d/dSFb3m+42RQ8bIf4gRXmXw6J0zxjrGkSHDZLgfjXp9edeLbZvDfjOx8SxLi2mYR3OPWlHSa89P8AIctYNdtfuPRa8nlcav8AGVAPmS1JU+2K9VjkSaFZEOVdcgj0rIsfCWjadq8urW1sVu5jl3LE5oWk030uD1g0uptUUUUAZviF5o/D988GfMELbcdeled/Cq90K0srqe9nhh1AyfO87AH8Ca9VZQylWAIPUHvXL3/w48L6ldvdXGnDzH67WKj8hSV02+43ZxSKfinx5ZW9hc22klr668sktCNyRj1JrP8AhF9lXSrlvPjN3cSGR4w3zAeuK7LT/D2laXp5sbSzjjhZSrADlgfU96r6L4P0Tw/cy3Om2nlSyjDNuJ4qo2i35omV2l5M4m8Lat8YoIxllsuo9K9QrJsvDGlWGsT6tbwEXdwMSOWJzWtSWkFEb1m2eWs/9s/GRCgLR2alG9sVp/GDzv8AhGY9mfK8z5/6V1Nh4X0nTNVuNUtYCt1cnMjlic1oXdnb31s9vdRLLE4wysM1LXuRiun+dyk/fcv62Od8MeJtCHhuyU6jbxGOIKyO4Uggc8V5/wDEHxM3ie9tbKwST7B5m1ZCuBM2ecfSu7T4X+Eo5lmGnZZW3DLkjNat74T0W+uLOaa0AayOYAh2qp+gq3aU1J9yFeKaRm+JpjpPw9kRTtb7MsY+pFV/hjaLZ+C4bggh58yOTXR6xoljrtj9i1CMyQZDbQxHIqWz021sNOSwt49lui7VXPQUrv3n1YWVorsec+AgdW8e6vqz5bGVU++cVN8Vrhri+0nS0IJaZXI/HFdtonhzS/D6zLp0Hlee+9yWJJNMvfC2k6jrEOrXVuZLqAYjYscD8KLL3F0Vh3d5Pq72NO1iENrFEOiIBXl3xTlaDxPpE0+fsyOre3B5r1WqOr6Jp+u2ZtdRt1mjPr1H0Pak78yl2dxxsly/Ipt4v8Pw2H2k6nb+WqbtocFsY6Y9a8uudTuvFvxGsZGgkigSRWhjcYOz+9j3r0Ow+HHhbTrxbqDTVMidN7Fh+RrSTwxpSa7/AG0tvi8CbA+7gD0AqlZTUn0Jd+RxRzXj3xXqvhjVdN+zFFsJD+/Jj3H8DXSW/irQp7eOUaparvUHDSAEfhV7UNNs9UtXtr23SaNxghh0+npXMf8ACqvCH/QOP/fw1KulZjaW6OX1yKw8XeNLODQbYMlu3+lXMaYTOc9e9erouyNU/ugCqum6VY6RarbWNskMajHyjk/U96uVWijyoWrlzMZMWELlfvBTj615F4JutMHjTVp9ckjWcP8Au2nPCnPPWvYK53WPAnh3XLv7VfWCtLjBKnbn64qVdT5vKxTs48ozV/HOkWEYS1m+33Uinyobb5ySPXHSuM+GNzFeeJtT1C+kSK8kb5ImbB56gCvQNE8K6L4ejKabZJESSdxGW/OobTwVoNjrTavBZ7btiSX3EjJ68VUbKV/ImWsbHJfFKZrrV9G0lT8s0mWX8eK9Gto/JtYox/AgX8hWbeeF9Jv9Yh1a5gMl1Bjy2LHA/CtbtSjpC3m2OWsr+Vjy74iiXR/GGla8yFreM4YgdDnpXar4y0A6cL06lAE2btm4b/pj1rCg8V2niHxJeeF9X06KONRhGkblz7ehqeTwN4L8PEarNaRxeRlg0r5GfoetSnamr7bp+o5K8/PY4nUNXl8afECwjSN47VX/AHKvxuAOd2K7H4riYeDXEWdgYb8elZPge0fxD4uu/ErQeVaRErajbgenFek3FvDdwNBcRLJG4wysMg05R/dxj8/xCMv3jl8jlPBviTQ18LWUbahbwvGm10dwpBHtXF/EjxX/AG+IbDTFkaz8wqZcYWVh2Hriu2Pwv8JGfzjp2W3bvvnGa1L7wjomoC0WazULZtuhVDtCn6CnK0pJvuKPuqyMzUJ9Q0D4fxTaaoFxBCpO5cgcc8VF4O8d2Wr6HHLql/BDeLxKHIQH6V15iRovKZAyYxtIyCK5m++G3hbULt7qfTh5j9drFR+VO75m+/4CSSil2MT4g67oN/p39nWqxX+pXK7YDCocrz6jpXTeC9Il0TwvZ2dxxMqZcehp+ieD9C8P7jp1giMzbtzfMQfYnpWxLIsMTSOQFQEkmlpFPzG/ea8jzT4jFtT8XaPpEXLbhJ+temRrsjVP7oArzzwnbN4k8Z33iWVSbaBjHbZr0WiKtBLvr94S1m/LQKKKKACiiigAooooAKKKKACiiigAooooAKKKKACiiigAooooAKKKKACiiigAooooAKKKKACiiigAooooAKKKKACiiigAooooAKKKKACiiigAooooAKKKKACiiigAooooAKKKKACiiigAooooAKKKKACiiigAooooAKKKKACiiigAooooAKKKKACiiigAooooAK5HXfhzpOsXTXkLyWN033pYOCa66ilYdzhLL4U6bHOH1HUbvUlU5CTtxXbW9vDaQJBBGscaDCqo4AqWiqvpYm2twooopDCiiigAooooAKKKKACiiigAooooAKpatpdtrOnS2N2m6KUYPqPcVdopNJqzGnbUz9E0xtH0uKxN09yIhhXcYOPStCiiqbbd2SklogooopDCiiigAooooAKKKKACiiigAooooAKKKKACiiigAooooAKKKKACiiigAooooAKKKKACiiigAooooA5XxN4A03xHcreCaSyvFOTPD941mWnwpskuFfUNXvdRhHJgmb5SfzrvaKErbA9dyG1tYLK3S3toliiQYVVGAKmooovcErBRRRQAUUUUAFZ+t6Y2saXLYrdPbCUYZ0GTj0rQopNJqzGnbVFLSdLttG02KxtV2xxDHufc1dooqm7u7JSto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TJJY4YzJK6xoOrMcAfjT65jVPCc2v6lJJq+oSGwQ/ubWFtgI/2/WgCxP448M21w1vLrFsJFOCA4P61sWl7a30Xm2lzFOn96Nww/SuHmX4YaXMthNFpnmJ8p3AMfxNXovBNjbyJqXha/axZju2xvugkH+7QB2NFMi8zyl83BfHzY6Zp9ABVNpbma4ljgZEEeAdwznNXKqWv/H7d/wC8v8qADZqH/PaH/vk0bNQ/57Q/98mrdFAFTZqH/PaH/vk0gXUDn99Dx/smrlMT+L60AV9mof8APaH/AL5NGzUP+e0P/fJq3RQBU2ah/wA9of8Avk0bNQ/57Q/98mrdFAFTZqH/AD2h/wC+TRs1D/ntD/3yat0UAVNmof8APaH/AL5NGzUP+e0P/fJq3RQBU2ah/wA9of8Avk0mzUP+e0P/AHyatnpQOlAFXZqH/PaH/vk0bNQ/57Q/98mrdFAFTZqH/PaH/vk0bNQ/57Q/98mrdFAFTZqH/PaH/vk0bNQ/57Q/98mrdFAFTZqH/PaH/vk0bNQ/57Q/98mrdFAFMrqA/wCW0P8A3yaXZqH/AD2h/wC+TVh+g+tPoAqbNQ/57Q/98mjZqH/PaH/vk1booAqbNQ/57Q/98mjZqH/PaH/vk1booAqbNQ/57Q/98mjZqH/PaH/vk1booAqbNQ/57Q/98mjZqH/PaH/vk1booAp7NQ/57Q/98ml2ah/z2h/75NWv4qWgCps1D/ntD/3yaNmof89of++TVuigCps1D/ntD/3yaNmof89of++TVuigCps1D/ntD/3yaNmof89of++TVuigCps1D/ntD/3yaNmof89of++TVuigCmF1AkjzoeP9k0uzUP8AntD/AN8mrC/eb60+gCps1D/ntD/3yaNmof8APaH/AL5NW6KAKmzUP+e0P/fJo2ah/wA9of8Avk1booAqbNQ/57Q/98mjZqH/AD2h/wC+TVuigCps1D/ntD/3yaNmof8APaH/AL5NW6SgCps1D/ntD/3yaXZqH/PaH/vk1aHSloAqbNQ/57Q/98mjZqH/AD2h/wC+TVuigCps1D/ntD/3yaNmof8APaH/AL5NW6KAKmzUP+e0P/fJo2ah/wA9of8Avk1booAqbNQ/57Q/98mkK6gBnzof++TVymSfdoAr7NQ/57Q/98mjZqH/AD2h/wC+TVuigCps1D/ntD/3yaNmof8APaH/AL5NW6KAKmzUP+e0P/fJo2ah/wA9of8Avk1booAqbNQ/57Q/98mjZqH/AD2h/wC+TVuigCps1D/ntD/3yaTZqH/PaH/vk1cpO4oAq7NQ/wCe0P8A3yaNmof89of++TVuigCps1D/AJ7Q/wDfJo2ah/z2h/75NW6KAKmzUP8AntD/AN8mjZqH/PaH/vk1booAqbNQ/wCe0P8A3yaNmof89of++TVuigCps1D/AJ7Q/wDfJpAuoEkedDx/smrlNA+dqAK2zUP+e0P/AHyaNmof89of++TVuigCps1D/ntD/wB8mo9NvZLprmOUDdbymMkdDV+snRf+PvVP+vo/yoA1qKKKACiiigAooooAKKKKACiiigAooooAKKKKACiiigAooooAKKKKACiiigAooooAKKKKACiiigAooooAKKKKACiiigAooooAKKKKACiiigArB8b3Fza+ENQmtCwlEeAV6gEgE/lmt6ud8TeLtC0SyuI7+6t3kVQGtmYbmBOOn40paqw47lLw94R8KP4ct2jsbW7jkj3PPIoZmJ6kmq/w6WK1l1fT7CUzabbXTLAxbIX1UH0rnZNA8CSPvtPF72Vu/wAxto7zCjPUYzxXX+B9Q0OW3utM8Pw7bSxk2eaDkSn1z3qurZPRHVUUUUhhVS1/4/bv/eX+VW6qWv8Ax+3f+8v8qALdFFFABTE/i+tPpifxfWgB9FFFABRRRQAUUUUAFFFFACHpQOlB6UDpQAtFFFABRRRQAUUUUAFFFFADH6D60+mP0H1p9ABRRRQAUUUUAFFFFABRRRQAn8VLSfxUtABRRRQAUUUUAFFFFABRRRQAxfvN9afTF+831p9ABRRRQAUUUUAFFFFABSUtJQADpS0g6UtABRRRQAUUUUAFFFFABTJPu0+mSfdoAfRRRQAUUUUAFFFFABRRRQAUncUtJ3FAC0UUUAFFFFABRRRQAUUVWvr+2062a4upBHGO57n0FF7DjFydluJqVw1pptxcIVDxxsy7umQK8u8L+INeufFEf72ScTv++jPKqp7iu2itr7xLN594WttNDZjtsYaXHdj6e1blvZWtvKzQW0UbYAyiAHFYSi5tNOyR6lKtSwtOdOUVKUvw/ryLNFFFbnlBWTov/H3qn/X0f5VrVk6L/wAfeqf9fR/lQBrUUUUAFFFFABRRRQAUUUUAFFFFABRRRQAUUUUAFFFFABRRRQAUUUUAFFFFABRRRQAUUUUAFFFFABRRRQAUUUUAFFFFABRRRQAUUUUAFFFFABXK+NfDvhu70q61LWLRCYo8mZV+fg8CuqrL8SaR/bugXem79hmTCt6EHI/UUnsNbnH6T4b0fUfC76p/wiEEc4UmC3ccyKOhP1rc8Cahpt5pMkdlpn9mSwSFJ7Urgo1Ydv4p8ZaVbrp1z4Wa7nhXYJoHGxsdD1rd8G6PqNml5qesCNL7UJTI0URysY7Cq6vsT0Xc6eiiikMKqWv/AB+3f+8v8qt1Utf+P27/AN5f5UAW6KKKACmJ/F9afTE/i+tAD6KKKACiiigAooooAKKKKAEPSgdKD0oHSgBaKKKACiiigAooooAKKKKAGP0H1p9MfoPrT6ACiiigAooooAKKKKACiiigBP4qWk/ipaACiiigAooooAKKKKACiiigBi/eb60+mL95vrT6ACiiigAooooAKKKKACkpaSgAHSlpB0paACiiigAooooAKKKKACmSfdp9Mk+7QA+iiigAooooAKKKKACiiigApO4paTuKAFooooAKKKKACiisfVtdFrL9hsYzc37j5Y16L7mk2krs0p05VJcsSxqusW2lRr5mXmk4iiUZZzWfYaRdahcJqWttvYHdDa4+SL6+pqxpWhm2lN7qExu75xzIw4Qei1sVNnLWRu6kaS5aW/V/5dhAMDApq/fan0xfvtVnIPooooAKydF/4+9U/wCvo/yrWrJ0X/j71T/r6P8AKgDWooooAKKKKACiiigAooooAKKKKACiiigAooooAKKKKACiiigAooooAKKKKACiiigAooooAKKKKACiiigAooooAKKKKACiiigAooooAKKKKACsfxXqkujeGr2/gGZYk+XPYkgZ/Wtiq2o2VtqGnz2l2oaCVCr59PWk9hrc820/w9JY+K9P8/U7q5n1G1Zp5DIcZI7DpXReA7i8gk1LRLq6a7XT5ykUznLFewPuK5DU/D2qaKItVg8a2sWnWmYoJpgWdAewx1ruvAunabZaH52nX51E3TmWa6Y8yOeufSqX9foSzpaKKKQwqnbf8ft39V/lVyqlr/x+3f8AvL/KgC1j3ox70tFACY96ag+9z3p9MT+L60AOx70Y96WigBMe9GPelooATHvRj3paKAEx70Y96WigBCOOtIBx1pT0oHSgAx70Y96WigBMe9GPelooATHvRj3paKAEx70Y96WigBjjgc96dj3pr9B9afQAmPejHvS0UAJj3ox70tFACY96Me9LRQAmPejHvS0UANxz1pce9H8VLQAmPejHvS0UAJj3ox70tFACY96Me9LRQAmPejHvS0UAMUfM3PenY96av3m+tPoATHvRj3paKAEx70Y96WigBMe9GPelooATHvRj3paSgBAOOtLj3oHSloATHvRj3paKAEx70Y96WigBMe9GPelooATHvTZB8vWn0yT7tADse9GPelooATHvRj3paKAEx70Y96WigBMe9GPelooATHvSY5HNOpO4oAMe9GPelooATHvRj3pJJEijaSRgqKMlicAVzkl9d+JZXttMka3sV4kusYLn0WplKxtSouprsluyTUNYnv7o6Xoj7pv+W1wB8sI/qa0dK0eDS4m2s0s0h3STvyzmp7Cwt9OtUt7aMIij8T7mrNJR1u9yqlVcvs6ekfxfr/kJj3ox70tFWc4mPemgfO3NPpi/fagB2PejHvS0UAJj3rK0T/j61T/r6P8AKtasnRf+PvVP+vo/yoA1qKKKACiiigAooooAKKKKACiiigAooooAKKKKACiiigAooooAKKKKACiiigAooooAKKKKACiiigAooooAKKKKACiiigAooooAKKKKACiiigArn/HJuR4N1H7Ju83y/wCHrjIz+ma6Cs/XdUg0bRbrULld8UKEsv8Ae7YqZbDjujzC1Oh61rOiaVpm2bSNKhNzd5BK7sc7veuo+HbW89xrF1pkZj0uS6byBjAJ7kD0rF0y78WC2e50fwPYW1teDcR5iqzqf7wrr/CL619jeHVtIt9NWM4ijgYEY/CrJOiooopDCqlr/wAft3/vL/KrdVLX/j9u/wDeX+VAFuiiigApifxfWn0xP4vrQA+iiigAooooAKKKKACiiigBD0oHSg9KB0oAWiiigAooooAKKKKACiiigBj9B9afTH6D60+gAooooAKKKKACiiigAooooAT+KlpP4qWgAooooAKKKKACiiigAooooAYv3m+tPpi/eb60+gAooooAKKKKACiiigApKWkoAB0paQdKWgAooooAKKKKACiiigApkn3afTJPu0APooooAKKKKACiiigAooooAKTuKWk7igBar3t7b6fbNcXUgjjXue/0qDVdYtdIgDzlmkfiOJBlnPsKzbHSrrU7mPUtZPI+aK1H3Y/Qn1NQ5a2W50U6K5eeppH8X6f5kUcN34pcTXO+20wNlIejTD1b2ro44khjWONAiKMAAcCnUtOMbE1arnolZLZBRRRVGIUUUUAFMX77U+mL99qAH0UUUAFZOi/8feqf9fR/lWtWTov/AB96p/19H+VAGtRRRQAUVT1ayl1HTZbWG6ktXkGBLGcMv0rzfxD4Zu/DWky6he+NtUwowiCTmRuyilcdrnqlFcT8OrbWdL8Ny6h4l1GWQz/vVW4fJhTHc1csfiT4W1DUVsINQ/eu21GdCqMfZjxVW1sTfS51VFYuseLtF0G7jtdRvBBLJGZEBHUVDoXjjQPEd09rp12WnQZMciFCR7Z60lqPY6CiuPTXdO0mXX759WuLn7K/72FlJEDdgo9K4vwprH9ux6lq1/4p1CJog7PCikRxIehHvSHY9korBi17StG8KWmo3epGS18lSs8v35ffHc07w/4w0TxM0iaZdb5IvvRupVh74NPrYXQ3KK5fVviN4Z0W8e0ur5jLH9/yoy4X6kVsWmuabe6QNWgu0az27zKTgAe9HS4eRoUVzOlfELw1rOpDT7O+3TtnaGQqH+hPWpLa4tT44uoBqs73C2wZrI/6tBn7w96AOiorltQ+JHhfTNRawuNQ/eoQrlELKp9yOK1NT8TaTpOmRald3araTEBJV5Bz0o8w62NWiuXt/iN4YudVTTY9Q/fu21CyEIx9m6V09AC0UUUAFFFFABRRRQAUUUUAFFFFABRRRQAUUUUAFFFFABRRRQAUUUUAFYnjG3e78K38Mdo127R/LCpwWORitusfxZq0uh+Gb3UIADLEnyZ9SQB/OlLYcd0cdpfi/wAZ2WnQ21z4OlnkiXaZFlCgjtxXWeGda1TWIZX1LRZNMZDhVd926uCbS/F7avYWdx4ukifUIfNBWPhWxnaK6b4erqcf9owazqD3V7bzmMhugUdCPrVb7k+h2lFFFIYVUtf+P27/AN5f5Vbqpa/8ft3/ALy/yoAt0UUUAFMT+L60+mJ/F9aAH0UUUAFFFFABRRRQAUUUUAIelA6UHpQOlAC0UUUAFFFFABRRRQAUUUUAMfoPrT6Y/QfWn0AFFFFABRRRQAUUUUAFFFFACfxUtJ/FS0AFFFFABRRRQAUUUUAFFFFADF+831p9MX7zfWn0AFFFFABRRRQAUUUUAFJS0lAAOlLSDpS0AFFFFABRRRQAUUUUAFMk+7T6ZJ92gB9FFFABRRRQAUUUUAFFFFABWPrGurZSCztI2ub+QYSNRkLnu3oKg1DWp7y6OmaKpebOJbjHyRDvz3NXdJ0eDSkbazSzynMkz8s3/wBaobctInVGnGklOrv0X+fl+ZBpWiNb3B1DUJftN84+8fux+yjtWzRRVJJKyMalSVSV5BRRRTMwooooAKKKKACmL99qfTF++1AD6KKKACsnRf8Aj71T/r6P8q1qydF/4+9U/wCvo/yoA1qKKKAK2oaha6XYy3t5KsUESlmYmuG0TT7vxzra+JNYgaLTLc/8S+0f+P8A6aMK6nxV4bt/FWjNpl1K8cbOGJTrxXLp8KEjRUj8R6oiKMKqzEAChb3B7WLnxVaRPBxRWZIXnRJiv/PPPP4VT8aaXoFv8NXmigt4vLhRrWRAAd/GMH1ra0fwRbadpt7p95e3OpQXgw4uX3YHt6Vm2fwp0i3vY5J7u8urWFt0NrLKTGhHTilboO/UxL2zj1Txp4RXU4RKRYhmRxkE+9aGv2VrZ/FDw49rBHCzhlYouNwx3rq7rw1a3XiGz1lmKy2cfloo6YpdQ8OW2oa9YavI7CaxzsA6HNVfVPzZNtLeRynh6NJfEPjJJEDqZHyrDIPFZ2iwQp8JNVkSJFcmUFgOTXdWPhq1sL7U7uN2L6kxMgPbPpUNt4Qs7XwzcaEkjmC43bm7/N1qWtLeRafvX8zhmjtrm78B2uohTZNaltr/AHWfHGa7O407wzp/iy3vflt9U8lgqRHG9O5KjrUl94K0rUvDtro1yrlLNAIJVOHQjoQag8OeA9P0C7a+eee+vGXZ51y+4qvoKpvV/MjochZXWp6nHfXHhrw9p8WnNM6yXd24LEjqxB7Vh6e7j4VXMbSfuW1LZOU4XZu5x7V3cvwq0l7+WSO+vYbSZi8lpHMQjE9a1NJ8C6RpWi3mjKjS2N02TG5zt/Gkth9SrqWieE00jTJ7yOK2SFo2tpYTsbdjjBHWse4eVPiJrj2+TINGynr7Vo6b8L9KsdSiuZru7u4bdt1vbzyFkjP0rei8OWsXiWfXAxM08AgZD025oev4gtPw/M5XwJpehXHw6E08FvM0scjXbyAE7uc5NclL/pHwshgcl7YaqI4c/wDPPd0+ldtffCvSbq+lmgvLy0t523TWsMpCOT14rZ1Hwbpl9odro8amC2tZFdFT1U5oeuvoC0/E5v4kaNptj4LtmtbKGJoLiERsq4K8+td5YktYQMTkmNcn8Ko+IfD9v4i0oadcuyxiRXyvXK9K04YhDCkS9EUKPwp339RW2H0UUUhhRRRQAUUUUAFFFFABRRRQAUUUUAFFFFABRRRQAUUUUAFFFFABWR4pisp/Dl5FqMvlWzJhpP7vPB/PFa9Y3i2yfUfDF9aRmFXlj2qZzhAcjqaUthx3OZm8NeI7rQtNuYb+3l1XTZC1rMfuSxkYAb8K2fB2h6npkd1ea1PHLqF5IXk8v7qj0Fc3p2lfFDTrGK0jvdLlSMYRmJzj8q6rws/iApPHr9zZyzI2ALZs7frVdWT0R0FFRzzx21vJPMwSONSzMewFee6XqGo6n8S7S+nkkjsp7eUW8GcDaBw2Pekt7DeiuejVUtf+P27/AN5f5VDq+tW+jQrLcJIwY4Hlrmq2havb6tJdzwK6KGUYcYPSgDaopu9fWjevrQA6mJ/F9aXevrTUdfm570ASUU3evrRvX1oAdRTd6+tG9fWgB1FN3r60b19aAHUU3evrRvX1oAU9KB0pC6460gdcdaAH0U3evrRvX1oAdRTd6+tG9fWgB1FN3r60b19aAHUU3evrRvX1oAR+g+tPqN3XA5707evrQA6im719aN6+tADqKbvX1o3r60AOopu9fWjevrQA6im719aN6+tAC/xUtM3rnrS719aAHUU3evrRvX1oAdRTd6+tG9fWgB1FN3r60b19aAHUU3evrRvX1oARfvN9afUauu5ue9O3r60AOopu9fWjevrQA6im719aN6+tADqKbvX1o3r60AOpKTevrRvX1oAUdKWmB1x1pd6+tADqKbvX1o3r60AOopu9fWjevrQA6im719aN6+tADqZJ92l3r602R129aAJKKbvX1o3r60AOopu9fWjevrQA6im719agvL+2sLZri4lVI1HU96BpNuyJ3dY0Z3YKqjJJ7CuclvbvxLObXT/Mt7BciW6IwZPZf8aYsV14olMl4JLTTVPyQnh5fc+1dHEsMESxRBURBhVAwAKz1n6HX7uH85/gv83+RFp+n2+m2i21sm1F6nux9TVnuKTevrSb1yOa0SsckpOTu9x9FN3r60b19aBDqKbvX1o3r60AOopu9fWjevrQA6im719aN6+tADqYv32pd6+tNDrvbmgCSim719aN6+tADqydF/4+9U/6+j/KtTevrWVohzdamR/z9H+VAGvRRRQBXnlkWVIowMvnk9sUm27/ALy0S/8AH9B9GqzQBW23f95aNt3/AHlqzRQBVIuwCdy8VLbSGW3R26kc09/uN9Kr2siRWCvIwVVBJJ7UAWqKjhmiuIllhkWSNhkMpyDRDcQ3AYwyK4VtrbTnB9KAJKKKjnnitojLNIsaL1ZjgCgCSis+PXtJmkWOPUIGZzhQG6mr9AC0UUUAFFFFABRRRQAUUUUAFFFFABRRRQAUUUUAFFFFABRRRQAUUUUAFFFFABRRRQAUUUUAFcL478LeJtain/srXHjt5FGbQqME5Heu6rnr7xjaaTfy2+qWtxaRIcJcMhZJB6jFIaOei8I+O1iRf+EzdcKBjyxxW94Q8Lz+Ho7qW91B768u5N8srd/wrXstY07UIxJa3kUgboNwB/LrV2qJMbxTpF1rmjNY2l19mdnBLeoHb8a5GPRfEVv490lpLlHhhgZd6r8qpj7tej0mBnOOaS0dxvVCMiOMOit9RmqloiLeXYVFUZXgDHartVLX/j9u/wDeX+VAFrA9KMD0paKAEwPSmoB83Hen0xP4vrQA7A9KMD0paKAEwPSjA9KWigBMD0owPSlooATA9KMD0paKAEIGOlAAx0oPSgdKADA9KMD0paKAEwPSjA9KWigBMD0owPSlooATA9KMD0paKAGOBgcd6dgelNfoPrT6AEwPSjA9KWigBMD0owPSlooATA9KMD0paKAEwPSjA9KWigBuBnpS4HpR/FS0AJgelGB6UtFACYHpRgelLRQAmB6UYHpS0UAJgelGB6UtFADFA3Nx3p2B6U1fvN9afQAmB6UYHpS0UAJgelGB6UtFACYHpRgelLRQAmB6UYHpS0lACADHSlwPSgdKWgBMD0owPSlooATA9KMD0paKAEwPSjA9KWigBMD0psgG3pT6ZJ92gB2B6UYHpS0UAJgelGB6UtZOra4tjItnbRm5vpB8kS9vc+lJtJXZdOnKpLliifVdVttKgDygySOdscSDLOfQVmWWkXOq3CalrSkFW3Q2n8MY9/U1Y0nRHhmGoalObq+YdW+7EPRa2qizlqzodSNFctPV9X/l/mJgYxgUYHpS0VocgmB6UmBkcU6k7igAwPSjA9KWigBMD0owPSlooATA9KMD0paKAEwPSjA9KWigBMD0poA3txT6Yv32oAdgelGB6UtFACYHpWVov/H1qn/X0f5VrVk6L/x96p/19H+VAGtRRRQBVnO28hYAkhWOB3rNbxDeKxUeH9QIBxkKOa05f+P6D6NVmk03szSnKMfijf7zznxf401e2MMFraz6bu+YvKoy3sK2NC8W6he6VFNLol3O+MGSFRtb35rotQ0qw1WIRX9rHOinIDjoasxQxwRLFEgRFGFVRwBWShPmb5tDvnisM6EYKl7y6/1qZ1hqtxfSSRy6VdWgVMh5gAD7VX1f/kULv/rg3Stp/uN9KydQt5brwvcQQJvlkiYKo7mrafK0cDlFzulY4zwBe3PhyOy0fUZjJaalGZbKZz0buman0LXP7A8O6tdGNp5W1WSOKPP3mJAH4Vqv4VfVPAVnptyhgvraINEwPzRyDkc1g6T4W8QSeCpEvIRHq0V+blVY8SYI/nWj3f8AXUyS0X9dDobLxFrdlrNrp/iOztYheg+RLasSFI7NnvU3xCIXwfdliQoxuPtWekWs+Kde0+4vtIl0u1sCXcTMC0jHptx2rZ8Z2N1qXhue1s4TNKxGEHepexUdzirq/wDAtz4a+zWjLNftbqsccSuHMmB0OOua2k1/WLC203QbSO3k1U24kla7fakajscc5rqtOsYYbC2V7WJJUiUNhBkEAZrj/F/hfzvEcWtPox1m3MRjktkcq4PYjnpTe4lsWj46mtNF1OW/tYzf6aQHSBtyPnoR3xVzw/rWuXhE+oppr2jxeYslnKWK8Z+YGszR9GurTSNQubDwzaWDzDEdrMxZ5F7hjVDSPD91P4it7qw0G48PwqjLeK8mUnBGMAZo6h0NNPF+vXAOq2ulQy6MJvL4J89hnG4DpitLWtW1+O++z6RaWaRLGHa4vpCqNnsuOc1i2A8UaJZDw5Y6SzhJsQ35I8pYyc8jrmodb0W+bxS9xqOhza7bvEq25jk2rA3ckZo6IfVnS+DfEj+JtKkuJYkjmgmaGQIcqSO49q6CuP8Ah3pGo6Np99BqNoLd5Lt5EVT8u09MV2FNkhRRRSGFFFFABRRRQAUUUUAFFFFABRRRQAUUUUAFFFFABRRRQAUUUUAFNeNJBh0Vh6EZp1VdS1C30rTp766bbDApZjQwMq98FaHdyGdbQW1xjiaElWFW9E0m40iJ4ZdTuL9Ccq1w2WX2zXOah8QJxoljcafpUjX+pSGO1tpDgnH8R9q2fCviKTXrSZbu0NnfWshjuICc4I7j2oQM3qKKKACqlr/x+3f+8v8AKrdVLX/j9u/95f5UAW6KKKACmJ/F9afTE/i+tAD6KKKACiiigAooooAKKKKAEPSgdKD0oHSgBaKKKACiiigAooooAKKKKAGP0H1p9MfoPrT6ACiiigAooooAKKKKACiiigBP4qWk/ipaACiiigAooooAKKKKACiiigBi/eb60+mL95vrT6ACiiigAooooAKKKKACkpaSgAHSlpB0paACiiigAooooAKKKKACmSfdp9Mk+7QA+imu6ohd2CqoySegrnJr678SSm10xnt7JWxNdjgt7L/jUylY2pUnU12S3ZNqOsz3Vw+l6MvmXHSSf+CId+fWruk6NDpaM29p7mTmWeQ5ZjVjT9OttMtRb2ybVHJJ5LH1Jq1SUdbsupVSj7Onovxfr/kFFFFWcwUUUUAFJ3FLSdxQAtFFFABRRRQAUUUUAFFFFABTF++1Ppi/fagB9FFFABWTov8Ax96p/wBfR/lWtWTov/H3qn/X0f5UAa1FFFAFS4dUvIGY4GGqX7VD/fFRzqGvYAwyMNU3kx/3B+VADftUP98Ufaof74p3kx/3B+VHkx/3B+VADGuYdp+cdKSx/wCPOP6f1p7Qx7D8g6elMsf+POP6f1oAsUUUUAFFFFABRRRQAUUUUAFFFFABRRRQAUUUUAFFFFABRRRQAUUUUAFFFFABRRRQAUUUUAFFFFABRRRQAUUUUAFY/ivSZdb8NXmnwkCSVBtz6gg/0rYrD8ZalPpHhS+vbU4mRAEPoSQM/rSlsOO6OT0iw8Rat4ig1jVNHNomkWxjt4S+fNkxjI9K3vBemanAb7U9ZiSC8v5i/kKc+WnYGuIk8IakmtaZZ3PijUj/AGjCW3rMQA+M8Cuq+HVlNpj6pYX17PeXkFwUMsrlsp269Kpf19+pP9f5Hb0UUUhhVS1/4/bv/eX+VW6qWv8Ax+3f+8v8qALdFFFABTE/i+tPpifxfWgB9FFFABRRRQAUUUUAFFFFACHpQOlB6UDpQAtFFFABRRRQAUUUUAFFFFADH6D60+mP0H1p9ABRRRQAUUUUAFFFFABRRRQAn8VLSfxUtABRRRQAUUUUAFFFFABRRRQAxfvN9afTF+831p9ABRRRQAUUUUAFFFFABSUtJQADpS0g6UtABRRRQAUUVHNcQ26b5pVjX1Y4oGk3oiSisefxPp0X+q8265x/o6b6i/tHWrw4tNOWGM/8tJXwR+FRzo3WGqWu1Zeehu1yXi7xrHoM8dnbxia4I3OM8KK0Douo3oK6lqrtGf4IF8sj8RVXU/Auk38CK/mh0P8ArS+WP1NTNza93Q6MMsLTqJ13zLy/pFbTZ7jxxEl1Kz22nIdrRI2GkcdQT6V1kMMdvCsMKBI0GFUdAKg0zTbbSbGOztECRoPzPrVuqhGy13MMRWU5Wp6QWy/rqFFFFWcwUUUUAFFFFABSdxS0ncUALRRRQAUUUUAFFFFABRRRQAUxfvtT6Yv32oAfRRRQAVk6L/x96p/19H+Va1ZOi/8AH3qn/X0f5UAa1FFFAFaX/j+g+jVZqrON15Cp6FWHFUW8M2jMWNze8nPFwapJPdkttbIsarrdho0avezbN5wABkn8Kt21zDd26TwSB43GQwrjvEPgia5McumzPI44K3EmePUE1o6X4OhtLCOKe6uTIBlvLlKqD7CtnClyJqWpip1edpx0Ojf7jfSsu8vn03w3LeRqGaGMsAe/NS2ejwac7yxTXDllxiWUsKoa9/yJd3/1xP8AOuedknY6YXbVzItNX8ZXWkx6nHaWrRsnmCPIBI9K39I8R2mo6FHqs7JZoeJBK4ARu4zXL6DoXiq88N2iL4mijtZYceWtoNwU9t1UfEmnTabq+g6FY2Md/aojkW9xLsWd8dWPem9HYlaq56Na31pewefa3MU8Q/jjcMPzFRW2s6ZeTm3ttQtppR1SOUMw/AVwdjpepJeavBcR2Wg21za7WhguQwiOPvYHTNRaSW8LXelR6voVmElYQwapZuC0pPQsB60luPoehzapp9tdJaz3tvFO/wB2N5AGP0FOvNQs9PjEl7dQ26E4DSuFB/OvP9J0rStX0nW77XWVbtLhw9w/37dQflKntVjV5ra/1iwsrHSU1y7iswQLqbZEE/vYPBNHRDO7tbu2vYRNa3Ec8Z6PGwYfmKmrz74ZF49T8Q25EaJHdDEUJzHHxyFr0GgQUUUUAFFFFABRRRQAUUUUAFFFFABRRRQAUUUUAFFFFABRRRQAUUUUAFFFFABRRRQAVl+I1099Au01N9lqybXb0ycA/nitSuI8bfD6x8QpPfPqE9q+wFv3p8vAPUikxrcbN4M1SbQrKOHWt2oabIZLK6ZB90jgMO/FXPA1nHZNqKXGpC/1RpibyQDAVvQVxV54e8H6doMeqtr2q3EDv5UawTMWkYdQortPh3aaBDorz6E8riWQmczn94G9G96pbsnojrqKKKQwqpa/8ft3/vL/ACq3VO2/4/bv6r/KgC5RSYPrRg+tAC0xP4vrTsH1pqA/Nz3oAfRSYPrRg+tAC0UmD60YPrQAtFJg+tGD60ALRSYPrRg+tAAelA6UEHHWkAOOtADqKTB9aMH1oAWikwfWjB9aAFopMH1owfWgBaKTB9aMH1oAa/QfWn0xwcDnvTsH1oAWikwfWjB9aAFopMH1owfWgBaKTB9aMH1oAWikwfWjB9aAD+KlpuDnrS4PrQAtFJg+tGD60ALRSYPrRg+tAC0UmD60YPrQAtFJg+tGD60ANX7zfWn0xQdzc96dg+tAC0UmD60YPrQAtFJg+tGD60ALRSYPrQeOpoAWkqpdapY2Izc3ccf1NZ7eJPNbZZWF1cFujhPkB9zUuSRtGhUmrpaG2OlBIUEk4A7msML4jvOHNvYoejRnc360DwwlwQ2pXs946nIOdgH4ClzN7Ir2MI/HNfLX/gfiW7jxBptu2w3KySdfLj+Zqqf29e3fGn6VMT2NwPLBrSttMsrQYht4wf7xUE/nVrB9aLSe7Dnox+GN/V/5GH9i1+8IM2oJaL/FHEgbI9M9qkh8L6fG/mSmadz182QkH8K2MH1owfWjkXUHiam0dPTQjgtbe2XbBBHEMYwigVLSYPrRg+tWYNt6sWmSfdp2D602QHb1oEPopMH1owfWgBaKTB9aMH1oAWikwfWjB9aAFopMH1owfWgBaTuKMH1pMHI5oAdRSYPrRg+tAC0UmD60YPrQAtFJg+tGD60ALRSYPrRg+tAC0xfvtTsH1poB3tzQA+ikwfWjB9aAFrJ0X/j71T/r6P8AKtXB9aytE/4+tU/6+j/KgDWooooArS/8f0H0arNV54ZHljkjYApnrSbLr++tAFmiq2y6/vrRsuv760ATv9xvpVIWcN/pH2W4XdFKpVhnGRmpil0QRvXmpLeIwwLGTkqKAG2VnDp9nFaWy7YoV2oM5wKq6zoWn69bCC+iLBTlHRtrofYjkVo0UbhsYumeEtH0q2nght2kFwMStO5kZh6ZNV9O8C6Hpl6t1BHO7IcoksxdE+ingV0VFHmBz+o+CND1TUTfXEEnmMQXVJCqSY/vKODUmreENH1mWGW4ikjkgXYjQSGM7fTjtW5RQBlaR4b0vQ5Z5dPgMTXBBk+bO4+tatFFABRRRQAUUUUAFFFFABRRRQAUUUUAFFFFABRRRQAUUUUAFFFFABRRRQAUUUUAFFFFABWD43tLm98Iahb2is0rRjCr1IBBI/LNb1Z2v6smiaJdai6bxCmQvqegH5mlLYcdzzbSr208R+INMexsJYdL0C3MkqNFgeZjBGO5rp/AHmXk2q6yLV7S1vbgmCJ12kj+9isy18P+OtUtRqDeII9Necb1tYYhsUdgeOa6DwZrV/qFvc2GrRRx39hKYpDEMK4HRhVdfMk6aiiikMKqWv8Ax+3f+8v8qt1Utf8Aj9u/95f5UAW6KKKACmJ/F9afTE/i+tAD6KKKACiiigAooooAKKKKAEPSgdKD0oHSgBaKKKACiiigAooooAKKKKAGP0H1p9MfoPrT6ACiiigAooooAKKKKACiiigBP4qWk/ipaACiiigAooooAKKKKACiimu6xozuwVVGST2oARfvN9afWJpvirSNTvJra3ul3p/eOAfpU9z4i022fy/P8yU9EQEk1PPG17m7w9ZS5XF39DUorC/tjVLwlLHSnj/uzXHCMPw5o/s3W7wZu9TFt7Wo/wAaXP2Q/q9vjkl+P5GvNdQW6lpZkQDrk1mS+J7LcVs0lvXBwVhXPP40sPhjTUkE00bXE+MGWRjk/h0rUighhUCKJEA4+UYo95+QfuI95fgv1/Qxjea/e4NrYxWsR4Y3JO8e4AoGhXl02dQ1WaSNusCABfz61u0UcncPrDXwJL+u7M200DTLP/VWqk+rkt/OtBVVFwqhR6AYp1JVJJbGUpym7ydwHSlpB0paZAUUUUAFFFFABRRRQAUyT7tPpkn3aAH0UUUAFFFFABRRRQAUUUUAFJ3FLSdxQAtFFFABRRRQAUUUUAFFFFABTF++1Ppi/fagB9FFFABWTov/AB96p/19H+Va1ZOi/wDH3qn/AF9H+VAGtRRRQAUUUUAFFFFABRRRQAUUUUAFFFFABRRRQAUUUUAFFFFABRRRQAUUUUAFFFFABRRRQAUUUUAFFFFABRRRQAUUUUAFFFFABRRRQAUUUUAFZ+u6VHrei3OnSMVE6YDDseoP51oVheNbp7PwjqE8dxJbusfyyxHDKSQBilLYa3OXg1T4h6RbjTjoMWoGEbI7pZAAw7Eiuh8HaFfaVbXN3q0yS6hfSGWbZ91M/wAI+lcxpngfxbdaZHcXPje+WaVNwEbnauelZGnN4s0Yahey+Ipb2bSrkRzwSnckiE9R6Gq2epO60PYqKhtLhbu0iuFGFlQMB9ampNWHuFVLX/j9u/8AeX+VW6qWv/H7d/7y/wAqALdFFFABTE/i+tPpifxfWgB9FFFABRRRQAUUUUAFFFFACHpQOlB6UDpQAtFFFABRRRQAUUUUAFFFFADH6D60+mP0H1p9ABRRRQAUUUUAFFFFABRRRQAn8VLSfxUtABRRRQAUUUUAFFFFABWD4ovYnsJNJjDS3V4pRI4zyPc+gp2p63Ibg6bpMfn3h4Z/4Yfc1Y0jQ4dMBldjPdyf6yd+SfYegrNvm0R104KjapU33S/V9l+Zxfhz4dTxais+qlTDF0jU/fPv7V39tp9nZrtt7dIx7Cpl+831p9EKcYLQeJxtbEyvUfy6CUtFFaHGFFFFABRRRQAUlLSUAA6UtIOlLQAUUUUAFFFFABRRRQAUyT7tPpkn3aAH0UUUAFFFFABRRRQAUUUUAFJ3FLSdxQAtFFFABRRRQAUUUUAFFFFABTF++1Ppi/fagB9FFFABWTov/H3qn/X0f5VrVk6L/wAfeqf9fR/lQBrUUUUAFFU9V1GHSNLudQnyY7eMuwHfFcNb638RdXt11PT9PsYbOUb4YZeXZe3PvQB6LRXK6F4pu9f8O3kyWy2Wp2mY5I5+EVx3z6UzV/Fs2gafpIvXtpLu9mWKQo42qD1b6UAdbRWRLd3763aLa3Fo2nyR5kG4F2PqvtV+e/s7VglxdwQsegkkCk/nQBYopFZXUMpDKeQQeDS0AFFFFABRRRQAUUUUAFFFFABRRRQAUUUUAFFFFABRRRQAUUUUAFFFFABRRRQAUUUUAFFFFABRRRQAUUUUAFVNUs7W/wBNntb0D7PIhEmTjAq3XP8AjqOSXwbqSRzrATFy7NgAZGefpSlsOO5540sOms1lp3xJjhtEJVY5F3so9Aa2dM8MaVr2lw2ei+IHnt0uPO1F87nuW9CewzVnw8fhzJoVoQNJyIwG8/Zvz3zmur0MaAI5P7C+xbM/P9l24/HFVaxN7mnFGkMSxRjaiDAHoKfRRSGFVLX/AI/bv/eX+VW6qWv/AB+3f+8v8qALdFFFABTE/i+tPpifxfWgB9FFFABRRRQAUUUUAFFFFACHpQOlB6UDpQAtFFFABRRRQAUUUUAFFFFADH6D60+mP0H1p9ABRRRQAUUUUAFFFFABRRRQAn8VLSfxUtABRRRQAUUUyWWOCJpZXVEUZLMcAUAlccSFBJIAHJJrnrvVLnWbo6foz7EQ/v7vHC+y+pqOSa98USPDbFrfSwcNN0ab1A9veugtLSCyt1gt41jjUYAArO7ltsdnLGhrLWXbt6+fl95Bpml22lW3kwAkscu7cs59Sau0UVaSWiOWUnN80nqMX7zfWn0xfvN9afTJCiiigAooooAKKKKACkpaSgAHSlpB0paACiiigAooooAKKKKACmSfdp9Mk+7QA+iiigAooooAKKKKACiiigApO4paTuKAFooooAKKKKACiiigAooooAKYv32p9MX77UAPooooAKydF/4+9U/6+j/KtasnRf8Aj71T/r6P8qANaiiigCjrKWEukXMWpyKlpIhSRmOBg1wkPhbxnoFureGNeivLMLmC3ulzhT0Ga7vWNJtdc0ufTrxd0My7T6j3ribfw14/0WIadpWv20tigxG9xEC6j0/Cl1GMj8Qz6z4N8R2eo2CWWqWURW6VOjkjqKwdd0Wwv/DHg+a4iLPJOkDHPVD1FdnY+BpLHw3qto96brUtUU+fcvxlu3HpUOq+CdQu/CGl6faXaRX2mSLLG5GVLCn1u/L/AIIull5lTULSDTfiLodvbJtit7B9i56YzWf4Y8K2HjpdR1vX2luZ5bh44lDkLCo6ACulTw3qtz4h0nWNQniaW1tjFcBBgMSe1Zk/g3xNo2oXj+FdWhgtL5y8kMybvLJ6laPXz/MPTyLPw3uLiA6voctw9xFpl0YoZHOTs7DNdxWB4R8Lx+F9MeAztc3M8hluJ26u56mt+mxIKKKKQwooooAKKKKACiiigAooooAKKKKACiiigAooooAKKKKACiiigAooooAKKKKACiiigAooooAKKKKACs7xAdOGh3Z1ZQ1kEzKD3FaNYXjXT59U8JX9pbqWkdAQo74IOP0pS2HHdHmB1PwjJOI4fAV3KXXfH+75df7w9q7f4cXml31pdS6Rop02BX2tu4LMOoxWPdeIIYY9A8TR288Vpak214uw5iAGOR6Zra8AXa6lPq2oWcTxafcXJaHcuNx7kCqXUnsdDr02oQaRM2lxCS7Pyx56Lnv+FclMda8LalpUk2rNetfyCO4t2XqT1ZfQCur8R67beG9En1O6yUiHAA6k9BXGeFtU0bUtYj1vWNctbjVLj5ba1Vjtt1PRQPWlHcb2O71HV9O0mNZNQvIbVWOAZWwDVXR9UsNTmu57C8iuY9ygtG2QDir9zZWl6oW7tYZ1HQSxhgPzqrp1pa2lzdx21tFAm5fljQKOnoKAL+9fUUb19RS7R6CjaPQUAJvX1FNRl+bkdaftHoKagHzcDrQAu9fUUb19RS7R6CjaPQUAJvX1FG9fUUu0ego2j0FACb19RRvX1FLtHoKNo9BQAm9fUUb19RS7R6CjaPQUAIXXHUUB1x1FKVGOgpAox0FABvX1FG9fUUu0ego2j0FACb19RRvX1FLtHoKNo9BQAm9fUUb19RS7R6CjaPQUAJvX1FG9fUUu0ego2j0FADHdcDkdadvX1FI4GBwOtO2j0FACb19RRvX1FLtHoKNo9BQAm9fUUb19RS7R6CjaPQUAJvX1FG9fUUu0ego2j0FACb19RRvX1FLtHoKNo9BQA3eufvCl3r6ijAz0FLtHoKAE3r6ijevqKXaPQVR1XVbPSLfzbhhubiOMfec+gFJtLVlRhKb5Yq7Jry/trC1a5uZQka9/X2FYMUU/ie4FzeK9vpqE+XA3DS+7e1S2OlXeq3CajrJ+UHdBZ4+WP0J9TXQ7R6Cos5b7HS5RoaQ1l37enn5/cMiWGGJYogqIowqjoBTt6+opdo9BRtHoK0OTcTevqKN6+opdo9BRtHoKAGK67m5HWnb19RSKBubgdadtHoKAE3r6ijevqKXaPQUbR6CgBN6+oo3r6il2j0FG0egoATevqKN6+opdo9BRtHoKAE3r6ijevqKXaPQUbR6CgBodcfeFLvX1FAUY6Cl2j0FACb19RRvX1FLtHoKNo9BQAm9fUUb19RS7R6CjaPQUAJvX1FG9fUUu0ego2j0FACb19RTXZdvUU/aPQU2QDb0FAC719RRvX1FLtHoKNo9BQAm9fUUb19RS7R6CjaPQUAJvX1FG9fUUu0ego2j0FACb19RRvX1FLtHoKNo9BQAm9fUUm9cj5hTto9BSbRkcCgA3r6ijevqKXaPQUbR6CgBN6+oo3r6il2j0FG0egoATevqKN6+opdo9BRtHoKAE3r6ijevqKXaPQUbR6CgBN6+opoZd7cin7R6CmgDe3AoAXevqKN6+opdo9BRtHoKAE3r6isrRDm61PH/P0f5VrYHoKytF/wCPrVP+vo/yoA1qKKKAIJ5njdI40DO+cAnFN8y8/wCeCf8AfdEv/H9B9GqzQBW8y8/54J/33R5l5/zwT/vurNFAFUy3gBPkJx/t1Nby+dAshGNw6U5/uN9Khsf+POP6f1oAsUU3en94fnS5HrQAtFFIWUHBYA/WgBaKKKACikyPWjI6ZoAWiiigAooooAKKKKACiiigAooooAKKKKACiiigAooooAKKKKACiiigAooooAKKKKACuL1eLx9Lq1wdHvNMFmG/drITuUe9dpXL614VvJLx9T0HUpNPvX5kU8xzH/aHb8KQzEOn/ExkZGk0Uo33kKnB+oxXR+F4fEFnayr4geyXB/di2G1QKwTqPxMtWFv/AGVplzt488OwDe+KtWnhfxBq8wm8UaqDCGDCytMiM/U9apCOwkjhuYtskaSxtzhlDA1AmladG4dLC2VwchlhUEfpVmONYo1jQYVRgD0FOpAFVLX/AI/bv/eX+VW6qWv/AB+3f+8v8qALdFFFABTE/i+tPpifxfWgB9FFFABRRRQAUUUUAFFFFACHpQOlB6UDpQAtFFFABRRRQAUUUUAFFFFADH6D60+mP0H1p9ABRRRQAUUUUAFFFFABRRRQAn8VLSfxVi6nrkguTpulwm4vCPmYfch92NJtLc0p05VHaJNrGtLpwSCCP7RezcRQjv7n0FRaZosn2htR1YpPev0XqkQ9F/xqXSNCg04m4kJnvZB+9nfkk+3oK1alJvWRtKpGmuSl833/AOAFFFFWcoUUUUAFFFFADF+831p9MX7zfWn0AFFFFABRRRQAUUUUAFJS0lAAOlLSDpS0AFFFFABRRRQAUUUUAFMk+5SPcQxgl5UXHq1ch418SQx2K2djcBppDlip+6BWlOnKcrIzqVFCN2dnRWF4c8QW2o6XCZZ1E4G1gT1I71trIj/ddW+hzUyi4uzKjJSV0OoooqSgooooAKKKKACk7ilpO4oAWiiigAooooAKKKKACiiigApi/fan0xfvtQA+iiigArJ0X/j71T/r6P8AKtasnRf+PvVP+vo/yoA1qKKKAK0v/H9B9GqzVaX/AI/oPo1WaAPM/id8SrzwreQ6bpsA89hveVxwB6Cup8DeKf8AhLvD0eoNAYZR8si9s+1S+JvBuj+K4o11K33PEcpIvDAelaemaZZ6PYRWNjAsMEQwqqKALL/cb6Vha6zJ4Mu2VipELcg4I5rdf7jfSsTWonm8H3UcaF3aE4Ud+amXwsqPxI4HRofhvLpFq1/qR+1Mg83dcS53fhXS6iILfXvCMOnSv9jJlCAOSGXaMZz1/Gqmh+IdKstDtLe50WTzoowr/wCjg8/lWhqRfUvEHhe9tbZ1gV5Sw242DbxmtOpC2+Rs+KdWk0XQJ7uEAzcJFnpuPArnl8G6QdNj1LxFezyXsyhnuGmZArEdAAccV0niXSDrmiT2SMEkPzRk9A46Zrmz4iH9lppviDQLp7iFQpQLlZSO6/Wo7lF/SNQl0bw5K095/bHkORE0HLkHoDSWfjG4Or2+nanpj2jXikwuDkfQ+9c1Hpmu2HhvUbyzsZrJby6RjbLzJHCOv41XtbBZfFmjX1lYXxhVtst1ck8nHpTWr1F0LUs040C/Pny7hqYAO85Az0ropNcs9NvdTnFs7T2lsryNuJDj0ArDm0+8Oi36C2fc2pBgMdRnrVjVLG7e614rbuRJaIqYH3jxxS+z/XZFPf8Aruy7a+PZZHsJrnSJ7eyv22xTN2Pv7Vb1DxhKmpz2Olac98bQbrhwcKP9ke9ZusWd0/hPRIkgZniljLqByuDWNc6QdG8Qao+oRagY7yUzQyWv3WyPu/Wqe7XqStrnUX3ju2t9EtdSt7WSf7TJ5IhH3kf+6aW48XXdrDa28ulSNql2WMdqnJCjqTXPnRZrfRNJS3sZog1/5zRvyygnqa2vES3Wk+LLLX1tJLq1WJophGMtHkcH6Uv6/AP6/E1NA8SDWJrizuLWSzvrUjzYX9D0I9q3K4/w3Hdap4ov9fe0ktbaRFjhEgw0mBya7CmAUUUUgCiiigAooooAKKKKACiiigAooooAKKKKACiiigAooooAKYZY1ODIoPoTT6888deELOK11HxC+p6mkmA3lRTYQHgdPSk3YaVzv/Oi/wCeqf8AfQpyur/dYN9DmvNtI+F0V1pENxdeI9RlmlTdvhnwnNX/AIa2p0+TVtPkvpb6S3uCnnM+5SO2PeqtrYm+lzvKKKKQwqpa/wDH7d/7y/yq3VS1/wCP27/3l/lQBbooooAKYn8X1p9MT+L60APooooAKKKKACiiigAooooAQ9KB0oPSgdKAFooooAKKKKACiiigAooooAY/QfWn0x+g+tPoAKKKKACiiigAooooAKQkAZJwBSSSJEheRgiqMlmOAK5yW5vPE0j29kWt9NDYkuOjS+oWplKxtSpOer0S3ZJe6pcateHTdGk27f8Aj4uh0jHoPetPStJt9JtvKhyzMcySvyzn1JqazsrewgWC2iWNFHbv9asUlHW73KqVVy8lPSP4v1CiiirOcKKKKACiiigAooooAYv3m+tPpi/eb60+gAooooAKKKKACiikJAGScAUALSVDJe2sQ/eXES8ZwXFUZfEenROEEjyMRwEQnP41SjJ7Ilyit2ag6UtY39sXs2Ba6TK6njzGcAA/SjZr9wc+bbW6HgqVJb86fI+ouddDYqN7q3jBLzxrgZ5YVmHRLqYg3Gq3PH8MbYBHvUieHdMBDSW4mYHIZySRRaK3YXk9kEviLTImCeeXc/dVVJzUR1q7lOLbSp3B48wkAA+9akVtBCu2OJVHsKkovFbILSe7Mfd4gnI2LbQL0beCSfcUf2PezkG41acdikRwpHvWzRRzvoHIuplJ4c04MHmhM8g6M7HIon8N6NKxkk0+JmPc5rVpkn3aPaT7hyR7GfH4c0eJWWOwiUP97GeajPh21T/j0kltPTym6H8a16KPaS7h7OPYxhp+rWwxbal52On2gZz9cUfa9bth+/skuSOpgOM/TNbNFHP3QcnZmOPEMUQ/021mtSPvBhnH5Vat9Y0+6AMVynPI3fL/ADq6VB6gGqtxpVhdZ8+1jfd1yOtF4PoFprqWEkSQZR1b6HNPrIfw7bD/AI9pp7X08p8Y+lN/s/V7cYtdSV8cD7QC354o5YvZhzSW6Nmk7isc3mtWw/e2C3RHH7ptuffmg+IoYf8Aj8tp7cjrlS2D6cUezl01D2keuhs0VSh1iwnGVuUXjPznb/OraSJIMo6t9Dmpaa3KTT2HUUUUhhRRRQAUUUUAFMX77U+mL99qAH0UUUAFZOi/8feqf9fR/lWtWTov/H3qn/X0f5UAa1FFFAFWYgXsBJAGG61Y8xP76/nVa5jSW8gV1DLhuDUn2K2/54rQBL5if31/OjzE/vr+dRfYrb/nitH2K2/54rQA9pE2H516etR2XNnH9P60NZWwU/uV6UWP/HnH9P60AS+VH/cX8qcFAxgDjpS0UAFNKqTkqCR6inUUAJ1oCqBgKAB7UtFACYHoKMD0FLRQAmB6CgqrdQDj1FLRQAmAe1BAIwRkUtFACAADAGBS0UUAFFFFABRRRQAUUUUAFFFFABRRRQAUUUUAFFFFABRRRQAUUUUAFVdSSzk024S/C/ZSh83f021arnfHsE1x4L1GO3Us5jBwvUgEE/pmlLYcdzzF7zwlbyGDT/G2s2toCf8AR0VmAGecH0r0L4f3XhuTTJIPDXmyW8bZknlUgyOeuSeprnZJfD8F74a1S3S2GnTobeVyo2oQP4vTmtzwDJafbNah0vYdOW7Zo2T7uT1A9qpdiX3O0ooopDCqlr/x+3f+8v8AKrdVLX/j9u/95f5UAW6KKKACmJ/F9afTE/i+tAD6KKKACiiigAooooAKKKKAEPSgdKD0oHSgBaKKKACiiigAooooAKKKKAGP0H1p9MfoPrT6ACiiigAooooAKgvLyCwtXubiQJGgySf5VDqeq2ulQeZcP8zcIg5Zz6AVlWemXWszx6jrGVQHdDafwqOxb1NQ5dFudFOkmueppH8/QjSC68UzCa6V7fS1HyQk4ab3PtXRQwx28KxRIERBhVHQCn9OBS04xsTVquei0S2X9dRP4qWk/ipaoxCiiigAooooAKKKKACimsyopZiAB1JrMvfEen2kTusvnMo4EXzZPpVKLlsS5KO5ooyl3AYEg8gHpUleaaT4h1KHXZ7lrd3F2cbW4C+hrsvI125wTeQ26Hqgj3E/jWtSi4PVmUKymtEbBIAyTgVXl1GygyJLqIHGdu8Z/KqA8PrKwe6vbmRh2WTapH0qxFoemxEN9lR2HRnGT+dZ2guppeb6EMviSwjYKvmyMemyMnn60w6tqMxAttJdlPG95ANv4VrRxRwjEaKg9hin0c0Vsg5ZPdmN5OvzkZubeBDwy7Mt+Bpf7AaVg1zqN05HVVfCke4rYoo9o+gezXUzU8P6apDPbLKwPDSckVeigigUrFGqDrgCpKSk5N7sailsgHSlpB0pakoKKKKACiiigAooooAKZJ92n0yT7tAD6KKKACiiigAooooAKKKKACkPUUtJ3FAFSfSdPuc+daRPk55Wqknh22P+puLm3/65SY/CteiqU5LqS4RfQxjp+sQ8WupIR/02TdxQbzW4OG05bn3SQL/Otminz90Lk7Mxz4jgi4ura4iJ4GIy38qtxaxp8vS6jX2dtv8AOrlVJdJ0+fmWzhYjoSo4ovB9AtNdS0jpIMowYexzTqyH8OWpIMU9zCR08uUgfjTf7P1iHH2fU0K9Sske7P40csXsw5pLdGzTF++1Y82o6xYxNLcWMckSDc8iyAbR9K5PTPGjyeKGuJXItLnCBM8L6GtI0JSTa6Gcq8YtJ9T0eikBDAEHIPINLWBuFZOi/wDH3qn/AF9H+Va1ZOi/8feqf9fR/lQBrUUUUAVpf+P6D6NVmq0v/H9B9GqzQBna5rlh4d0x9R1GXy4EIGcZyT0FXLa4ju7aK4hYNHKgdSO4IrzP4peF/F3i29htdMgj/s6EZw0wXe3qR7VvfDXTPEmiaI+m+II0Ahb9wyyBzt9DQB2L/cb6VnT340vQJL5ozIIULbAcE81ov9xvpWDr3/Il3f8A1xP86UnZMcVdozbTxd4mvrWO6t/B0jQyruQm8QZFa0viKS1vNHs7uwaK41PcGXeD5JUZwT3rnfDumeM30Cya38RWccJiBRGswxA9M1c11Zk8V+FFuZBJMHlDuq4DHaOcVVtbErVfI625uYbO2kuZ3CRRKWZj2ArlV8Zareg3Ok+GZ7yx/huDMqFh6hTzVr4gLK3hOfywSodTJj+5n5v0q3vvH8N2j6D5LMY02bsbduKXcZY0PXLXX9OF5bblGSro4wUYdQavJcQy7vKlRyvUKwOK8+Gv+bourW+qAWUkNwsRNmMNKx7DHc1nWjT2HjHR/s1jdWEE6lX82bPmj3X1oWrDZHXt40iXT57v7FJiG5EBXcOfetqG8mkunSS2EcCoGWUyD5s9sdq87mGNB1Af9RQfzq5q08wufEKrM67bJNuD908dKL6X/rZMprX+u9j0FZomfYsqFsZ2hhmlkmii2+ZIibjgbmAya8yl0kaPo+gatb3dybtpVEjtISJATyDUMt1LrfiPWGvbO9ult5DBCsDlVjAH3gPWh6OxK2ueqM6oMswUe5xTRcQmMyiZCg6sGGB+NeXXT6leeF9Ltb+aaFvt5hyH+cx54BPrWvfaRA3ijTvDKSzxacInmZBJgyt7n2o/r9Q/r9DvEdZFDIwZT0IOQaqatqcWkafJdyjdt4VAeXPYCuZ8No+keMNS0SCaSWzWNJUWRtxiJHI/GpvFjmbxFoNm4PlG4Ep9CR0o3tbqHfyNDVfE8WlWlqZLaSS9uwPJtE5Yk+voPeqMHjK7tr6C317RJdLW5bZDKZRIpb0OOlQzER/Fa3NxwH08rAT0zu5A966HWLrTLS1STVPLMZcBA65y3bFC6MPIuSTRRAGSREDHALMBmnM6rjcwGemTXC2mnR+LPEesnUZ5xHZP5FvEj7Qoxndj1rAuJ7y/0S102S9nC22qtbLOG+d0Hqe9C1B6HqrXUCwyTeahSMEsQwOMVS0bXbPW7E3ltIojEhTlh1FcjJpcWk+L5NOt5pza3lk3mRu+RkDr9awF0+Oy+GgFrJLC1zqiI7q3ON3ahf199h2/r5HrizwsrMsqEJ94hhx9aiur2ODT5bxCJUjQt8hznHvXEatpUVvq+keHYJ54bS93SzuJPmkK9ifemzW/9geJLzR7OaV7K7095midtwjZeOPTNJ7P+tgW6Ojj8VRNp1hfyWzxwXkmwsT/AKs+9bwIIBByDXDJCk/wnlRzj9wxB9CGrp/DlxJd+HrKaX77RDP4cVbWrRK6GnRRRUjCiiigAooooAKKKKACuK13x/NpGoXVm/hy/uIYeDOkeUYY5OfSu1rI8VWF1qnhq9s7JylxJH8hBxnBzj8cUnsNbnnqeNNJ1HSJLeHwReTafMxdgkHyE9yK6v4fa3puraVJHpOktp9tbvt2lcZbv+NZNh8R7bSdPh0+/wDD+pW13EuwwxW2VJ9j71reBLTUQl/qd/aGwW+mMkVoeNi+pHY1XVk9EddRRRSGFU7bP227+q/yq5VS1/4/bv8A3l/lQBa5o5paKAE5pqZ+b60+mJ/F9aAHc0c0tFACc0c0tFACc0c0tFACc0c0tFADecUDOKU9KB0oAOaOaWigBOaOaWigBOaOaWigBOaOaWigBj5wPrTuaa/QfWn0AJzRzS0UAJzWZrGsrpiJFGhnu5jiKFep9z7VDquutFcHTtOiNzfMOgHyxe7HtUmkaFFYObudzcX0g/eTPz+AHYVDbekTqhTjBKdX5Lv/AJIi0zRZjdHUdWdZ7w/cX+GIeg9/etrmloqkktjGpUlUd5Cc0c0tFMzG85peaP4qWgBOaOaqXOq2Fo+ye6jR/wC6TzVM61PcErY6fLJ6PINqn6GqUJMlzijX5qKe6gtl3TzJGPVjisz7HrN38016tqD1iiUN+tTQeH7GJt7q0znljK24E/SnyxW7FzSeyI5PENvu2W0M9wezRplT+NN3a9djhYbIHochzj6VrRxxxKEjRUUdlGBT6OZLZByt7sx18PxyMJLy5nnk7/OQp/Cr8VhaQrtjtolHsoqzRSc5PdjUIrZFdbaDc37iPr/dqfmmr95vrT6koTmjmlooATmjmlooATmjmlooATmjmlpKAEGcUvNA6UtACc0c0tFACc0c0tFACc0c0tFACc02TOyn0yT7tADuaOaWigBOaOaWigBOaOaWigBOaOaWigBOaTnIp1J3FABzRzS0UAJzRzS0UAJzRzS0UAJzRzS0UAMeNZEKSKrKeoIyDVRdK0/ecWNuMf8ATMVepi/famm1sJpPcUDAAAAA6Cl5paKQxOaytE/4+tU/6+j/ACrWrJ0X/j71T/r6P8qANaiiigCtL/x/QfRqs1WuI5jNHLEqttyCGOOtG+8/54x/99UAWaKrb7z/AJ4x/wDfVG+8/wCeMf8A31QBO/3G+lUJLFNS0NrOQkJMhUkfWpy94QR5MfP+1UlrG0VuiPjcBzijcE7HK2/ge5tbZLeDXbpI4xhQOwrW/wCEcjkn0u4uLh5ZtNLFHP8AFuGOa2qKAGSxRzxNFKgdHBVlIyCK5ZvAkUJeOw1O8tbaQ/NCshIH+76V1lFAHON4G0gaEdKjWRVMglExfMnmDoxNQW/gW3TULTUbi+uLm7tWyryNkY9MV1VFAeRz7+ELN7Oa2Mj7Zrjzyfen3PhW0uZb2RnYG8iET+wFbtFA7mLd+GbW70uzsHdgloyshHU4qrqXg6G71CS+s72exlnXbP5TYDj1x6+9dJRQIwH8I2TWVlaCSXbaSiUMzZZm9Sam17w3ba40M7SSW91b58qeI4Zc9R9K2aKAMfQfDdroXnSpJJPc3BBmnkOWbHSq/i3TJbu1t761Ba50+YToq9XA6rXQUUAYup6JZ+J9Pt3u0lglXDxuh2vG31qjaeCLcX8N5qN7cX725zCkjfIp9SO5rqKKAOc1bwdb6hqDX9tdT2U8q7JjE2BIv09fennwdpy2NjZw70jspPMUk5Lt6k966CihaAZdxoNvc65Hqrs3mRxmPb2IIrIj8B2iafNYG6la2e6W5RD/AAMDnArq6KAMnXPD1prttHHOzxywsGimjOGQiqmm+ELWxS6klnlubu7TZJPIckD0HpXQ0UAcprOkSw+HYPDdgkjpcsI3lx/q0zkmultbdLS0it0GFiQKPwFTUUAFFFFABRRRQAUUUUAFFFFABXO3Om+I2k1VotYWNJ1H2MGMfuD7+tdFWB45nubfwdqMloWEojwCvUAkA/pmk9Fca1djkryw8X2Nob298c2cUCHBmeFcA/Wuo8GpqpsGuNQ1yLV45eYpYlAAH4VwqW+i6tqmg6BYyi60qyiN3eksWDHH8X4103w7NsbjWP7K/wCQULphBjO3PfHtVLqS+h3FFFFIYVUtf+P27/3l/lVuqlr/AMft3/vL/KgC3RRRQAUxP4vrT6Yn8X1oAfRRRQAUUUUAFFFFABRRRQAh6UDpQelA6UALRRRQAUUUUAFFFFABRRRQAx+g+tPpj9B9aV3WNSzsFUdSTgUAL05NYF5q8+qXP9m6HICwP7+6AysQ9B6mop7q98SSvbae3kacrbZbn+KT1C1u2Vjb6fbLb20SxooxwOT7ms7uW2x1qMaCvPWXbt6/5feQaTpEGk25SMmSVzmSZvvOfU1foqKa6gt1LSyqgHqa0S6I5pzcm5SepLRWS/iGBjiygmvSOD5K9Pzpu7W7w5VIrSI9M5Lir5H10MuddNTWZlUZZgPqaz59esIXMay+dKOqRjJqFfD0U3zahcS3jdix2gflWjBZW1sgWGFFA9ufzo9xeYe+/Izf7Q1a75s7BYkPe5JVvypRo93dfNfahIwbrEgwB+Na/elo57bKwcl93cpW2kWFogWO3Vsd3+Y/mauAADAAAHYUtFS23uUklsFFFFIYUUUUAFFFFADF+831p9MX7zfWn0AFFFFABRRRQAUUUUAFJS0lAAOlLSDpS0AFFFFABRRRQAUUUUAFMk+7T6ZJ92gB9FFFABRRRQAUUUUAFFFFABSdxS0ncUALRRRQAUUUUAFFFFABRRRQAUxfvtT6Yv32oAfRRRQAVk6L/wAfeqf9fR/lWtWTov8Ax96p/wBfR/lQBrUUUUAFFFFABRRRQAUUUUAFFFFABRRRQAUUUUAFFFFABRRRQAUUUUAFFFFABRRRQAUUUUAFFFFABRRRQAUUUUAFFFFABRRRQAUUUUAFFFFABVDW9QtdL0e6vb1d1vFGS646j0q/WF41gFx4R1CI20lzmPiKP7zHIxSlsOO5wmk6jqNtBLPoXw5MdrfAktuAMin1zXZ+DJ75rB7e68PjRY4jiOIEYNc3pPxB1q00uCC88Hag8sahS0WApx07V1vhrxFP4gilebSLnTjGcBbgjLVfexJuUUUVIwqpa/8AH7d/7y/yq3VS1/4/bv8A3l/lQBbooooAKYn8X1p9MT+L60APooooAKKKKACiiigAooooAQ9KB0oPSgdKAFoopjSxocPIqkerAUBa4+iqU2r6fAAXu4uf7rA/yqi3i3St5jieSWXoFWJuT9cVLlFdTaNCrL4Ys26Kwj4gvJMG10O5nToW3hcH8aPP8R3PEMFva55zNlse3FLnXQr6tNfE0vmjdpCwUZJAHvWGNP16cZudTijJ4It1IGPx70L4Zyf9I1W+uF/uyScUcz6IPZU18U18rspeJfG9pod2lpGn2ib7zhT90Uy0ll8bKl1Kr2+kKeIicNMw9fasDxVoO7UlTT9PZlRfnm7ua2vC2kXEulLb3Mk9qsLY8lDhTn1rT6vNx55yVuxTxmHguShB86+0/wAf+AdHJf6ZpUCRGWOKNRhVTnH5VWOtzXJxp9jLMp/5anhRVu10ixsyWht1Dnqx5Jq4AAMAYqrwWyOJ88tWzH+x6xef8fN6tqvYW/X8c1NDoFkjCSZWuJv+ekhJNadFHO+mgckeoxI44hiNFUewxT6KKgsKKKKAE/ipaT+KloAKKKKACiiigAooooAKKKKAGL95vrT6Yv3m+tPoAKKKKACiiigAooooAKSlpKAAdKWkHSloAKKKKACiiigAooooAKZJ92n0yT7tAD6KKKACiiigAooooAKKKKACk7ilpO4oAWiiigAooooAKKKKACiiigApi/fan0xfvtQA+iiigArJ0X/j71T/AK+j/KtasnRf+PvVP+vo/wAqANaiiigAooooAKKKKACiiigAooooAKKKKACiiigAooooAKKKKACiiigAooooAKKKKACiiigAooooAKKKKACiiigAooooAKKKKACiiigAooooAKzPEWrDQ9ButR2bzCmVX1JOB+prTrO1+ytNS0W5s76VYoJk2l2bAU9jSlsNbnB6fH4mj8T2i6jrju+o27P5KDCREjjAro/BOq6lcLe6Vq7rNeafMYzMox5i9j9a4f8A4q6LWrM2N9pGpvZoYoJRcqCw7ZXua9A8IeHrnRLSebUbgXGoXshluHUYAJ7D2FV/X46Es6KisfxTrLaFoU17GoaXISMHpuPArmZLrxB4ZbTtS1DUReW97KsVxDsxsZ+m30ApLVjZ31VLX/j9u/8AeX+VOvNRstPRXvbuG3VuhlcKD+dVdLvrO+uLuWzuobiPcvzROGHT2oA06KTcvqKNy+ooAWmJ/F9agv8AULfTbGW8uH2xRDLGub0L4gadqt1JBOn2M9UaRuHqHOMXZs6KeGrVYOpCN0tzrqKxZvFmlxAYaaXP/PKItj64pn/CRzXH/Hjps02fu7/kz+fSjnj3BYaru429dDdorCF54iuBxp0Vrt7NKH3Un2HxBKSJtXt1jPVY4cEfjRzdkHsLfFNL53/K5vVBJe2kIzLcwoM4y0gFZB8Nib5rnVb0v/0zm2j8qnTw3pI/1kAnHpKdw+tF5dg5KK3k36L/ADJJvEOmQlgbkNt/uDdn6Y61VHiq2mGbW2uZgOp8srj860odPsLcKIbaFAn3cKOKtbl9RRaXcOagtot/P/gGH/a2tXBKwaK0St92WSUYx9OtGzxNcYKz2lsO6shYmtssuOooDLjqKOXux+3S+GCX4/mYh0O/nG251ecKeT5J2nP19KenhezwPOnuLhu7SyZLfWtncvqKNy+oo5Ii+s1ejt6aGfBoGk25JhsIUJ64FXljRFCqiqB0AFO3L6ijcvqKpJLYylOcvidwpaTcvqKNy+opkC0Um5fUUbl9RQA1+g+tOprsMDkdaduX1FAC0Um5fUUbl9RQAtFJuX1FG5fUUALRSbl9RRuX1FAC0Um5fUUbl9RQAfxUtN3LnqKXcvqKAFopNy+oo3L6igBaKTcvqKNy+ooAWik3L6ijcvqKAFopNy+oo3L6igBq/eb60+mKw3NyOtO3L6igBaKTcvqKNy+ooAWik3L6ijcvqKAFopNy+oo3L6igBaSjcvqKTcvqKAFHSlpoZcdRS7l9RQAtFJuX1FG5fUUALRSbl9RRuX1FAC0Um5fUUbl9RQAtMk+7Tty+opsjDb1FAD6KTcvqKNy+ooAWik3L6ijcvqKAFopNy+oo3L6igBaKTcvqKNy+ooAWk7ijcvqKTcuRyKAHUUm5fUUbl9RQAtFJuX1FG5fUUALRSbl9RRuX1FAC0Um5fUUbl9RQAtMX77U7cvqKaGG9uRQA+ik3L6ijcvqKAFrJ0X/j71T/AK+j/KtXcPUVlaJ/x9ap/wBfR/lQBrUUUUAFFFFABRRRQAUUUUAFFFFABRRRQAUUUUAFFFFABRRRQAUUUUAFFFFABRRRQAUUUUAFFFFABRRRQAUUUUAFFFFABRRRQAUUUUAFFFFABXnVzpz+OfG1/ZahcSrpelYQW8TbfMf1Nei15o0nivw54t1q507w+t/b30wdXMm3AxR11H0Nuf4W+FZISsNk1tJj5ZYXKsp9c0nw+vr7ytQ0XULg3MumXBiSZurp2z71Q/4TDxz/ANCYn/f+rXgGz1db/VtR1awFk97LvWIHOKa3EzR8f2M194VlWBGdoZEm2r1IU5NYPiDW7HxPYaNpulzrcXMlzFNJGnJiVeu70r0IgEYIyDVW20vT7OZpraxt4ZX+88cYUn8RSW4ML7S7DU41jv7OG5VeglQMB+dVtJ06x06e7hsrSG2j3LlYl2g8VqVQinhhvroSSKhJXGT7UAXdq+go2r6Covt1r/z8R/8AfVH261/5+I/++qAGahp1vqdhLZ3C5ilGGxXM6D8PrDS7x7i5kF4Qf3auvC/411P261/5+I/zpq3tqM/6RH1/vVDhGTu0dFPFVqUHThKye5JFbQQEmKFEz12rjNSYHpUP261/5+I/++qPt1r/AM/Ef/fVWc7d9yXavoKNq+gqL7da/wDPxH/31R9utf8An4j/AO+qAJdq+go2r6Covt1r/wA/Ef8A31R9utf+fiP/AL6oAl2r6CjavoKi+3Wv/PxH/wB9UfbrX/n4j/76oAlKrjoKAq46Coft1r/z8R/nQL21x/x8R/nQBNtX0FG1fQVF9utf+fiP/vqj7da/8/Ef/fVAEu1fQUbV9BUX261/5+I/++qPt1r/AM/Ef/fVAEu1fQUbV9BUX261/wCfiP8A76o+3Wv/AD8R/wDfVAEu1fQUbV9BUX261/5+I/8Avqj7da/8/Ef/AH1QA91XA4HWnbV9BUDXtqQP9Ij6/wB6nfbrX/n4j/OgCXavoKNq+gqL7da/8/Ef/fVH261/5+I/++qAJdq+go2r6Covt1r/AM/Ef/fVH261/wCfiP8A76oAl2r6CjavoKi+3Wv/AD8R/wDfVH261/5+I/8AvqgCXavoKNq+gqL7da/8/Ef/AH1R9utf+fiP/vqgCXauego2r6Cofttrn/j4j/Ol+3Wv/PxH/wB9UAS7V9BRtX0FRfbrX/n4j/76o+3Wv/PxH/31QBLtX0FG1fQVF9utf+fiP/vqj7da/wDPxH/31QBLtX0FG1fQVF9utf8An4j/AO+qPt1r/wA/Ef8A31QBLtX0FG1fQVF9utf+fiP/AL6o+3Wv/PxH/wB9UAPVV3NwOtO2r6CoFvbUFv8ASI+T/ep3261/5+I/++qAJdq+go2r6Covt1r/AM/Ef/fVH261/wCfiP8A76oAl2r6CjavoKi+3Wv/AD8R/wDfVH261/5+I/8AvqgCXavoKNq+gqL7da/8/Ef/AH1R9utf+fiP/vqgCXavoKNq+gqL7da/8/Ef/fVJ9utf+fiP86AJgq46CjavoKhF7a4/4+I/zpft1r/z8R/99UAS7V9BRtX0FRfbrX/n4j/76o+3Wv8Az8R/99UAS7V9BRtX0FRfbrX/AJ+I/wDvqj7da/8APxH/AN9UAS7V9BRtX0FRfbrX/n4j/wC+qPt1r/z8R/8AfVAEu1fQU2RV29BTPt1r/wA/Ef8A31TXvbUrj7RH/wB9UAT7V9BRtX0FRfbrX/n4j/76o+3Wv/PxH/31QBLtX0FG1fQVF9utf+fiP/vqj7da/wDPxH/31QBLtX0FG1fQVF9utf8An4j/AO+qPt1r/wA/Ef8A31QBLtX0FG1fQVF9utf+fiP/AL6o+3Wv/PxH/wB9UAS7V9BRtXI4FRfbrX/n4j/76pPttrn/AI+I/wA6AJtq+go2r6Covt1r/wA/Ef8A31R9utf+fiP/AL6oAl2r6CjavoKi+3Wv/PxH/wB9UfbrX/n4j/76oAl2r6CjavoKi+3Wv/PxH/31R9utf+fiP/vqgCXavoKNq+gqL7da/wDPxH/31R9utf8An4j/AO+qAJdq+gpoVd7cCmfbrX/n4j/76povbXcT9oj/AO+qAJ9q+go2r6Covt1r/wA/Ef8A31R9utf+fiP/AL6oAl2r6CsvROLrU/8Ar6P8qv8A221/57x/99VnaE6vcamyMGU3RwR9KANiiiigAooooAKKKKACiiigAooooAKKKKACiiigAooooAKKKKACiiigAooooAKKKKACiiigAooooAKKKKACiiigAooooAKKKKACiiigAooooAKKKKACiiigAooooAKq3GnWtzJ5ksQZvWrVFAFD+xrD/ngPzo/saw/54D86XV9XtNE09728fbGvQDqx7Ae9ZWkeMrfUtQWxuNPu9OnkTfEt0m3zR6igDVGjWAOfIH51z3hTQmjk1n7fayKrajI0HmHrHxgj2qW88fWNreTRR2F5c21u4Se7iTMUR9zW3ea1p9jpLarPcotose8SZ+8PajpcOtg/saw/54D86P7GsP8AngPzqC18Safc+Hl1wuYrRk3gycHFZuneOrS9voLa40+8sVuf+Pea4Takv0NHWwdLmz/Y1h/zwH50f2NYf88B+dX6KAKH9jWH/PAfnR/Y1h/zwH51fooAof2NYf8APAfnR/Y1h/zwH51fooAof2NYf88B+dH9jWH/ADwH51fooAof2NYf88B+dH9jWH/PAfnV+igCh/Y1h/zwH50f2NYf88B+dX6KAKH9jWH/ADwH50f2NYf88B+dX6KAKH9jWH/PAfnR/Y1h/wA8B+dZOq+NLbT7+SytrC71GWBd0/2VNwiH+1VifxfpcOgR6wHaSKUhY40GXZv7uPWjpcDN8Z6E0umWa6bayPIL+EuIjyEz82fauhOjWBOfIH51Q0PxVb6xdyWUtnc6feRjd9nul2sV9RUk3inTIvEUGgiXzLyZC+1OQgHrQBa/saw/54D86P7GsP8AngPzrP1rxbBpN6tjDY3WoXRXe0Vqm4ovqa0dI1a11rT0vbR8o/BB6qe4PvQAn9jWH/PAfnR/Y1h/zwH51fooAof2NYf88B+dH9jWH/PAfnV+igCh/Y1h/wA8B+dH9jWH/PAfnV+igCh/Y1h/zwH50f2NYf8APAfnV+igCh/Y1h/zwH50f2NYf88B+dX6KAKH9jWH/PAfnR/Y1h/zwH51fooAof2NYf8APAfnR/Y1h/zwH51fqpqWpWuk2El7eSCOKMZJPf2oAj/saw/54D86X+xrD/ngPzrH0vxtbahqEVncadeae1wu63a5Taso9qbqXjq0sL6e3isLy9jtcC5nt0ykP1NAEHh3QmTXPELXlrIsD3am2Lngrt52+2a6D+xrD/ngPzpW1jT10n+1GuUFps3+YTxio9B1u18Q6XHqNmH8mQnbvGCcUAP/ALGsP+eA/Oj+xrD/AJ4D86q3fijT7TxHaaCzM95dKWVVGQoHrWzQBQ/saw/54D86P7GsP+eA/Or9FAFD+xrD/ngPzo/saw/54D86v0UAUP7GsP8AngPzo/saw/54D86v0UAUP7GsP+eA/Oj+xrD/AJ4D86v0UAUP7GsP+eA/Oj+xrD/ngPzq/RQBQ/saw/54D86P7GsP+eA/Or9FAFD+xrD/AJ4D86P7GsP+eA/Or9c9rHjC30u/+wW9jdalcqu+SO1XcY19TQBpf2NYf88B+dYHjfQjL4adNMtZHuDNEQIj82N4z+ma0R4v0o+HzrXmMIR8pjI+cP8A3cetR6L4vt9WvjYz2N1p11t3pFdLtMi+oo62A0ho1hgfuB09aP7GsP8AngPzqrfeKNMsNbtNGeXfeXZO1E52gdz6UzX/ABOmh3VraJp93f3F0GKRWybjgdSaALv9jWH/ADwH50f2NYf88B+dN0fVJdVtjNNpt1YMDjy7lcMfetGgCh/Y1h/zwH50f2NYf88B+dX6KAKH9jWH/PAfnR/Y1h/zwH51fooAof2NYf8APAfnR/Y1h/zwH51fooAof2NYf88B+dH9jWH/ADwH51fooAof2NYf88B+dH9jWH/PAfnV+igCh/Y1h/zwH50f2NYf88B+dX6KAKH9jWH/ADwH50f2NYf88B+dT317b6dZyXd1II4YlyzGue0/x3aXl7Bbz6de2Ud1/wAe89wmEl+ho30DzNr+xrD/AJ4D865/SNDZfGGvSXFrILRxD9nZj8p+X5sfjVrVvG1rpt/LZw2F5ftbruuGtk3CEf7Va9vrFhc6UuppcoLUpuMjHAHrmjpcPIT+xrD/AJ4D86P7GsP+eA/Oq+ieJdP17Sn1O1craozKXcY6d/pWXF4/sXvIkawvI7OaTy4r5o/3Ln2NHWwG5/Y1h/zwH51ZtrSCzQpBGEUnJx3NSgggEHIPSloAKKKKACiiigAooooAKKKKACiiigAooooAKKKKACiiigAooooAKKKKACiiigAooooAKKKKACiiigAooooAKKKKACiiigAooooAKKKKACiiigAooooAKKKKACiiigAooooAo6rZadd2wfU443ht280GQ8KR3rkYpJvFuvjWIIWi0rTI3FvKwwZ3weR/s1v+LvD03iXSP7PivDbKXDOR/GB2qvpGg6zp80KTaoklnEu3yFXAIxQgexleEljk+G100oUs8cxlyOrc9abo2kWmrfDKwfUIfONtZyPGGJxnB596t3PgWYzXMFlq89rp12++a3Xse4X2NdKNNgi0c6Zbjy4fJMSgdgRih7P5B1+857wlY2eo+ALG3v4kkt9m5lfgcGqMz/8ACZa9aWunRbdH0qTc9zjAdx0VPpWrN4TlPgv/AIR63vmhO3YZh1x3FQaN4Y1nSEtraLVkFpBgeUq4yKfW4uh1tFFFIYUUUUAFFFFABRRRQAUUUUAFFFFABRRRQByuu6hp3hoTR6bZiXV9TJ2QxjLSMf4m9AK51tHk0W+8LWN2VZpbiWacD7okIzxWxJ4K1NfEd5rVtq4Wa44XepPlr6CtG88MTarosdrqF8zXsMnmRXUfDKe1C0swfYo6yNvxO0Fo+Ga3mD47jHeql3o9jpPxE0c2cAjaeOV5Gzksc1taL4YmstTbVdTv3vr0psRm+7Gvt9at32hLeeIbHVjKVNmjKE9c0bWB63HapbXIhnl0RbRdScAF589PfHNYvw7ZYdLu9OkVhe2c5W6J6M55yParmq+GLibVW1TStRksrmRdkozlHHrj1q9oOhQ6FavGkrzzTNvmnk+9I3qaEDNWiiigAooooAKKKKACiiigAooooAKKKKACqep2Njf2hj1GJJIEYSEOeAR3q5WP4p0WbxBocumw3bWvmkbnXuvcUmNHOpI3jLxJay2UJTR9JYlbgjHmyDoF9hT/AAGEm8Mai8wUySTzebkdeT1/Cr2j+HNZ0praEaqhtIMDyVXGQKivfBM7Xd0dN1aaytb45uIU7H/Z9KbXRCRR8I6Taav8PLRNQi86OFpXjUk46til8KarBoPw3N/NxHAXwAO+4gCuvstMt9P0pNOtl2xJHsH+NUdG8N2+maENJn23MW4khxwcnND1bsC2VzgbW5sY/F2hX9xepLfXcjvcMP4MjhR7V6xXNXfgjS59asNRjgjiFoxYoBw3pXS0+guoUUUUhhRRRQAUUUUAFFFFABRRRQAUUUUAFc1rt/pXhdpruC1Euq6gdqRRjLzN2/Culrjb7wZqM3iifXbfVQkrrsjVxny19BSGYN1o9xpFroMd/t8291IzXSj7qkjgVv8AikY8beF2j4kMsgOOpXbV+fwzPqmhtYatfNNOH3xXCcNGe2KZpHhWe31VdU1bUZL+5iTZCG+7GPUe9Ut/67E9P67mRr2j2Gm+M9CuLaALNc3EjSyE5LcVoa34a1PV/E0d5b6ybCGGLaPI/wBaCevXjBrV1XQl1PVdNvjKUNi7MF/vZGKq6x4anu9UXVdN1CSzvAmx8HKSD3FStP68hv8Ar7yLwpqV619qOi307XUunMoFww5kDcjPvXTVk6FoUeiwyEzPcXM7bpp36sf8K1qYgooooGFFFFABRRRQAUUUUAFFFFABRRRQBV1Cxs9Rs3t76JZbc8srnjjmuOuJR4w120sNMhxpGlyh5bnGFZ16Kn0rqPEWlza1olxp8F01s042mReoHesTRvC2s6PFbW0GroLWDA8sL94ULcHsReA9so1x5gDI19IHz129s1X8EaVaav4Rltb6LzbddQmZEyQOG4/CtDUfB1xJqFxc6Vqktgl6MXEadD7r71u6RpVvoumRWFtnZGOWPVj3J9zQtvkge557Yk23wo1wW67fLeUKF7DdU/na5pfhWx1S9Szm09I4zLZgfdU45HvzXW6R4Zt9O0e50yZvPhuXdnB9GOcVlxeBp8RWNzq88+lwPvS3Y8t/ssfShf5A/wDM6yB1lt45EGFdAQPQEVJTVUIgVRhVGAKdQAUUUUAFFFFABRRRQAUUUUAFFFFABRRRQAUUUUAFFFFABRRRQAUUUUAFFFFABRRRQAUUUUAFFFFABRRRQAUUUUAFFFFABRRRQAUUUUAFFFFABRRRQAUUUUAFFFFABRRRQAUUUUAFFFFABRRRQAUUUUAFFFFABRRRQAUUUUAFFFFABRRRQAUUUUAFFFFABRRRQAUUUUAFFFFABRRRQAUUUUAFFFFABRRRQAUUUUAFFFISFBJOAOpoAqTarY29/FYy3MaXMwzHGTy1XK8b1S1u9fuNU8bW2/OlXK/ZADwyJw9ejXPiNV8FP4gtgJdtsJgOxOORR9m7DrZG9RXmafEPxTc6Qmu23hoHTI13Su0gDMO5ArodU8eWlj4YstXgt3uJdRwtrbr1dj2oegHV0VwVj4313T9UtbPxVoosor1tsM8bhlU+hrvKAF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mvH+tf2L4UuXjP+kXH7iEDqWbgV0tQ3Fpb3QUXEEcoRty71BwfUUmrjTsebaZ8JpP7Giik1+/iE0YaWFHITcwyRiqGl3Umm+DfE/hK7kzNpkbGLPVozzmvXarvp1jJLJK9pC0kq7ZGMYy49Ce9N63EtLHI2JH/CoQR0+wmuWPmWXhDwbr4hee109y06oudqkkZr1sWsC2/wBmEMYhxjy9o249MUi2lult9lWCNYMY8sKNuPTFNu7bBbJHmfirxNp/jafStH8Pu13M1wssjqvESjByTXqKjCgegqrZ6Vp2nszWdjb27N1MUYUn8qt0dACiiik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h6Vx2mWOr62J7k+Iru3AlZRHGi4ABrsT0rm/Cl3bRWVwslzEjee3DOAetT9r5fqhv4fn+jJNMvr2x1dtG1Kb7RmPzYbgjBZR13e9LN4rRJm8jTbu4tUOHuo1+RfWqV3I2r+JJTYnfHa2rI0o6bz0APesjQdNSfQcS+J72027llt96rs5ORg81Sbau/63BpJ6HV6l4nsNNt7O4bfLHeNtiaMZyaTTPEaX181lcWVxYz7dyJOAN49RXP39taWlv4ZgtJmnt1uDseTq3Faeqkf8JtpX+6/8qel7eb/BXFLRfL9bE0/i6JJ5BBp11c20LFJbmJQUQjr+VS3eqwnVdLSO5nVbpWZFQDY4x/FmsSeBbFb2/wBB1xECu7yWc5+Qt346026u5dR1Lw7cPGIZpopDtHGDjtSXQdt/Rmtf+LI4jcLa2dzcQwgiS6iGUjPvTNG8Q7PC0Oo30jzySuVTavzOc8AVW8P3tnY+GryG8dI5IpJTKj9Tz6d6padq8lh4R042axZurkokko+SME9T6U0t16fjclvVfP8AA3bLxUs+oRWV5pt3p8k3+qM6jD/TFPv/ABLHa3b2trZXF68X+uMABEX1rnL8+X4q0VZ9XN3M8mdgwUX6GtXw/cQWOoa1FeSJFKbgv85xuXHUZ60t1f1/Aez+4seD9Vn1e1u7iWYyqLgrHkYwvpV3W/ENroTWwukkb7S5RNgzzWZ4HngubfUZrbHlPdsVwMU3xfPb22raHLc48sXDZJHAOOKb3ivT8gj1+f6mjpviKO9u/sdxZz2NwRlI5xguPUVDbeKo72+a1tNPupvLlMUrqBtjI7n2qtq0iX3ivRxZyLI0JdpWQ5CqR3NM8HDcmsBMbjdyDNK+l7d/wY2tPu/G/wDkXLvxZFDcvHa2FzexwnE00ABWP61NfeJ9PsdLg1Is0lvNIEDIM4J9azfCt7Z2Oj3UF26QyxTyGVJDgnJ6+9YTxlPCViXQokmqBkVh2LHFO3T0/EEr6+p0v/CZW8d39lubC6t5JFzbh1/1/wDu1c0nxBFqUs0EttNZXEIy0U4wdvrVLVURvEmj7lUlRlcjpUN4rv4svEi/1jaewGOvWpT0+/8AAn/gfiWpfFiJMTDpt3cWinDXca/ux61dvtes7OxiulJn8/8A1CR8tIfQVx2haak/h8CXxRe2gUMstvvUbOTkYPNXWt7XTbnw9JFM82nxFlWaTscdTVW1tf8Ar+tgv1/r+u5Zh8SXV74rsrLyZ7IMjNLbzKMnjg1e07XbVLbULme6naO3nZD5wAwfRcVTvb2zuPHumxQSI8qRuWK88Y9awCpbT76XaXii1XdIBzgbutJapfP/ANKsPv8AL8jrbLxTHcXSQXdhc2Il/wBS84AWT6Vu1yviq7tb610+C0dJ5nuo3QRnJCjqeOldLcI72kiIfnKED64olpFsEtV5nP6h4ujSO4NrZ3MsEQIa7jXMaGpNH13Z4Wtr+/laaWXO3A+aQ54AFUNEvrKz8G3EV26RvD5gljb73U9u9Y00bTeG/D8y3MttbCclpousYJODTta69NfvFfZ+v6HYaf4jW7ultbuwudPlk/1S3Ax5n0rTvXaKwuJEOGWJiD6HFcsmj2Q1WxluvE13eyJJugjZwwJ/Cun1H/kGXX/XF/5Gpn8Nyo/Ec/pPiN4fDVnc3vm3d3cZCJGvzSGrumeJo7/UDYXNjc2FyV3LHOACw9sVzmk6rc2uh6PZWrQRNc7szzfdQD0PrUtsVj+INnG+ptey+QxOcbV47GrteX3/AIImWif9dTUbxrC5nFrpt5dfZpCk3lqPkx3NaUniCxj0ddT3lonwEUdWb+79axPCWPsOskY/4+Zc1l2xVPDumXEi7oItQJfuF56mpWunp+I56N28/wADoIvGMP221s7rTru0numxGkqjketWdS8SR2V2bS1srjUJ0GZEtwCYx71leI76zuPEGiRQypLIZgwKHOB9am0KeCx17Wort1hlkmDq0hxvXHYmmtV9/wCFhbP7vxNNPEentpEmpGQrHFw6n7yt/dPvUFj4nFzdLb3Om3dk8oPk+cvEn0xWJaR6feW2vy3jGLT7i5G2UA/mPxqSG61DRtTsLZNTi1a0uH2Ded0qcdcjtQtX6/5Del/It6D4gu7vVdSjvLS5ihgckPIBtQDtT5fGaRDz/wCyb02Wcfawg2Y9fWo9PvVs7nXZDh5I3ZxETy3HpWPq15PfeE5L+91eOBZEyttbdvYioi/dT8kO3vNeZ30E0dxAk0TbkkUMp9RWZf3s8usW+m2shQ/6yVx2A7fjU+gkHQbEjGPIXp9Ky9N3f8Jtqvmf8849n0xzWjVp29SYu8L+g7xff3Vra2lrZXLW9xd3CxB1GSAepFZ2s2Gr6DpUmpjxNdTNAA3lSqoV+elL4ktX1vxbp+mx3EtuII2mMsRG5SOlX18Iq8qPqWrXupRRncIZ2G3I78VEdr+f4f1cptXsWZPFGmWNtbHUrlbeaeIPsKk/yFW7XW9NvbJ7y3u0eCM4d+Rt+ua5hdTm1p74vd2un2VuSilADccex7Vk2yBvB1ysN400mq3W1HfAZhnnIHtTve9t9LfN6C0Vr/P5bnat4q0NLpLZtRiEsn3Rzg/jjFaBvLcXYtTKvnkbgnfFct4g0yyt9M0zRLaFY2mlUIQPmG3BPNT2dzbHxjqE09wieRCqKrsB9SKNPz+5W/zFr+X5/wDANy41S1ie4gE6m4gi8x4+4GODWRo+oX50y2867hkurqYsgm4zHnoMdwKwpL+C9tdc1ZTsS5YWcbnqT04q/awLDr1irSDy9KsfnB9SOtJO2r8vybKfl/Wy/M6GTXtLhlML3sYkDhCoySGParEGoWlzaG7hnV4BnLjpx1rj9JgitPC+pa60avdTGR/NIySM8VJdahZ6R4DSGGdJJrhAqKjAks3Pam7pNddPvYKza7a/cjppdc0yDTxqEl2gtm6Sc4NLpms6drEbSafdJOqHDYBGPzrlTb20tzBbQXCWl9psAMcVycQOT1JHetLwpcve3N69xa26XMD+U09sCI5R149aaSbZF3ZG9e31tp1q1zdyiKJPvMQTj8qo2PifRdSuVtrS+SSVhkJtIJ/MVR8Raxcw6naaXZi0SSbLNJd/cC+3vWLawQnxvEv9rSXf2SNpXUhQikj+HHWpi1fXbX8Cnov66nXT67pdtK0Ut5GsisFK8kgnpTLvxFpFjdpaXN7HHNJ91cE/yrB8PWsT2uq66Y1luZJZPLcjPyjoKi0+80ix8IXN9O8Mk0gd5c8uWPbHUUNtLXdK41q7Lq7HULrWmvAk63kZjkk8pWHQv6VNcX1rayxRTzKjzNtjU/xGuHsLe2t10CwdxDA+67+cgDPUDJq9qWq2134sXy0NxFpts0shTnDdse9U7J/f9yFvt/Vzcv8AxPoumXP2a8v0il/ukE/yFXLa9N1M6rA4iABSY/dce1cRJKdM0uTUNMuLK+tZz5ssV3805JONq4rttM8lbGFIUEQCA+VnJTPOKEtNRN66bEl3dwWNs9zcSCOJBksaxrbxbFLcIlzYXNnDKcRTzABJPpSeNopJPD7lULqkis6juARVTxVe2d74fggtXSaWaSPykQ5IwR27Uo6v52Kt0NC/8TxWeqPpsVlcXV0qBwkQHINLfeJFtZ47aGwuLu5ZQzwxAFogfWqFoMfEO5BxuFmlP0yaGz8Waol26xSSqjI7nAZfYmha2+f4f1cUtPw/FXNDRPEVrrr3CW8ciG2YK+8Y59Ku6ldCx06e5P8AyzQmud8ITw3Ota1Lb4MZlUZAwCa0vELmU2livJnmG9f9jvQ1dLzt+IJ2bv0v+Bd0rz/7Mia5kMsjLuLHvnkVhaRr97c+IdRtriyuVgh5VmA2oAK6hFCIqKMBRgVzVlIi65rcbOAxBIUnk8dhSk/ev6gl7tvQs6Z4qi1V1a3sLn7Ng77gj5EI6g1BN4zSIGZdJvZLJTzdqvyY9fWofCE/2bwX56pv2B22jvyaydQvrjUPCkuoXmrx2yOhK29t2HoRTlpt0/Udrtrzf4HT6j4osdOjspGWSVb7PkmMZycUul+Ik1C8ks57OexuEG4RzgAsPUVzjlGHhHoQQcfkK1b4j/hPbHP/ADwfP5VTVpW82vuVyb+6n5J/e7EsnjCFZnMWn3c1nGxV7tFyikdfer+oa5b2UETRxyXMs67ooYh8ziuYmiGmW11f6BrcZiV2Z7K4PyZ7gDrmob/z9R17Sru4vLjSkntSFkiwAG9OelTvZf1sN9WdXpevRajI0E1tNZXKDcYJxhsetU5vF0SzN5Gn3VzaocPdRrlFqja6RbRarJKuvXOoX32ZlRXYMAp9xVjwrf2Vp4ZSO5ljgaEsJY3IBBye3ejzAjm8RXZ8WW1rBZ3MtpJFkMoG0/7X0q/f+J47W7e2tbG5v3i/132cAiP61Ue7gl8WWk8cqrFLany2Pyg89s0zw1c29jcatBdukEwumc+Ycbl9RnrSjt9/5g9/u/I1mvxqujPdaZOVcDIwOQR/Cam0jUBqenR3GAH+7Io/hYdRWR4OG6HUp1QrBNdu0eRgFfWk8GssdpqDM22P7bJtLHA61dt/RA/1OmopAQRkHIpakAooooAKKKKACiiigAooooAKKKKACiiigAooooAKKKKACiiigAooooAKKKKACiiigAooooAKKKKACiiigAooooAKKKKACiiigAooooAKKKKACiiigAooooAKKKKACiiigAooooAKxpvCPh+4maaXS4Gkc5ZueT+dbNFAEFpZ21jAILWFYo16Koqnc+HNHu7sXc+nwyTg53kc1p0Udbh5FeawtLhoTLbo5gO6LI+4faleztpbmO5eFWmj+45HK1PRQBmXPhzRru7F3Pp8Mk4Od5HNW5LC1lnhneBGkg4jYjlPpViigDPutB0q9uxdXNjFJMON5HNSNpOntYGxNpGbY/8ALLHFXKKOlg63M238PaRarGsFhCgifemB91vUVJfaLpupSpJe2cczx/dZhyKvUUAV7SxtbFGS1gSFWO4hBjJrG8S6TPqeoaUY4BNBDKxmyeikV0NFHVMFpcpafpGn6WGFjaRwbzlto61NbWVtZ+Z9mhSLzGLvtH3ie9T0UAZ95oOlahcrc3djFLMnR2HNWLiwtLqKOKeBJEjYMikcKR0NWKKAIXtLeSaOZ4laSP7jEcrQLS3F0boRL55Xb5mOcelTUUAZlx4c0e6vPtc+nwvODneRzVy4s7a7tjbTwpJCwwUI4qeijpYOtzPtNB0qwdHtbGKJ487WUcjNTw6fZ26yrFboizMWkAH3iepNWaKAM+x0LStNmaazsYoZH+8yjk1oUUUAZ1xoGk3d39rnsIpJ+m8jmrC6fZrZfYlt4xb4x5eOMVZoo6WDrcz9P0HStLdnsbGKBm6lRV50WRGRwGVhgg9xTqKNwKEuh6XPYrYy2UTWy/djI4FFvommWjRNb2UUbQ58sgcrnrV+igCvBYWlqsiwQJGsrFnCj7xPU1n6pZzWul+TpNlbyR7syW7Dh1PUD3rYopWGcdpWivcahBMuijR7e2beULhmkb6jtXR6houm6rtN9ZxzlPulh0q9RTJS1uQLZ2y2v2UQoIMbfLxxiqtj4f0nTJ2msrGKGRurKOa0aKOtx9LFP+yrD7eb/wCyx/aSu0y45IqvH4a0WKWSVNOhDyghzj72a1KKAI4IIraFIYUCRoMKo6AVmX9hOmsW2p2i7mX93KmcZU9/wrXoo63DpYgFlbC7N2IVE5XaZMc49KnoooAy28NaK9+b5tOhNyTkyY5JqVNE0yMIEsolCSeYoA6N61foo2Agmsrae4iuJYVeWAkxuRyufSqd54c0e/vBd3WnwyzjGJCDnitOigCkNH04W32YWcQh8zzNmON3rUn9nWfmzS/Z03zrtlbHLD0NWaKNwIFsrZLQ2iwIICNvl44xVC38L6HauXg0yBCTngVrUUeYdLGdqHh/SdVkSS+sIp3QbVZhyB6VbtLS3sbZLa1iWKJBhUUcCpqKAKOpaLpurqi6hZx3AQ5XeOlJFoelwMjRWUSNGmxSByF9Kv0UAUZ7aSy0ySPSYYkkUEpGR8pPpXHnRLjV5PK/4RhNKmmObi7ZwwYfxAAetd9RQt7h0sZtx4f0u9tILa7s4547dQse8dAKmtNI0+wBFraRxZGDtHUVcooCxkweFtCtrtbuHTIEnVtwcA8H1qxb6csGpT3gwDNxgf1q9RQD1EZQylWAIPBBrPtNA0mxumurWxiimbq6jmtGigCAWVst414IUFwyhTJjkj0rntfgvJb7/SNAi1e1GDDsYK8Z75JrqKKBmJ4b0qXT4pp7hFikuWDeUnSMDoK1mt4XnWdo1MqDCseoFS0UEpWCqcmk2Et8L57WNrkLtEmOcelXKKBkFtZ21nB5FtCsUXPyKOKpJ4b0aO4knTToRJLkO2Oua1KKAKg0qwUW4FrGBa/6nj7n0qRrO2e7S6aFTOgIWTHIFT0UAZk3hzRp7wXkunQtODneRzmrV5p9pqFv9nu7dJov7jDirNFHSwdblPT9JsNKjMdjaxwKeoUVDc+HtIvLwXdxYRSTj+MjmtKijzAp3ek2F80TXNrHKYTmMkfdPtTL/Q9L1ORJL2yinZPulhyKv0UAUr6OWHTHhsIRvK7EVeAueM/hUVlo1vBpMdjPGsoHzPn+Ju5rSooAaqqihVGABgCnUUUAFFFFABRRRQAUUUUAFFFFABRRRQAUUUUAFFFFABRRRQAUUUUAFFFFABRRRQAUUUUAFFFFABRRRQAUUUUAFFFFABRRRQAUUUUAFFFFABRRRQAUUUUAFFFFABRRRQAUUUUAFFFFABRUF5HPLZyx2swgnZSI5Cu4KfXHeua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Q2kc8VpFHdTCadVAeQLtDHucdqmoAKKKKACiiigAooooAKKKKACiiigAooooAKKKKACiiigAooooAKKKKACiiigAooooAKKKKACiiigAooooAKKKKACiiigAooooAKKKKACiiigAooooAKKKKACiiigAooooAKKKKACiiigAooooAKKKKACiiigAooooAKKKKACiiigAooooAKKKKACiiigAooooAKKKKACiiigAooooAKKKKACiiigAooooAKKKKACiiigAooooAKKKKACiiigAooooA5Rv7c1XXL6C11kWUNu21UEAfP4mrFtfano+q2+n6rcC8iu8iG4CBTuHYgUuisq+IdX3Mo/eDqaj16dbzXdMsbYiSWOQySY58tccGpg9Ije8vIu6h4ntLC5MC291dMv3zbR7xH9fSpLnxHp1rpA1R5SbYsFLKMkE+tcroVhqFzc6msfiCSxkW6bfD5Knj1yaNU0+3sPBs0UWoHUA98rSSMoHzFuRgVXTXy/EaV5WOjtPFdjd36WhhuYTJ/q5Jo9qSfQ96dqPiiz0+7NqILm6kTBkFvHv8AL+vpWd4nAWHRsADFxHjHalvNNlGs3l5omrRxXR2/aLZwNrEDjJ7UP/P9P8yE7/ci7qOuWzafZ3lvevFFPOqBkj3Fj/dPpUmoeJbTT7gW3lXFzKBlxbx7tn+96VzN/qb6p4f06aW2jt5E1FUZYvuEgnkVreG3SHVdaS5KrMZQx3cZXH8qO/8AXb/Mb0S/rqyTw94j+2WWoX15cL9mgmIRsYwvpUkXjOwa5jimtby2SVtqTTQ7UY/WsTTNUtbDRdavraGOeEXeEQj5CenP41F4oa9/s+zl1DUYV8ydNtrGAVPI6GmtWvkvvsLo/n+B1uqa/aaW6RNHNcTPyIrdN7Y9celZ/h7X5dY1u/jDn7PCq7EZcMh7g1HYssXjm8NwQrPap5RbuPQU3w/LazeL9Za1KlQFDlf73eiO/wAmEnp80dDqF4lhYy3L8iNcgep9Kp2uoNaaML7VJlXd8/TGAei/WqXjUuNHh2dDdRhvpmofF4VbPTXdc2yXMZfHQD1PtSWv3pFPp8y9p3iiy1C6FuYbm1dv9X9oj2eZ9PWkuPFVlBqEtgkNzPcQuFdIo92M9/pVHxXJBNJpEcBDzG7Rk2dQvc/Sk0ID/hMtcOBuygz+FNf5/gDVot+n52NC+8T2dldC28m5uJAMyeRHu8v/AHvSrOj63Z65BJPZMzJG+wlhjmsjw7JDDea0k5VJvPLPv6lcfypvgR4ZLbUXt8eUbttuBxRHX7r/AJEv9bfmbmr3psNNlnBAbhVJ9TwKmtmmjsEa5PmSqmX2jqfpWZrZ+1ajYafjcjuXlHoB0/Wtqkthvf8Ar+v+HOW0HxS94+pNdwXKR2rMwZ48AKO31rQsPFFjqGXijuFt1j8w3Dx4jx9fWsm2fOkeIQW5zLxnnoas6VeR6b4BiujCsix2+dhHB+tTF+7fyX4ja1+bJD4209ZVElrexwM21blocRn8aual4lsNMuYbebzHlnjMkSxpu3j0HvXK+Ipr6fwut3eX9vbQy7SltCoKkHoK0JVVvF+hZUHFjkZ7VaXR97fhcV+vlc3dK8QWeqrLsSW3kh/1kU6bGUeuKpr4y05rgIYbpYC20XRi/dE/71VQIz44vFkIEbWZ3/TNZzpeeHtK+1adf2+p6Up4t5gBtBbt680k1o3/AFqGuqX9aHU6prtrpYUMktxK4ysMCb3I9cU7TdatNTheSMvE0fMkcy7XT6iuTljvL7xkzR6pJpZmtFaP92G3D05qydIa1/taY60+o3z2u102BcLj2o2V2C1dl5Gp/wAJhp/2ryvJuvJLbftXlfus/wC9Va28TSz+L5dO+z3Jtwg2N5fy59c+lWtCudPi8KWjTPEkKRAOHxwfcetQW8iyeLLsxOMPbL5fOM8cYpS92S62v+TDeLfp+aLF54tsLS6aBYbm4CHEksEe5I/qe1WdQv5G0n+0NOkWRUw+AM717isnwjNaQ6BdJOVR45pPPD9evepPB6Y8LPvUrGzyFQf7uTTkrJ+Q1vfzsb9ldx31nFcxnKyLmp657wPu/wCEaiBzgSPtz6bjXQ1UlZ2JXmFFFFSMKKKKACiiigAooooAKKKKACiiigAooooAKKKKACiiigAooooAKKKKACiiigAooooAKKKKACiiigAooooAKKKKACiiigAooooAKKKKACiiigAooooAKKKKACiiigAooooAKKKKACiiigAooooAKKKKACiiigAooooAKKKKACiiigAooooAKKKKACiiigAoqC8+0/Y5fsXl/aNp8vzc7d3bOO1czj4hf3tD/KSgDraK5LHxC/vaH+UlGPiF/e0P8pKAOtorksfEL+9of5SUY+IX97Q/ykoA62iuSx8Qv72h/lJRj4hf3tD/ACkoA62iuSx8Qv72h/lJRj4hf3tD/KSgDraK5LHxC/vaH+UlGPiF/e0P8pKAOtorksfEL+9of5SUY+IX97Q/ykoA62iuSx8Qv72h/lJRj4hf3tD/ACkoA62iuSx8Qv72h/lJRj4hf3tD/KSgDraK5LHxC/vaH+UlGPiF/e0P8pKAOtorksfEL+9of5SUY+IX97Q/ykoA62iuSx8Qv72h/lJRj4hf3tD/ACkoA62iuSx8Qv72h/lJRj4hf3tD/KSgDraK5LHxC/vaH+UlGPiF/e0P8pKANO+8I6LqN293c2haZ/vMsjLn8jVzTdGsNIjKWVuI89SSST+JrAx8Qv72h/lJRj4hf3tD/KShabA9dzY1Hw1pOqzie7tQ0g/iVipP1x1qeXRtPmsFsXtkNupDBPcdDWBj4hf3tD/KSjHxC/vaH+UlHSwdbnR3Om2l4IRcQhxCwaPP8JHSqmpeGtJ1acT3lrukH8SsVJ+uOtY+PiF/e0P8pKMfEL+9of5SUAb8mjafLaw2z2yGKBg8a/3SOhqPUfD+marIkl3bB3j6MGKn9OtYmPiF/e0P8pKMfEL+9of5SUAbtvoem2tpNaw2iLDOcyJ2Y1Ui8H6FFE0S2IKMQSGYtgg54yeKzcfEL+9of5SUY+IX97Q/yko63A3tR0TT9ViSO8txIE+6QSCPxFGn6Lp+lu72VssTSABiP4sVg4+IX97Q/wApKMfEL+9of5SULQDotUsV1HTpbUnBdflb+6exqDToZLjSFttQt+VHlsHH3gOM/jWJj4hf3tD/ACkox8Qv72h/lJR3A2dO8OaVpUzTWdqEkb+IsWx9M9KtQadaW15PdwwhZrjBkcfxYrnMfEL+9of5SUY+IX97Q/ykoAj1qF5tUc33hqa8Kn9xPakgY/2+a2fDWly6Xp7LMqpJM5kZE6LntWVj4hf3tD/KSjHxC/vaH+UlC0VgerudP9kg+1m68secV27vapq5LHxC/vaH+UlGPiF/e0P8pKANs6BpjXk92bYebcIUkOThgfarUNha29kLKOFRbqu0R9Riuax8Qv72h/lJRj4hf3tD/KSjpYDSj8H6FEsqixUrLwysxI/AE8VfGlWQuYLnyB5tvH5cTZ+6vpXPY+IX97Q/ykox8Qv72h/lJQB0Y060F8175K+e6bGf1X0qgvhLRFvvtgsgJc7vvHbn/dzisvHxC/vaH+UlGPiF/e0P8pKNgN/U9F0/V4RFe24kVehBII/EUunaTY6VCYbOARqeuTkn8TXP4+IX97Q/ykox8Qv72h/lJQBqv4V0V7/7a1mDNnP3jtz9M4qzcaLp91fQ3stuDPB/q3BIx+VYOPiF/e0P8pKMfEL+9of5SULQHrubF74Z0jULsXVzaBpR3DEZ+oHWn6tHOulm1sIfnkxGpUcIPWsTHxC/vaH+UlGPiF/e0P8AKSlbSw763Oj06yj0+witYxgIvP171arksfEL+9of5SUY+IX97Q/ykqm7u5KVlY62iuSx8Qv72h/lJRj4hf3tD/KSkM62iobP7T9ki+2eX9o2jzPLzt3d8Z7VNQAUUUUAFFFFABRRRQAUUUUAFFFFABRRRQAUUUUAFFFFABRRRQAUUUUAFFFFABRRRQAUUUUAFFFFABRRRQAUUUUAFFFFABRRRQAUUUUAFFFFABRRRQAUUUUAFFFFABRRRQAUUUUAFFFFABRRRQAUUUUAFFFFABRRRQAUUUUAFFFFABRRRQAUUUUAFc14o8RXmlTRQadAk0oXzZg3aMHnHvXSMwVSzHAAyTXB2OoaneajqGow6C9/b3BMUMnnBcKOCMH3pa30H01Ow/tS1TSRqUsoS32B2bsKqQ+KtGuL5LOO7Blf7vykKfoelclb3Vx/whGs6TewGCe048tmydpOetaOtQQw+C7Dyo1TYYypA6ciq0v5XX4k7R89fwsdNqesWGjwiW9nEYPQAFifwFP0/U7TVLcT2cwkQ+2CPqKwbUJL47k+0/MyWamEN09yPenWASPx7fpb8IbdWkVem7P86Eh97dDp6KKKQBRRRQAUUUUAFFFFABRRRQAUUUUAFFFFABRRRQAUUUUAFFFFABRRRQAUUUUAFFFFABRRRQAUUUUAFFFFABRRRQAVna3qy6RYibbvkkcRxL6selaNc14ywkWnSsm5EvI9x/u89aN2kMWDVdZ028t49bFs0V2wWN4ARsY9Ac10UjiONnPRRk4rnPFzLJ/ZUSfM7XiMoHp610g4Xn0o3iLqcqNX8RXdu+qWsFvHYoSRDKp81gDyfQVav/E2zSLO5s4w01+2yEP0De9RapfXOuzvo+kgiEHbdXX8Kj+6PU1B4ito4IdK0KFVjink2eaeseBnIPY0bqy7q36hs/v/AOAXbDVNVttVj03WBbySTrujktwQB7EGugrjo7M+HfE1jGLmW/8AtuULXDbpI8DOQfSuxp9ExaphRRRSGFFFFABRRRQAUUUUAFFFFABRRRQAUUUUAFFFFABRRRQAUUUUAFFFFABRRRQAUUUUAFFFFABRRRQAUUUUAFFFFABRRRQAUUUUAFFFFABRRRQAUUUUAFFFFABRRRQAUUUUAFFFFABRRRQAUUUUAFFFFABRRRQAUUUUAFFFFABRRRQAUUUUAFFFFABRRRQAUUUUAFFFFABRRRQAUUUUAFFFFABRRRQAUUUUAQ3Vul3ayW7lgsi7SVODTbCxg06zjtbdSscYwMnmrFFAGRf+GdP1G5muJhIHni8qQI+ARnP51Nd6JZ3mmx2EofyY8bcNg8dOa0aKFoBmanoNnqqJ5jSwyRjCzQvtcD61Jpej2ukxFLcOzscvLI253+pq/RRsAUUUUAFFFFABRRRQAUUUUAFFFFABRRRQAUUUUAFFFFABRRRQAUUUUAFFFFABRRRQAUUUUAFFFFABRRRQAUUUUAFFFFABUF3aQX1s9vcIHjcYINT0UbgY2m+GLLTbn7QstzcOBhPtEm/YPb0q8dPQzzymaY+cu0rv+VfoO1W6KHqBy8PgKwtkZLbUdThRmLFUuSBk/hWrLoVpcaXHYTtLMsQ+SV3zID67vWtOijpYDI0vw3Z6XOZxJPczdBJcyb2Ue3pWvRRQAUUUUAFFFFABRRRQAUUUUAFFFFABRRRQAUUUUAFFFFABRRRQAUUUUAFFFFABRRRQAUUUUAFFFFABRRRQAUUUUAFFFFABRRRQAUUUUAFFFFABRRRQAUUUUAFFFFABRRRQAUUUUAFFFFABRRRQAUUUUAFFFFABRRRQAUUUUAFFFFABRRRQAUUUUAFFFFABRRRQAUUUUAFFFFABRRRQAUUUUAFFFFABRRRQAUUUUAQXk0lvZyzRRGV0UlUHVj6V59dfEnxDZxPNceEJ4ok6yO+AK9GZlRSzEBQMkntXnF/cXXxB8RHTbWTy9EsnH2iRWx5rDtSSblZf15j0Ubs6zwx4kOu6AurXVuLNDk/M3GPXNXrPW9L1GYw2eoW88gGSsbgmuP8AiKFtdK0zS4JfsllLMscjJwAvpWT4p8O6V4QGlajoCGC6e4VCVfPmKetUrSlptexNmlbra56XPqVjbXAt57uKOUruCMwBx60ljqlhqQY2N5DcBPveWwOK898V6fDq/wAR9HtLrd5c1v8AOFOCfarOg6VZ+HfiHd2GmoYLU2ocpnIz60l59b/gOem3l+J2l3ruk2Nx9nu9Rt4ZcZ2PIAavI6SIrowZWGQQeCK8Yn0eHWbjWtQTT0v4omY/bbuUoVPoo74r0T4fyyTeD7NpHLEAgE+lOKvG78vxFJ2lb1/A6WiiikMKKKKACiiigAooooAKKKKACiiigAooooAKKKKACiiigAooooAKKKKACiiigAooooAKKKKACiisfUbjxFHeBdOsbOW24y8spVvyoAh1KXWr3VG0/TnNjFGgdrtow4Y/3QDTtB1K7lvLrS791luLXBMyjAcHpx2pdX1yW0MdhaRrLqU6/LHu+WP/AGj7VLoOkDTIHeaYT3c7b55fU+n0oj/XqD6EmuXt3ZWINjbNPPI4RQBkLn+I/Ssj7VrOhXtqNSv0vobtxHgRhDGT6Y61v6hqNtplk93cuFjX8yfQe9Yem2d1rOox6xqgWKNB/ottnO0H+I+9Ed/zCWxNfSa3qGpzWtjL/Z1vbgE3DxhvMJ7DPal0i/vtb0adFnFvdRsYxcKgZSR3Aqa4uNN1ye60e481GgILgkpuz3B71S8JymObUbGEh7G0lCwOB2xyM96Er6eQ5d/6/rqZ2pf8JPYXlpZweIUuLm4cfuzaqML3JrtE3LEvmHcwHzH1Nc5oAOo+INS1STny38iE/wCz1P610uR0zR9leeon8Ry0d1revXl02n3qWFvaSmIAxhzKR656U+fxRLFoUs6xK13HP9mK5439M0j6XbrqF3daXrhs0DlryFVDAnv16VnaHYafP4bvzfyeXZz3bPFKx56/K2frQtvu/r5je5pG41nQvKutU1BLyCaRUZBGE8snpgjrUHiq+8QQzwLZ2MJtvPTZJ5+1nPoR6VQ17Tp44LG0n1eTUZpLlGgQqF2qDyeOvFd0Y0ZVDqrbemRnmn2fn/kT/kctr194mTQWcabbI5Q+cVuOY/THrWv4fn1WewVtUtYrdgq+X5cm/cMdT6VpsqupV1DKeoIyKUAAAAYA6AUJ7jFooopAFFFFABRRRQAUUUUAFFFFABRRRQAUUUUAFFFFABRRRQAUUUUAFFFFABRRRQAUUUUAFFFFABRRRQAUUUUAFFFFABRRRQAUUUUAFFFFABRRRQAUUUUAFFFFABRRRQAUUUUAFFFFABRRRQAUUUUAFFFFABRRRQAUUUUAFFFFABRRRQAUUUUAFFFFABRRRQAUUUUAFFFFABRRRQAUUUUAFFFFAFbULMahp89m0jRiZChdeoz6Vwcfwfs4VIi13UIweTsOM/lXotFK3Ud3axzMXgexHho6Jd3E13Hncsspy6n1FUdG+Gen6VqKXs9/dX5i5jjuGyqH1FdpRT63JtpboYV74Wt73xPaa81xIstqhRYgBtP1qQeG4B4kk1szyGSSHyjFj5cVs0Udv63G9d/6scO3wt0x9QnuGv7vyJix+zBsIpPeuj8O6Gvh7Sk0+O5kuEQkq0gAI9q1aKForIHq7sKKKKACiiigAooooAKKKKACiiigAooooAKKKKACiiigAooooAKKKKACiiigAooooAKKKKACiiigAooooAxdQ8JaLql6b27tS1wRtLrIynH4GpLDw5p2kxzixiZDOu1t0jNn8zxWtRRbSwdbmM3hqyvNITTtRi8+JW3bSx4P1qK38F6Ha3Ec8VvIJImDKTM5wfpmt6ihaO6DyM3VPD+m6wyte2+9k6MrFT+Yq1aWVvY2y21tEI4lGMCrFFHkBWstPtdPjaO1iEas24gdzSvYwPeLdsp81BtB3HGPpViigDJv/DGkaldC5ubXMo6lWK5+uOtXnsbWSz+yNAhg27fLxxirFFHSwdbmVpvhvStJnae0ttsh/iZi2PpnpWrRRQAUUUUAFFFRXN1BZwNPczJFGvVnOBRuBLVS81Sw08qLu7ihLdA7cn8K5DWvHrPug0hNo6Gdxyf90dvx/KuOklmu5y8jvNLIeSxLMxrsp4SUtZaHLPEJaR1PaI5Y5o1kidXRhlWU5BH1p9YXg+yu7DQUivFKOzl1RuqqccH07n8a3a5ZpRk0joi20mwoooqSgooooAKKKKACiiigAooooAKKKKACiiigAooooAKKKKACiiigAooooAKKKKACiiigAooooAKKKKACiiigAooooAKKKKACiiigAooooAKKKKACiiigAooooAKKKKACiiigAooooAKKKKACiiigAooooAKKKKACiiigAooooAKKKKACiiigAooooAKKKKACiiigAooooAK5vxP4iu9Jmig0+BJ5QvmzBu0YODj3ro2YKpZjgAZNcHZalqN5qOoajFoEt/bzkxQyCVVwo4IwfelrfQfTU7H+1LVNKGpSyhLfYHZz0FVIfFOjXF8tnFeKZn+6NpAP0PSuRt7uc+B9Z0q9gaCez48tmydpOetaOtW8MHguwMUaoUMZUgcjkVWl/K6/EnaPnr+FjptT1iw0iES3s4jU9Bgkn8BTrLVbLULQ3VrOJIgCSQOR+HWsG1WObx1ILnDMlmphVunuR70+wWOLx5fx2/EbWytIq/d3Z/nQlf5j/Q15rm4vtNM2jyReaT8jTqdvvkda5rVtW8W6T5KPLpU087hI4UV9x9/pXV6hfQaXYyXU52pGM4HUn0FYvh/Tri8vH1/U1IuJhiCIj/Up2/E0luD2NafUotN05LjU5UibaN+Ofm74HWjTdZsNXhMtlOJFXqMEEfgeaxtRCS+OtPjueYxC7Rq3Qt/jSXKxw+PbcW/ytJaOZlXofTNG+ve/4X/yC3TsXZPGOgxFN18p3sVBCkgHOOeOK0brUrOztPtc86JDjIbPX6etcn4Ztbc+D9QYwqTJJIWJHXk0tpfwweGtGjlsft11K5FujHo2TzzRvt5fiD0lb1/A6DTPE2k6vOYLO6DyAZ2spU/rWrXDTi+/4TXSWvjbKxztjiGHAx39q7mn0TF1aCiiikMKKKKACiiigAooooAKKKKACiiigAooooAKKKKACiiigAooooAKKKKACiiigAooooAiubmK0t3nnbbGgyxxWDofihtb1u7tI7cx28CgozjDPnvXQuiyLtdQw9DXMaYAPH2qgAACGPp9KS+L7xv4W/T80dTXMa14wSx1G2sLOEzSSTCOVyCFTP8AWunrlvGcaRx6ZsULm+QnAo6r1QLZ/P8AIseJfFUWhWrCKJp7raCIwDgAnqTWg+oXCaMl7FZvdTMgbyYiATn0zVHxhGg8J3zhRuMYycc9RWnpP/IJtf8Arkv8qEtH8hfyv1/Q53QPEWr3VxdRz6LdlRM2GZ1xHgfcpln4m1mXxDNC+hXgjKoPKMi/uufvGusht4bff5Uap5jbmx3PrQtvClw86xqJXADP3IFUnrcCSloopAFISACScAd6WsHxPot/q9rts75owBzAeEk+pHP58fSqik3ZuxMm0rpXKuteN7Ow3Q2IF3OONwP7tT9e/wCH51wmo6re6rP5t5O0hH3V6Kv0HaoryxutPnMF3A8Mg7MOvuPUVBXr0qMIK8TzalSU3qT2kMM84Se6S2j7yMrNj8ADXa6Ne+D9GUNFeebPjmaSFy34fLxXE29pc3jlLW3lnYDJEaFiB+FWP7E1f/oF3v8A4Dv/AIUVIRno5WCnJx1SPRf+Ez8P/wDQQ/8AIMn/AMTR/wAJn4f/AOgh/wCQZP8A4mvOv7E1f/oF3v8A4Dv/AIUf2Jq//QLvf/Ad/wDCsPq1Lv8Akbe3qdj0X/hM/D//AEEP/IMn/wATR/wmfh//AKCH/kGT/wCJrzr+xNX/AOgXe/8AgO/+FH9iav8A9Au9/wDAd/8ACj6tS7/kHt6nY9F/4TPw/wD9BD/yDJ/8TR/wmfh//oIf+QZP/ia86/sTV/8AoF3v/gO/+FH9iav/ANAu9/8AAd/8KPq1Lv8AkHt6nY9F/wCEz8P/APQQ/wDIMn/xNH/CZ+H/APoIf+QZP/ia86/sTV/+gXe/+A7/AOFH9iav/wBAu9/8B3/wo+rUu/5B7ep2PUNO1/TNVnaGyufNkVdxHlsuBnHcD1rRrhPAunX1nq873VncQIbcgNJEygncvHIru64q0IwnaJ1UpOUbsKKKKyNAooooAKKKKACiiigAooooAKKKKACiiigAooooAKKKKACiiigAooooAKKKKACiiigAooooAKKKKACiiigAooooAKKKKACiiigAooooAKKKKACiiigAooooAKKKKACiiigAooooAKKKKACiiigAooooAKKKKACiiigAooooAKKKKACiiigCG6t1u7WS3dmVZF2kqcEUywsYNNs47S3UiOMYGTzVmigDHv8Awzp+o3U9xN5qtcReVIEfAIzn86nu9EtLzTY9Pl3+THjbhsHjpWjRQtAMzU9AtNUVC7SwyxjCzQvtcD0zTtO0W10y3kigMjPKDvmdsu31NaNFAGNqXhi01XTY7C6uLpkjfeHEuGz9aqf8IZFjA1rVx/29f/WrpKKFoBmXuhWt/ZRW87ylogAk4bEi++6jS9BtNKDsjyzzOMNNO+5yPTNadFAGdY6HZ6fp0lhBv8mUsW3Nk89agl8MafLpcGn5lRbc5ikR8Oh9Qa2KKA8/61MK38I6fBd2140lxNc2xJWaWTcx9ie4rdoop3AKKKKQBRRRQAUUUUAFFFFABRRRQAUUUUAFFFFABRRRQAUUUUAFFFFABRRRQAUUUUAFFFFABVGHSLaDVp9TTf59woV8njA6cVeooArpZhLx7nzpSXGNhb5R9BUOp6TbaqIBc7/3EolTacfMKvUUAVNR06DVNPlsbjd5Uow204NT28CW1ukEedkahRn0qSigAooooAKKKKACiiigCtfadaalAYLyBZU7Z6j3B7VwuteBbq03TaazXMXXyz/rF/8Aiv516HRWtOtOnsZzpRnueKJJNazh42eGWM8EEqymuw0Xx68e2DVk3r0E6DkfUd/wrpdY8N6frKlpo/LnxxNHw34+v41wmpeDtWsZtsUBu4z914hn8x1FdyqUq6tLRnI4VKTvHY9Mt7iG7gSe3kWSJxlWU5BqWsTwlplzpWiLBdjbK7mQpnOwHHH6frW3XnTSUmkdsW2k2FFFFSUFFFFABRRRQAUUUUAFFFFABRRRQAUUUUAFFFFABRRRQAUUUUAFFFFABRRRQAUUUUAFFFFABRRRQAUUUUAFFFFABRRRQAUUUUAFFFFABRRRQAUUUUAFFFFABRRRQAUUUUAFFFFABRRRQAUUUUAFFFFABRRRQAUUUUAFFFFABRRRQAUUUUAFFFFABRRRQAUUUUAFFFFACE4GTXNre6v4gkmOlXKWNrE+1J2QOZCOvB6V0Uq74mQHG4EVzngqSO106XS5XC3VvM+9DwcEkg0LVsb0Ra0u61e31BtO1RPPXZvS8Rdqt7EdjST+L9MguzBtuJFU4aeOLdGp92qW91mCW7n0m23SXIgZ2KchPY+9Znh+WyTwMwkKBVRxMG67snr70X0b7fiFtbdzY1HxBp2lxW0txKdly22JkGQxqPS/Ellqly9tGk8EyjOy4j2Fh6j1rkhGTpHhVJkJH2hsK47c4rd1TA8baUemUcH6Yp2963m19yuKWi+X62LVz4v022umgKXMio215o4i0aHvlqqa14p+xavp1vBHPLBccs0UW4MD0wapvZXmlxXt7omoW93Z73kms5gNob+IZqY3wv7rQLpYxAJFY7BwF47VPb1QPZ+jNbUfE1jp0ohMVzcTYBaO3i3sgPqO1Ot/Eum3OkzakjuIbcZlVlw6fUVnvqF7fa5e2WnJb2otwvnXLAbzkencVz1iwbw/4pzcrdNu+aVRjccelF9G/K/5f5jSTkl52Ooh8Z6VNcQxqtwI5sBJ2ixGSf8AaqvfeJntvFtvpghuGhdOSsWQT659Kp6siJ8PrUKoUBEIAHSrzMR4p08bsZs+5py0l6O34E3vF+n6l3UfE1lps/kGK4uJB94W8W/Z9fStCyvrfULZbi2kDofzB9DXFaPZapdarq6wa6bGRbklojArEj1ye1dB4X06PToLpU1P7e8k5aRwoUK3cYFC219Rvc3aKKKACiiigAooooAKKKKACiiigAooooAKKKKACiiigAooooAKKKKACiiigAooooAKKKpapJqMVru0y3hnnz92V9ox9aAGa3etYaXLNG6xv91GYZCk9DWLokupXd2hPiq2vQnMsEUCg/TNSalceZoiDxTZLGrzqu22cuAc8En0qDxBa2VlJpkulxxw3TXCBfJABdO+cdaI/ED1X3li5v8AVdX1i407SbhLOO0x5tw0YfLHsAavW9xqdjpdzJqpiZ4B8kqfxj1I7VhWeiw6hrWr2+oXEiqZFZY43KHp1yOtJZ3cMem61Zag8t3plmwRWXJYqeoz3pfZt1sNay+f9f1+g/TLnVb65RR4stHkJ3NbJAuQPSuxGcDPJrj9fs9Jt/DMdzpsUcU42G2eMAOxyOM9TxXV2zObWIyffKAt9cVT29CV0fc5qXUNY1bU72HT72OwisCQweMMZCO/PQVYj8QXs3hz7ZDZma68zygqcgnpu+lZdrpdp4k1DU59UleOW3maNEjcx7VHQnHWr/hzV0tdBuZbt1FvZzNHHIBjeo6fjUpe7r2RT+LTuNe71vQri3l1O+jvILmQRlFiCGMnpj1rqq5mwtbrX9Ri1bUVENrFza2xPJ/2m966aq6ak9dAooopDCiiigAooooAKKKKACiiigAooooAKKKKACiiigAooooAKKKKACiiigAooooAKKKKACiiigAooooAKKKKACiiigAooooAKKKKACiiigAooooAKKKKACiiigAooooAKKKKACiiigAooooAKKKKACiiigAooooAKKKKACiiigAooooAKKKKACiiigAooooAKKKKACiiigAooooAKKKKACiiigAooooAKy9T8O6Zq7B7u3JcfxIxQn6kVdvDcizlNkIzcbT5Ylzt3ds47VzXmfEL/nhof/fclAG/pukWOkw+VZwBAepJyx+pPNVLjwro9zffbZbX97nJAYhSfcdKyjL8QQMmHQgB33yVnweI/Fd1eGzguPDz3A6oHk/yaN35hsjsrnS7O8e3eaAMbVt0XbaaWXTrWe+ivZIg08IIRs9M1zvmfEL/AJ4aH/33JR5nxC/54aH/AN9yUAaVz4S0a7vPtctqfMJyQrlVJ9wOKt3+iafqVvHb3MAMcRBQKSu3HpisLzPiF/zw0P8A77ko8z4hf88ND/77ko8gNW98L6TqE8c89ufMjAAZXK5A9cdakj8O6VFDdQx2irHdgCZQeGxWN5nxC/54aH/33JR5nxC/54aH/wB9yUeQG/NpNlPp62EkIa3QABM9MdKZfaHp+otbtcwlmtyDGQxBGPpWH5nxC/54aH/33JR5nxC/54aH/wB9yUeYW6GtqXhrStWlWW6tyZFGNyOVJ+uOtX7Oyt7C3WC2iEaL2Hf61zXmfEL/AJ4aH/33JR5nxC/54aH/AN9yUAdZRXJ+Z8Qv+eGh/wDfclHmfEL/AJ4aH/33JQB1lFcn5nxC/wCeGh/99yUeZ8Qv+eGh/wDfclAHWUVyfmfEL/nhof8A33JR5nxC/wCeGh/99yUAdZRXJ+Z8Qv8Anhof/fclHmfEL/nhof8A33JQB1lFcn5nxC/54aH/AN9yUeZ8Qv8Anhof/fclAHWUVyfmfEL/AJ4aH/33JR5nxC/54aH/AN9yUAdZRXJ+Z8Qv+eGh/wDfclHmfEL/AJ4aH/33JQB1lFcn5nxC/wCeGh/99yUeZ8Qv+eGh/wDfclAHWUVyfmfEL/nhof8A33JR5nxC/wCeGh/99yUAdZRXJ+Z8Qv8Anhof/fclHmfEL/nhof8A33JQB1lFcn5nxC/54aH/AN9yUeZ8Qv8Anhof/fclAHWUVyfmfEL/AJ4aH/33JR5nxC/54aH/AN9yUAdZRXJ+Z8Qv+eGh/wDfclHmfEL/AJ4aH/33JQB09xbxXULQzoHjYYKkVn6b4a0rSrhp7W3IkPd3LY+melZHmfEL/nhof/fclHmfEL/nhof/AH3JRsG+htapoGnaxtN5CWK9GRip/MVYtdNtLKz+yQQKsOMFSM5+vrXO+Z8Qv+eGh/8AfclHmfEL/nhof/fclHkBqWvhXR7O9+2Q2xEucjc5Kj6A8CtB7GB7xLtlbzUXaDuOMfSub8z4hf8APDQ/++5KPM+IX/PDQ/8AvuSgDW1HwzpWqzie6tyZB3RyufrjrUl74f0zUNMXTbi2BtVxiMEjp9KxfM+IX/PDQ/8AvuSjzPiF/wA8ND/77kotpYPMuQeCdDt5o5o4Zg0bBl/fuQMe2a365TzPiF/zw0P/AL7ko8z4hf8APDQ/++5KLgdZRXJ+Z8Qv+eGh/wDfclHmfEL/AJ4aH/33JQB1lFcn5nxC/wCeGh/99yUeZ8Qv+eGh/wDfclAHWUVyfmfEL/nhof8A33JR5nxC/wCeGh/99yUAdZRXJ+Z8Qv8Anhof/fclHmfEL/nhof8A33JQB1lFcn5nxC/54aH/AN9yUeZ8Qv8Anhof/fclAHWUVyfmfEL/AJ4aH/33JR5nxC/54aH/AN9yUAdZRXJ+Z8Qv+eGh/wDfclHmfEL/AJ4aH/33JQB1lFQ2huTaRG8EYuNo8wR527u+M9qmoAKKKKACiiigAooooAKKKKACiiigAooooAKKKKACiiigAooooAKKKKACiiigAooooAKKKKACiiigAooooAKKKKACiiigAooooAKKKKACiiigAooooAKKKKACiiigAooooAKKKKACiiigAooooAKKKKACiiigAooooAKKKKACiiigAooooAKKKKAErlLTUfFWqmaWy/s2OBJCiiUMW49cV1Z6Vw2jJ4m+zXb6VPYiETMVjmQlic+oqb+98v8AIfT5/wCZtaZq13NqMui6zFELny/MDQ52On41BeWFtqN7a2WnW6pFZy75JlXAX2B7mq3hhDq815e6jOF1UKYJY4+PJX2q7YeEDp0iGHW9S8tG3eUZRtP14q7aq5PR2/rudEBgAUtJS0hhRRRQAUUUUAFFFFABRRRQAUUUUAFFFFABRRRQAUUUUAFFFFABRRRQAUUUUAFFFFABRRRQAUUUUAFFFFABRRRQAUUUUAFZ2taqmkWPnFd8jsI4k/vMelaNc14ywsWnSOm5FvY9x9OetFrtIfmLb6vrFheQR65HbCK6YLE8GflY9A2a6GSRYomkb7qjJrnfF5Eg0qNPmdrxCoHp610Torwsj/dZcGh35brzF1RzNvrOvajGdSsra2XTgThJM+a4HUjtV2+1120SK807yvOuDiLzjhQe+azV0zUdJ064ittVtzpCo5BIJkXPYN061U0yx0648N6JZ6rPJE0jsYUzjzDk8Gna6svINtX5m7pEniCW53X1xpktuBz9mLFga3K5Kext/D/iPTYtJXyEu2ZZoFJIIAzurraOiYrWYUUUUhhRRRQAUUUUAFFFFABRRRQAUUUUAFFFFABRRRQAUUUUAFFFFABRRRQAUUUUAFFFFABRRRQAUUUUAFFFFABRRRQAUUUUAFFFFABRRRQAUUUUAFFFFABRRRQAUUUUAFFFFABRRRQAUUUUAFFFFABRRRQAUUUUAFFFFABRRRQAUUUUAFFFFABRRRQAUUUUAFFFFABRRRQAUUUUAFFFFABRRRQAUUUUAFFFFACVU07TYNMieO33bXcsdxzyauUUeYGadCsxrY1ePfHcFNr7Gwrj3HetKiijpYPMKKKKACiiigAooooAKKKKACiiigAooooAKKKKACiiigAooooAKKKKACiiigAooooAKKKKACiiigAooooAKKKKACiiigAooooAKgvLOC/tnt7hA8bjkelT0UbgYum+GLXTrkXBuLm6dRiP7RJv8se3pWilmEupZzNKwkGDGzZUfQVZooA55/BunvOW8+6W3ZtzWqy/uj+Fad/o9nqFmtrLHtWP/VsnBjPqD2q9RR0sHW5k6X4dttMmM5nuLqcjAluH3so9BWtRRQAUUUUAFFFFABRRRQAUUUUAFFFFABRRRQAUUUUAFFFFABRRRQAUUUUAFFFFABRRRQAUUUUAFFFFABRRRQAUUUUAFFFFABRRRQAUUUUAFFFFABRRRQAUUUUAFFFFABRRRQAUUUUAFFFFABRRRQAUUUUAFFFFABRRRQAUUUUAFFFFABRRRQAUUUUAFFFFABRRRQAUUUUAFFFFABRRRQAUUUUAFFFFABRRRQAUUUUAIelcjYHxNrHn3EGtQ20aylVj+zBsAH1rrj0rhtG07XLm2u5dO1sWqec+2EwBgDn1NTf3vl/kP7Pz/RmxpOp6hb63JouqypcSiLzo50TaCvTkVNceLdNt7swFbmQA4aaOItGv1asXw8zSpqRvJTJr0aMku4Y47bR6VV8Pabql54bBj8SLBAQ4kiNsp2cnIJNV/kL/ADOvv9csdOtI7mR2kWX/AFaxDcz/AEHeobXxDZ6lZ3Mlu8kEkEZZ0mj2ugx121jtodudL0mC11tVu7Yk2twVB8w9+KSLUb5bjUtL1O2gNytmzi5hHLrg/e9KJWSfzGuhqW/iG1t9Cgvrm6a480fKUjw0n0Wqdn4pbUvE9vZW2+OBomaSKaPa4I6Vi6Jhbnw48+PJ8twhPQNitid7VviJbLEUM4t283HXGOM1VveXz/BMiT0fy/M27HWbPUbeee3ZikDsj5XHI61EPEWnHShqXmkQMxVcr8zEdgPWsHwxLHDour+Y4TZPKWB7DNV9N1MWPhPThFbRXMtzclIfN+6CScHNStfw/EuWkvm/wN7T/FmnaherZhLm3mf7guISm/6etJo2q3d5ruq2k7KYrWULEAuCBjvWFqQvE8VaKuoX8UkrS5ECqBt981peHP8AkaNe/wCuw/lTWtn6iez+RoeItYfSoYI4VHnXUnlo7fdQ+pqhMfEukILuW7TVItwDQRwBGAJ6gjrV7xBPpRSCx1WNjHdtsVwOFP17Vh6lo0vhm1OoaRq80aIRmCZvMEgJ6AmpTtqx2vZF1PFLP4t/swwXAiMYI/c9G9z6Vc1DxXp9lPJbgTyugO54o9yIf9o9qqW00k/ilpCPLkkslOw9jUXhdrePQdRW5KhlnlM4f096WvK/K/5sSfvetvyuafhbU59X0Zbu4dXZpGAZRgEA8Vs1zngYxnw4phx5RmfZjpjPFdHWk1aRMdjlp5de1HX7u0sNUis4bfGA0AcnP1q/p9nrdnO02paxHdQKudi24Q/nWO2hWes+K9RN286mPaB5UxTt7Vr2fhyw0dbie1kuGdoip82cuMY9DWcXaF/Ut6ya9P0Cz8V6bfyhLZbh1KljIIjsXHUE+tOsPFGn6nOkVqs7qylvN8rCDHYn1rM8IBV8FSbQBkSk479aj8PI3/CvXEAwxjkPy9T1qm0r+SC352NN/GGlpefZ/wB+VDbTOIiYgf8Aeq1qXiDT9LaBbh2JuATEI13bselY9lJYj4d4bZ5YtmDA9d+D+uazERvN8JrMp3BGOG6jiqtry+dhLbm8n+B2thepqFotzHHLGrdFlTaw/CrNFFSwCiiigAooooAKKKKACiiigAooooAKKKKACiiigArL1/VjpNirxqGmmkEUQP8AePStSub8ZZS3sJ9m5IrtC5/ujPWjdpDQxL3WdFvLYavdx3cF24jBSIIY2PQe9dMTgE+lc14rkW4bSoISHd7tHAH90d66KQqsDFgSApyB1ofw39RW1RyB1PUr6+k8nxNZ2SNJtit3hVmx+NbGp3Wq2ttaWdqvn3dwdjXOz5I/9ois60sPDNz4dnura3VYiGJeUfvEbPqeRzUuk60dN8IWtzqBd5mUrGh+/Ic8Ci1lZ9LD63XmPs77VdM1iDTdVuo7wXQPlypGEKkdiK6Suf0fTLu4v21nVtouHXEMIORCv+NdBT6K+5PV22CiiikMKKKKACiiigAooooAKKKKACiiigAooooAKKKKACiiigAooooAKKKKACiiigAooooAKKKKACiiigAooooAKKKKACiiigAooooAKKKKACiiigAooooAKKKKACiiigAooooAKKKKACiiigAooooAKKKKACiiigAooooAKKKKACiiigAooooAKKKKACiiigAooooAKKKKACiiigAooooAKKKKACiiigAooooASq9nYW1hG0dtHsVmLEZ7mrNFAFF9IsX1RdTMIF0q7N4OMj39ap3PhLR7q9N3JbsJCckJIVUn3A4raooAoX2iafqFolrPbr5Sfc2fKV+hHSo7Dw9pum20tvbwnbMpVy7FmIPbJ5rTooAzX0DTX0tdNNv/AKMg+VQTlfoetR2HhnStMuUuba3ImRSokZixwfc1rUUeYbmRceF9JudQN9Jbnzj97a5Ct9R0NSv4f0x9M/s02w+zAlgoONp9j2rSoo6WDrcxrfwno9sYGS2Je3ffG7uWZT9TV620y0tLu4uoItsty26Vs/eNW6KdwILq0gvYGguYlkRuxFZdn4R0eyuvtEUMjODkCSVnX8jW3RSWjugM+80Swvr2C8niJngPyMrEfnjrUF74Y0nULz7VcW5Mnfa5UN9QOta9FAGdFoenwaeLCGEx26vvCoxGDWgqhVCjoBgUtFAGLqHhLSNTvGu7mGTzmGGZJWXP5GksfCOk6fci4t0m34I+aZmHPsTW3RQtNgeu5Us9LtLCxNlbRbIDnK59etOsNPtdNtFtLWMJCvRetWaKAMZ/Cmjvf/bWtj5mc7Q52Z/3elXbjS7O6ure5lhBlts+Uem3NXKKACiiigAooooAKKKKACiiigAooooAKKKKACiiigAooooAKjngiuYWhmQPG4wQakooAytM8NaXpM7TWkLCRu7uWx9M9Kux2MEV3JdKG8yUYbLEj8qsUUAY0/hPR7m++2SWx8zOSFchSfdelS6t4c0vW0hS+gLrAcxhWK7T+FalFFugeZiWHhLSdOvEu7dJxKnQtOzD8ia26TIBwT1oJA6nFFwFopCQBk0A5GRQAtFFFABRRRQAUUUUAFFFFABRRRQAUUUUAFFFFABRRRQAUUUUAFFFFABRRRQAUUUUAFFFFABRRRQAUUUUAFFFFABRRRQAUUUUAFFFFABRRRQAUUUUAFFFFABRRRQAUUUUAFFFFABRRRQAUUUUAFFFFABRRRQAUUUUAFFFFABRRRQAUUUUAFFFFABRRRQAUUUUAFFFFABRRRQAUUUUAFFFFABRRRQAUUUUAIelcVp8F7qvn3E3im5tSJWURIygKAfeu1PSuM8PeG9F1SG5uLywjnlM7AuxPr7Gp+38v1Q38Pz/AEZ0ejWMtlbuJNUm1He2RJKQcewxVTxRq02l2kIh+Q3EnlmY9Ih61qWVjbadbLbWkIihT7qDoKoa/f2lpFDBf2bT2ty+yRsZVPc1UtWETLaz1exi+2abrUurOCM28jKVIJ5xij+3dRPjFbI6fc+QYgTyNqn1qjq2kaTpdq19oWoNaToQVit5dwck9CK0ILlh4qhkuysUslmuVY4y3oKV9V6/oyX8L/rqizeeKminlSy0m7vo4SRJJEAApHXrVPXPFEj+HYNQ0qCeXzZQrbMApzypquup3OrRX8k+px6dBA7oIouJTjuR3rP06RG8AK6SF0F7ku3BxnqaTvyv5FfaXzOjbVv+Jlpcc5uraS4iZjDxt4/vU0+MIzI0kem3UlirbTeKAUGDg8dap6nLFJ4r0Nw6vGYH5U5BGKpTKNJs57/QNcRoVZmNlcHK5zyAvXNVfXXz/MSWiS7L9TS1DXr6LxVZWtvZXMtrLHuJXG1s96t2ms20d9qzTXM+y0cbxLjanHRaqPeebr+kXNxi3MttkhjgZPasS/iknk8SiJTJtuEZlXqRxUrTT1/Me+vodLbeKhLcok+l3dtBKcRXDjKv+Vb9Zaa3pUdnblrqIhwqqqnJz9BWoORmrZKdxaKKKQwooooAKKKKACiiigAooooAKKKKACiiigAooooAKKKKACiiigAooooAKKKKAEPSuZks9d1OS5updQn0tIXYQxR4w6joW+tdNXJ6lrP9uXsuk2N7Db20R23Vw0gB91Wk/LcfTUSTxLenwxFcIEFzJcfZvMP3c5xuqVzf+Gnt5rrVpb+O5lWJkmx8pPdcVcvbbQofDqWs7obFSFV0O7Ddjkd653UtPgM+m2Nvqc+pzNcLIpkkD+Ug69OlWrc3zJt7uvmd6w3IQCRkdR2rjde07UNKtGnXxPqLTSvtgiAX5mPQV2KyJu8sOpdRyueRXN3P/Ez8bwQNhobGLzCv+3nioteSQ72VxmoXWq6N4bs4ZbppbqZhHNdMP9XnvRp1xeafrcNh/ar6rFOu5mcgmP8ALtUvjB3/ANAt5WKWU0+25YD+H39BVAW+n6T4i06Lw9sAnYi5SJty7fUnnFVHWV+7/QUl7tvL9RdaHin/AISCy8g2GzzH8jO7pj+Kl8Uf8JP9ih2Gx2bk3bd27fn+VdjgE5I5FBAPUZpLRLyGcvq//CVf2DJk6d5mxvN27/u442+9XvDH9sf2bH/an2bb5a+V5Oc4x/FnvW0RkYNHTpTT3AWiiikAUUUUAFFFFABRRRQAUUUUAFFFFABRRRQAUUUUAFFFFABRRRQAUUUUAFFFFABRRRQAUUUUAFFFFABRRRQAUUUUAFFFFABRRRQAUUUUAFFFFABRRRQAUUUUAFFFFABRRRQAUUUUAFFFFABRRRQAUUUUAFFFFABRRRQAUUUUAFFFFABRRRQAUUUUAFFFFABRRRQAUUUUAFFFFABRRRQAUUUUAFFFFABUVvawWqlYIljVjkhR1NNvEuZLOVLSVYrgqRG7ruCt2JHeuZ/szx5/0MWm/wDgF/8AXoA62mSxRzxtHKgdGGCpHBrlf7M8ef8AQxab/wCAX/16P7M8ef8AQxab/wCAX/16ANq18OaNZXP2m206GKb++BzVi60yxvZoprm2jlkhOY2Ycqfaud/szx5/0MWm/wDgF/8AXo/szx5/0MWm/wDgF/8AXoA3ZdB0qe9+2y2ELXA/5aFealGl2C2kloLWMQSkl4wvDE9a53+zPHn/AEMWm/8AgF/9ej+zPHn/AEMWm/8AgF/9ejpYPM6GHSdPt/J8q0jT7OCIsD7gPXFQv4d0eS9+2vp0DXGc+YV5zWJ/Znjz/oYtN/8AAL/69H9mePP+hi03/wAAv/r0dbh0sdHeaZZah5f2u2jm8o7k3D7p9qfFZWsEsssUCK83+sYD731rmf7M8ef9DFpv/gF/9ej+zPHn/Qxab/4Bf/XoA3Lfw/pNpdm7gsIY5yclwvNaNcl/Znjz/oYtN/8AAL/69H9mePP+hi03/wAAv/r0AdbRXJf2Z48/6GLTf/AL/wCvR/Znjz/oYtN/8Av/AK9AHW0VyX9mePP+hi03/wAAv/r0f2Z48/6GLTf/AAC/+vQB1tFcl/Znjz/oYtN/8Av/AK9H9mePP+hi03/wC/8Ar0AdbRXJf2Z48/6GLTf/AAC/+vR/Znjz/oYtN/8AAL/69AHW0VyX9mePP+hi03/wC/8Ar0f2Z48/6GLTf/AL/wCvQB1tFcl/Znjz/oYtN/8AAL/69H9mePP+hi03/wAAv/r0AdbRXJf2Z48/6GLTf/AL/wCvR/Znjz/oYtN/8Av/AK9AHW0VyX9mePP+hi03/wAAv/r0f2Z48/6GLTf/AAC/+vQB1tFcl/Znjz/oYtN/8Av/AK9H9mePP+hi03/wC/8Ar0AdbRXJf2Z48/6GLTf/AAC/+vR/Znjz/oYtN/8AAL/69AHW0VyX9mePP+hi03/wC/8Ar0f2Z48/6GLTf/AL/wCvQB1tFcl/Znjz/oYtN/8AAL/69H9mePP+hi03/wAAv/r0AdYRkYNZEnhLw/NK0smk27O5yzbeprK/szx5/wBDFpv/AIBf/Xo/szx5/wBDFpv/AIBf/XoA6G20qwtLI2Vvaxx2xzmIDjmm2Gi6ZpbM1jZRQM/3ig61gf2Z48/6GLTf/AL/AOvR/Znjz/oYtN/8Av8A69HW4HTraW6XLXKxKJnGGfuaEtLeO4e4SFVmk+84HJrmP7M8ef8AQxab/wCAX/16P7M8ef8AQxab/wCAX/16AOpnt4bqFoZ41kjYYZWGQaq6fo2m6VuNjZxW5f72wdawP7M8ef8AQxab/wCAX/16P7M8ef8AQxab/wCAX/16AOtorkv7M8ef9DFpv/gF/wDXo/szx5/0MWm/+AX/ANegDraK5L+zPHn/AEMWm/8AgF/9ej+zPHn/AEMWm/8AgF/9egDraK5L+zPHn/Qxab/4Bf8A16P7M8ef9DFpv/gF/wDXoA62iuS/szx5/wBDFpv/AIBf/Xo/szx5/wBDFpv/AIBf/XoA62iuS/szx5/0MWm/+AX/ANej+zPHn/Qxab/4Bf8A16AOtorkv7M8ef8AQxab/wCAX/16P7M8ef8AQxab/wCAX/16AOtorkv7M8ef9DFpv/gF/wDXo/szx5/0MWm/+AX/ANegDraK5L+zPHn/AEMWm/8AgF/9ej+zPHn/AEMWm/8AgF/9egDraK5L+zPHn/Qxab/4Bf8A16P7M8ef9DFpv/gF/wDXoA62iobRLhLSJLuVZZwoEjou0M3cgdqmoAKKKKACiiigAooooAKKKKACiiigAooooAKKKKACiiigAooooAKKKKACiiigAooooAKKKKACiiigAooooAKKKKACiiigAooooAKKKKACiiigAooooAKKKKACiiigAooooAKKKKACiiigAooooAKKKKACiiigAooooAKKKKACiiigAooooAKKKKACub1/xfHoWuafpz2pkW7PzyhsCIeprpK4ttPTxBr2trIoIiiEMb9dpIzxSvZj6M6HXNYGkaW16sXnHICIDjdmtCJzJCjldpZQcelcFHqU2q2ejWEy5nhudt0hHRV6H8q0rexk8Vz3U17dSx2MMhS2jgkKHjuSKrv/AFpoT6/09f8AI6uaVIIXmkOERSzH2FRWF9BqVlHeWxJilGVJGMiuEdmbwtq1hczzzQW115MDhzuKkjgnvS3kkfh+Gz8OWS3xidfMuTCDJIqnsPSl/wAC33XKen4noVFcJ4f8yDxLEml2+qpYyoftH24HAI6YzXZWtlFaPK0bSEytubexP5U7dSblmiiikMKKKKACiiigAooooAKKKKACiiigAooooAKKKKAGyOscbO33VGTUFjfwajai5t2JjJIyRjpVDX7LVLmEtYaqLJFQ71MIfd+PasbwbY6uthHPJq4ktgzgweQBzn1oWqf9dxN2saB8baOeYzcSgMUdo4iwjIOPm9K3YJ4rmFZoXDxuMqwPBrlfBjWI0C+I8sETSefn6nrVzwOsq+HIxICF3vsB/u5NO2/y/EqSs9O7R0JIAyTgCqkGqWdzcmC3lErL94pyB7E1leI9M1K9nilt3M1sg+e2Enlkn1z3+lWtFvLFw1vb2jWcq/ejePaW9/f60lqJ6E2uaquj6Y90V3NkIi+rHgVjtf65orwXWrXUNza3DhCiRBTET0571P42Vv7EWRU3iOdGYegz1qPxfMlxo9pHCRI89xGYwO4z1px7+dvyG+z7f19x0vWuW8ReLJ9PuYbWwtnYmdY5ZnX5FB9PWuoQYQA9hXNeOQF0u0AAGb2P+dS90EdUdKhLIpPUgU6mR/6pP90U+myVsVb/AFG302AT3LFULBeBnk1ZBDKCOhGa4rxjYaz9neYa0BbtKuyHyB8vPr3rat9N1xdNkik1wPO4HlzfZwNn4d6FrG/9dAfxW/rqaMOpW1xfTWUbEzQgFwRxzVLUPE+m6bePZzNK1wiB/KjjLMwPoO9c3pum6+3ia+RdfAkRVMj/AGYfOM9Mdq0LcW6/EWZbgq1wLNBGxHJ9cU0r280NP4vL/NG/pmrWmrQGW1ZuDhkcbWX6jtUl3qFrYoGuZ0jz90E8t9BXO2ccsvjDWRZSCNWgRfMAyA+Ov1qGzt20ecvrVhJdO7fLcg+aPrj+GlvYGrGlqmsXMt3a6ZpbCK5ukMgkkXPlqO+KXStRv4NVbR9VlSe4MfmRzIm0Ov0qtcTIvjiwn+XyZrZlSTtnPSnynz/H0Bj+YQWjCQjsSehpxW3nf8Lg+vlY1tY1KPSNLmvZBuEY4HqelYL6hr2lRR6pqNzDNZyEb4EiCmIHpz3q94zR38NXJRN5XaSvtkVW8T3Ec/hBFiKu1x5YjA/iOR0pR7+aX9eo7Xsnt/X5D/EGq3UdzBb2eqW2nArvklnQMMdsZq/oQv2t2lu9Vg1FH+48MYUD8qoi00S719be8gMl/HbL8soyhX2B4JqLRES28Waja2XFksatsX7qP3Apx7epL1V/Q6imyOsUbO33VGTTqxtfstUuYS1hqoskVDvUwh9349qiTsrlJXZoWF9BqNqLm2YmMkgEjHSm3WpW1ncQW8zEPcNtjAGcmuZ8G2OsCwjmfWA9tlh5PkAc565qprem68usaeH18MZJ/wB0fswHl/41o1aaRmneFzuycDNVrHUbfUBKbdifJfY2Rjms6XTdcOmpCmuBblWy0/2cfMPTFYXhTT9aM9y/9tgxJcnzI/s4+c/XtUrVtf10Kbsl/Xc27nxhpVvPNB+/llgfZIkURYqfX6Vq2V7b6hbLcW0geNu/p7Guc8MG1Gva99z7R9oO/PXb/hVfRLW8urDWY9PnFuHvH8lwOCO+KOnyuW1r87HUXWp2dnIsUsy+a33Yxyx/Cse91HUtS1aTS9HuI7VrdA800ke/r0GKg0nyNImSHUdNeO5J4uSfNX/vo9Kl0lxF4y1WNwFMqRtGf74xQldk3di5oWqXF1Jc2N9t+2WhAkZRgMD0OKk1/Vm0u1iEKhri5kEUIPTce9Z+hnz/ABVrNzHzEdihh0JA5pfFx8qbSrhlzHHeLvY/wj1p78t+tg2btrb+vwEhvtY0jULaDWLqK7ivG2I8cYTy29Peia/1fWNSurbR7qK0jsm2SPJGH3t6e1HiZhPqGjQREM5uhJgdlx1o8NSCHVNbglARxc7+e6460LVff+gPTby/X8y7o+tm7sLh7pds9mxjnCjOSPSs/SfE93qnieWy+zNBaLCHTzFw7+/tUnhUebdavcBQYpbslD2YetRJ/wAlHk/681/nS+0vT9Aa92Vun+aOpooooAKKKKACiiigAooooAKKKKACiiigAooooAKKKKACiiigAooooAKKKKACiiigAooooAKKKKACiiigAooooAKKKKACiiigAooooAKKKKACiiigAooooAKKKKACiiigAooooAKKKKACiiigAooooAKKKKACiiigAooooAKKKKACiiigAooooAKKKKAErO0jR00k3LLM0rXEm9mYYrSoo8wMCDwnbW/imbXknk3zJtaH+HPrUR8K3MNzL/Z+szWlpM257cRhhz1wTyK6SikklYHqYd74Yt5tFTTLOZ7RUYMJFG45znJz1pt/4duLmaG7tdUktL1E2STrGG8we4Nb1FP+v0Cxj2OiXFrHLLPqk1zeyKV89hgKO2F6cVpWkUsNskc85nkUYaQrjd+FTUUAFFFFABRRRQAUUUUAFFFFABRRRQAUUUUAFFFFABRRRQAhAIwRkU1Y0jjKxoqj0UYp9FDA4rw54StrizeTU7SaKYTuwXeV3DPGQOtdlHGkUaxxqFVRgADpT6KOlgerbCmlELhyo3DvjmnUUAMliSaJo5FDIwwQR1rL0/wvpWmXZureF/MPTe5YL9Aela9FHmHkVxZQi+N4N3mldp+Y4x9KZqGm2upxJFdx+YkbiRRnGGHQ1booAoapYte2qQxkqVcEEMRjFXUXaiqTnAxmnUUANeNJF2yIrj0YZpaWigBgjRXLqihm6sBya5S80Aap40uXvLaU2ptlCyqSvPoCK66ijrcd9Gipp+m2ul2wgtI9iDqSck/U96tEBgQQCD1BpaKHqIpahpNlqdr9muYQYxyNp2lfoR0pumaNZaRA0NpGVDfeZmLMfxNX6KAK1tp9vawPCilkcksHbdnP1qhaeFdJsr77ZDA3mZyAzllX6A8CtiigDO1TQ7DWEVbuIkr0dGKsPxFPtNJtdOsHtbSLarKRyeST6nrV6ii2lgKel2bWNksDuWIJPJzj2zVsgEYIyKWigFoNREjXaiKq+ijApGjR2DMisV5BIzin0UAFNSNI87EVcnJ2jGadRQBxlh4Yi1DV9Wk1K1mRWuS0TqxTev4dRXW21rDZ26wQIEjQYAFTUULRWB6u41kV12uoYehGaz9V0HT9YVBdxNlPutGxRh+IrSoosBTt9LtLXTzYwRlISMHB5P4046datYfYXj3w7duHOT+dWqKHruC0MrS/Dmm6RK0trE+9v4pHLkfTPSjVPDmm6xKst3E+9f4o3KE/XHWtWigCG1tYbO3SCBAkaDAAqIaZaDUzqXlf6SU8svn+GrdFHW4dL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00" name="AutoShape 4" descr="data:image/jpeg;base64,/9j/4AAQSkZJRgABAQEAlgCWAAD/2wBDAAoHBwgHBgoICAgLCgoLDhgQDg0NDh0VFhEYIx8lJCIfIiEmKzcvJik0KSEiMEExNDk7Pj4+JS5ESUM8SDc9Pjv/2wBDAQoLCw4NDhwQEBw7KCIoOzs7Ozs7Ozs7Ozs7Ozs7Ozs7Ozs7Ozs7Ozs7Ozs7Ozs7Ozs7Ozs7Ozs7Ozs7Ozs7Ozv/wAARCAN4BC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a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jM8SyCMyoHPRSwz+VSV5P4iJ/wCFvad8zY8xeNxx0oWs1HuO3ut9j1iiiigQUUUUAFFFFABRRRQAUUUUAFFFFABRRRQAUUUUAFFFFABRXK+PvEd54c0qCayVDJNMI8sOgNb+mSSTaZbySkl3jBYn1oWqbB6W8y3RRRQAUUUUAFISAMk4FLXH+Pdcnt4INE09v9O1Ftgx1Ve5pNvZbjS7nXJIki7kdWHqpzSkgDJ4FZ+haVFoukQWMeT5a/MxOSx7mq/i29/s/wAMX1yG2lYiM/Xiib5U2tQgnJpdzS+2Wv8Az8w/99ij7Za/8/MP/fYrynwX8O9P8Q6ENQ1C5vFleRsCOUgYrfPwf0HHF5qH/f8ANVJOLsyU09Ud3HJHKu6N1ceqnNPrx7RZdR8EePF0IXbXFnMwwhJxg9D9a9hoteKkuoXd2mFFFFIYUUUUAFFFFABRRRQAUx5ooseZIiZ6bmAzT68v8eudV8eaNpSOygH5sEgdc0LWSj3D7LfY9OZ1RdzMFUdycChJEkXcjq49VORWR4k0afWvDs2l21wtu8qBPMbPH5UvhbRG8PaDb6dJMJpIx80gz8x/GhdQfQ2KKKKACiiigAooooAKKKKACiiigAooooAKKKKACiiigAooooAKKKKACiiigApryJGu53VR6scU6s7XdKi1rSJ7GXI8xflYHBB7Gk3ZXGtWaAIIyDkUtcd4B1ya4hn0PUHzfac2w56svY12NU1bYlPuFFFFIYUUUUAFFFFABRRRQAUUUUAFFFFABRRRQAUUUUAFFFFABRRRQAUUUUAFFFFABRRRQAUUUUAFFFFABRRRQAUUUUAFFFFABRRRQAUUUUAFFFFABRRRQAUUUUAFFFFABRRRQAUUUUAFFFFABRRRQAUUUUAFFFFABRRRQAV5P4i/5K/p3/XRf5V6xXk/iL/kr+nf9dF/lRD+LD5/kx/Yl6fqesUUUUCOZ8b+Kz4X0xHhjEl1O2yJT0z71zlv4e8da9brf3HiFtNaQbhDGOAK67xNqGhaXZrd62kTIh+QOoY59hXLN8UbmU/8S7wzeXMJ+5Io4NJW17jd9DPh1/xR4M1+207W5/ttrcuFWVuSfcV2vjO7ntvCl1c2kzwyBQVdDgivMvFmqa5qmqaTLq1itnCZwYE/i9816L41/wCRHuf+uQ/lUVG/YtvccLe1SWxyOgav4s8V6VFY6bcG3iiGJ76Q5Zj7UzVW8Z+A3jvp9UbVLRmCuZOg9sV03wqVV8EWxAAJZs/nU/xJAPg25yM4xWtd+zbaJpLm91m7pepxanpEOoJ8qSJuOe3rXAXviXxD4v1ybS/DbfZrOE4kuu/1zV/QrmWD4P8Anox3rbNg/jS/COFF8NzTADfLMSxqpQXtJLov8yU2oRfV6fcUrm28a+DYWvn1I6zahf3qt95B6ip/hfrV/rEuoyXl3LMu7KLI2dnPSu8vI1lsp0cZVo2BH4V538J41hu9XjQYVZMD86mD96Sfb9UOa91Nd/0ZqeNPG11pd9FouiQifUpsdRkKDWaPCnjuaH7a/iR45yN32YH5c+maqeF1+2/FbUp52DPCzBAfSvVKUV7il1ZUn7zj0RwPhTxrqDaw3h/xHEsV6vCOOA1aPjnxXceH4be00+MSX9422IN0Fc18RY1tvHGh3MQCyySAMw74roPHfhK58SWdtd2Euy+tRmPJxn8alvmgm+9mCspteWhkr4S8c3MQvJPFDwysN32cdM+lW/Bvi3VZdbn8O69Gv2qEfLIvf61iweNPGfh9xb6vpD3UcQxujTt/vV0Xhbxn4f8AEWocWiWupt1DqNx/4FWkd9NiHtrucz8UdH1S3nF/NqrTWc84EVqRxEfWur8EaDrOmJ9q1DW3vbeWIeXCw4jrP+Lv/IFsP+voV2Wj/wDIGtM/88h/KphpF27l1NXH0/U4bVPFeva/4km0Hw4FhSE7ZZ26j3FMuvCXjmxha7g8US3ToN3kngH2rT1bxr4f8PajLb6fZC51Fv8AWJboAW+pqj/wn/iPUgYdP8L3EEhHDz/dFSvh037jfxa7Gl8P/Ft34hhubTUkVby0baxUcGuzryz4UtM+v6y1wAJy+ZAOgbvXqdaPVJma3a7MQnAJPavM/D8h8RfFC9vpPmhslxF7HpXo90xW1lYdQh/lXnHwkUPc6vM2N/nsM/jUw/ieiKn8Fu7R6bXC/Fq++z+FhbBsNcvsx613VeW/FBhqXiLStHDZ3MGYD0JwamS5mo92iovlvJ9EdX4OutPsfCthC97bI/lAsDKoIP51paj4m0bS7J7u41CDy067HDH8hXOD4R+FSBmK6z/13NSQ/CfwrBOkoguGKMGAaYkH6irk+Z3IikkjmfDlvceNfHkviBo2jsrc/IxGA2OmK63xn4um0WS303S40uNUu2xFG3QfWuntrW3soBDbQpDEvREGAK4nxD420Kw1oR2WljVtUiOD5Sgsv0NS7e7BbL7xq93J7/gQHwb40vP9Jm8XSW0knzNDGDtQ+gqDwbruvWPiufwzrE5vAgyJWOWB9c+lWF8eeI9VDWmm+F7i2uWXKy3Jwi/Wsv4bLear4v1HV9QdWnQeXJt6bs9qqHxW6WYpfDfrodP8StYuNI8MlrW4aCWZwgkTqv0rK0qbxP4p0CG2sLxrC3WIBr+T5pJm7kelVfirI17qelaOhJ81w5UfWvRdPtI7DT4LWFQqRIFAFTBXi2+/5FSdpJLt+Z5Xq83izwHqllPc63JqUE7bSJPu+4x616fLqC/2I+oAFR5BkAP0zXnvxOnN94i0fSYwWdZVkKj0JrqPHV4dI8EXLR4BCCMfjxScn7FvzdhqP71LyMr4Y3+o6tHqGoXt5NNHJLiJHbIQe1djq119i0q6ud23yombPpxXPfDSwFj4Ot+MNKS5/Gn/ABHv1sfB90ScGXEY/Gqr+6ml00Jo+8793czfhffalqdlf3l/eTXCPN+68w5Cj2rJ0v8A4nXxfup8nZarlfw4rovAkP8AZHw/gkkXBWNpDkYrE+FMAur3V9VcHe05RSfTOau1qtv5V/wCb3pN93+G/wDkWfiVrV/bX2maZp13LbSzyBmaI4JXPSut1a7fS/DU9z5hLxQffJ5zjrXB6sw1r4u2dtglLLhh6963/ihem08ISwoRuuCIx71i/wCD6t/5GqX723ZL/M4/w94s8T3ukvpul+bf6hNIxa4mPyxr6A9jWxDL4l8MeBtSvNdupWuydsWZQ23PcGum8BaVFpfhS0VItkkyCST1JNYPxcu2Gk2enL0u5tpq6qs3FbvQinraT6am58P2vZfCsE9/dS3M0pLb5Tk47U/x7qsmkeFLm5hmMMpwiOpwQTWnoNqLLQ7O3AxsiUfpXEfF6532Vjpin57mXIH0ore9LlXV2Cjorv1N7wZeXFv4IhvtXu5JXCl3llPOKwIr3xR4+ad9LvRpGmxv+6mUZeTH9K6q60Z73wX/AGVEwSR7UICfXFecafc+N/AXk6f/AGd9ptM7tsab8j6jpTk06kr/ACJjdQVvmXdYHi7wFJBqU+uPqds7BHWToPwr03TL5dS023vUGFmQMBXDab8SdG8Q3g0zWdM+zbmwqzYcFvQ+legQxRQwpHCipGowqqMAChX5dfkDtzafMkrA8X+J4fDGlefgSXMp2QRZ+81b9cd4x8U6BpUscN1ZpqOoIQYYAoJB+vY1D6I0RlReHfHHiCJNRuvER0t5V/49oV+UDsaoWuq+JvB3i+30nUr5tTt7xlAd+oz6elaK/EfWbgiC38IXscsnyxs/3VJ6E8dKwtJXWda+JsMevGP7TapuKxfdXFaR/iK236EP4G3ueneIr19P8P3t3G2144iVPoa8w0HxZ4o1HR/7O0gTXuoTEtJcTH5Yh6A+tdd8U797Lwi6RnDTSKh+hrT8DaTFpHhe0ijj2vIgdzjliaiKvzN7aL9RyduVLfVmN4eudY8KeHL2/wDFt08kgfMatIGOPQVmWi+M/HSm+i1E6LZD/UbBy496d8Sp21LxBpGgAny5XDuB65r0W1t47W1igiUKkahQB2pr3lzv0Xy6g9Hyr1f+R5jq2q+JPAtjPZalfvqEVyh+z3fRkf0rqPA016ng0X2o3kt1I4aXfIckDHSsX4wMr6dptvjLSXGB+NberS/2B8OmwApitgnT14qXL93KXXYrlvOMV6/oZPw41LUdZ1TVr26vZ5bfzMQxu2VT6V3V5MLaymmJwI0LZ+grkPhTY/ZfCSynO+aRmJ9q1fHV+un+Eb2ViRvTyxj1NVW9yNl0RNL35X7swPhnqGp6rcardXt5NPD52IQ7ZAHtVjXPFGp6h4g/4Rvw2EEwH+kXLciIeo96m+Ftk1p4MgLqVeRixzXLatoXizwr4ivNd0eJLiKU4yBuJB/2ac0lNReyX4hC7i5Le5f1Dwf41srKW7h8Wz3DxDeIum7HbNdB8P8AxTP4n0iR7tFW5tn8uQr0YjvXN23xZntTBaa9ossLuMSSH5QR6ha73QTpM2nrd6PDFHBcfPmNNuT701on1RLe3c4XxA58O/E+yv4/khvVxLj+I9K9MByAfWvNPi0oW60iQcN56jP416PbEm1iJ6lB/Kph/D9G0VP4/VIlooooAKKKKACiiigAooooAKKKKACiiigAooooAKKKKACiiigAooooAKKKKACiiigAooooAKKKKACiiigAooooAKKKKACiiigAooooAKKKKACiiigAooooAKKKKACiiigAooooAKKKKACiiigAooooAKKKKACiiigAooooAK8j8VXEVr8V7G4ncJFG6lmPQDFeuVz2seBtA169N5qFoZZiMEhyKSupqS6f5D05Wu5P/wAJh4f/AOgpb/8AfVOj8WaDNIscepwM7HAAbrWP/wAKr8I/9A4/9/DUlv8ADLwra3EdxFp5WSM7lPmHg1StfUl3tocp8VFkh8Q6beXMbSaeuNw7Zzz+ldtZeLPDMemJLBfW0MIXIjBAI9sVsXmn2moWxtruBJoiMbWGa52L4Z+FIbkXC6aC4OeXJH5Uo3S5SpatSPPvG3iUeI9a0+e0hkFhbzARzuuAzZ5r0Pxg27wFM2c5hU5/CtLU/C2jatYx2V1Zr5ERyix/Lg/hVi50ayu9J/suaMta7Qm3dzge9RKN6Tghp/vFJnO/Cv8A5Ea1/wB5v51N8Sf+RNuvwrd0fR7LQtPSw0+IxwISVUnPWl1XSrTWbF7K+jMkL/eUHFXX/eXt1FTfK9Tm/A9ot/8ADa1tH+7LCyn865rwZrqeC9Vu/D2thoFeUtFKR8v/AOqvRrLT7fQdHFpp0OIoEPlxk5/WuT03V/D/AI/E1nq9jFDdQuVEbnDED0NVKV6snHqTa0En3Lvibx3pdjpskVhOt7dzIVijhO7865/4OsznUmf7zHJz9a3J9E8JeCdOubuKCGGRo2C723MTjtms/wCEdjJHpV3fyRlPtEp257jPWlTteXp+oTvyx9f0MzxClx4I8eLr6wM9hc/6xgOhPWu4i8beHpbD7YNSiCbd20nDflWxdWlvewNDcwpLG3VXGRXNP8M/Cj3P2g6d8+c/fOPyqVdR5exTs3zHHxTTfEHx9BeW8TjTbFgVdl4OP8a6fxx4k1fwzc2VxaxK2nlsTnbkj2rrLOxtdPgENpAkMY7IuKfcW0F3C0NxEksbdVcZFN6JKPT8RLVty6mLaeMvDuo2CznUIFR15SVgD+VefgWfiD4m2k3h+DZb2xzNIi4XPrXZz/DLwpcTmZ9O+YnPDkCt/TNH0/R7cQWFrHCoGPlHJ+ppq3MpdhO/K49zjfi6jnw/ayhSViuAzH0FbuhaxZar4cjisrqN7j7N/q1b5lOPStq9srbULV7a7iWWJxgqwrI0bwVoWgXr3mnWhimcYJ3k5qVs4vZ/5FSfwtdP8zzv4f6hpmj+Ib+DXVWK8Z/llmHQ555PSu61zx5o2nWpS2uVvLmQFYooPmy3bpV7WfB+ha++/ULFHfuy/KT9cU3R/BmgaG2+x0+NW6hm+Yj86fxRSYtpOS6nB/CqaZvEmqGdTFLKS7xtwQa9ZrItfC+k2etSaxBAUu5QQ7hjg59q16d/dSFb3m+42RQ8bIf4gRXmXw6J0zxjrGkSHDZLgfjXp9edeLbZvDfjOx8SxLi2mYR3OPWlHSa89P8AIctYNdtfuPRa8nlcav8AGVAPmS1JU+2K9VjkSaFZEOVdcgj0rIsfCWjadq8urW1sVu5jl3LE5oWk030uD1g0uptUUUUAZviF5o/D988GfMELbcdeled/Cq90K0srqe9nhh1AyfO87AH8Ca9VZQylWAIPUHvXL3/w48L6ldvdXGnDzH67WKj8hSV02+43ZxSKfinx5ZW9hc22klr668sktCNyRj1JrP8AhF9lXSrlvPjN3cSGR4w3zAeuK7LT/D2laXp5sbSzjjhZSrADlgfU96r6L4P0Tw/cy3Om2nlSyjDNuJ4qo2i35omV2l5M4m8Lat8YoIxllsuo9K9QrJsvDGlWGsT6tbwEXdwMSOWJzWtSWkFEb1m2eWs/9s/GRCgLR2alG9sVp/GDzv8AhGY9mfK8z5/6V1Nh4X0nTNVuNUtYCt1cnMjlic1oXdnb31s9vdRLLE4wysM1LXuRiun+dyk/fcv62Od8MeJtCHhuyU6jbxGOIKyO4Uggc8V5/wDEHxM3ie9tbKwST7B5m1ZCuBM2ecfSu7T4X+Eo5lmGnZZW3DLkjNat74T0W+uLOaa0AayOYAh2qp+gq3aU1J9yFeKaRm+JpjpPw9kRTtb7MsY+pFV/hjaLZ+C4bggh58yOTXR6xoljrtj9i1CMyQZDbQxHIqWz021sNOSwt49lui7VXPQUrv3n1YWVorsec+AgdW8e6vqz5bGVU++cVN8Vrhri+0nS0IJaZXI/HFdtonhzS/D6zLp0Hlee+9yWJJNMvfC2k6jrEOrXVuZLqAYjYscD8KLL3F0Vh3d5Pq72NO1iENrFEOiIBXl3xTlaDxPpE0+fsyOre3B5r1WqOr6Jp+u2ZtdRt1mjPr1H0Pak78yl2dxxsly/Ipt4v8Pw2H2k6nb+WqbtocFsY6Y9a8uudTuvFvxGsZGgkigSRWhjcYOz+9j3r0Ow+HHhbTrxbqDTVMidN7Fh+RrSTwxpSa7/AG0tvi8CbA+7gD0AqlZTUn0Jd+RxRzXj3xXqvhjVdN+zFFsJD+/Jj3H8DXSW/irQp7eOUaparvUHDSAEfhV7UNNs9UtXtr23SaNxghh0+npXMf8ACqvCH/QOP/fw1KulZjaW6OX1yKw8XeNLODQbYMlu3+lXMaYTOc9e9erouyNU/ugCqum6VY6RarbWNskMajHyjk/U96uVWijyoWrlzMZMWELlfvBTj615F4JutMHjTVp9ckjWcP8Au2nPCnPPWvYK53WPAnh3XLv7VfWCtLjBKnbn64qVdT5vKxTs48ozV/HOkWEYS1m+33Uinyobb5ySPXHSuM+GNzFeeJtT1C+kSK8kb5ImbB56gCvQNE8K6L4ejKabZJESSdxGW/OobTwVoNjrTavBZ7btiSX3EjJ68VUbKV/ImWsbHJfFKZrrV9G0lT8s0mWX8eK9Gto/JtYox/AgX8hWbeeF9Jv9Yh1a5gMl1Bjy2LHA/CtbtSjpC3m2OWsr+Vjy74iiXR/GGla8yFreM4YgdDnpXar4y0A6cL06lAE2btm4b/pj1rCg8V2niHxJeeF9X06KONRhGkblz7ehqeTwN4L8PEarNaRxeRlg0r5GfoetSnamr7bp+o5K8/PY4nUNXl8afECwjSN47VX/AHKvxuAOd2K7H4riYeDXEWdgYb8elZPge0fxD4uu/ErQeVaRErajbgenFek3FvDdwNBcRLJG4wysMg05R/dxj8/xCMv3jl8jlPBviTQ18LWUbahbwvGm10dwpBHtXF/EjxX/AG+IbDTFkaz8wqZcYWVh2Hriu2Pwv8JGfzjp2W3bvvnGa1L7wjomoC0WazULZtuhVDtCn6CnK0pJvuKPuqyMzUJ9Q0D4fxTaaoFxBCpO5cgcc8VF4O8d2Wr6HHLql/BDeLxKHIQH6V15iRovKZAyYxtIyCK5m++G3hbULt7qfTh5j9drFR+VO75m+/4CSSil2MT4g67oN/p39nWqxX+pXK7YDCocrz6jpXTeC9Il0TwvZ2dxxMqZcehp+ieD9C8P7jp1giMzbtzfMQfYnpWxLIsMTSOQFQEkmlpFPzG/ea8jzT4jFtT8XaPpEXLbhJ+temRrsjVP7oArzzwnbN4k8Z33iWVSbaBjHbZr0WiKtBLvr94S1m/LQKKKKACiiigAooooAKKKKACiiigAooooAKKKKACiiigAooooAKKKKACiiigAooooAKKKKACiiigAooooAKKKKACiiigAooooAKKKKACiiigAooooAKKKKACiiigAooooAKKKKACiiigAooooAKKKKACiiigAooooAKKKKACiiigAooooAKKKKACiiigAooooAK5HXfhzpOsXTXkLyWN033pYOCa66ilYdzhLL4U6bHOH1HUbvUlU5CTtxXbW9vDaQJBBGscaDCqo4AqWiqvpYm2twooopDCiiigAooooAKKKKACiiigAooooAKpatpdtrOnS2N2m6KUYPqPcVdopNJqzGnbUz9E0xtH0uKxN09yIhhXcYOPStCiiqbbd2SklogooopDCiiigAooooAKKKKACiiigAooooAKKKKACiiigAooooAKKKKACiiigAooooAKKKKACiiigAooooA5XxN4A03xHcreCaSyvFOTPD941mWnwpskuFfUNXvdRhHJgmb5SfzrvaKErbA9dyG1tYLK3S3toliiQYVVGAKmooovcErBRRRQAUUUUAFZ+t6Y2saXLYrdPbCUYZ0GTj0rQopNJqzGnbVFLSdLttG02KxtV2xxDHufc1dooqm7u7JSto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TJJY4YzJK6xoOrMcAfjT65jVPCc2v6lJJq+oSGwQ/ubWFtgI/2/WgCxP448M21w1vLrFsJFOCA4P61sWl7a30Xm2lzFOn96Nww/SuHmX4YaXMthNFpnmJ8p3AMfxNXovBNjbyJqXha/axZju2xvugkH+7QB2NFMi8zyl83BfHzY6Zp9ABVNpbma4ljgZEEeAdwznNXKqWv/H7d/wC8v8qADZqH/PaH/vk0bNQ/57Q/98mrdFAFTZqH/PaH/vk0gXUDn99Dx/smrlMT+L60AV9mof8APaH/AL5NGzUP+e0P/fJq3RQBU2ah/wA9of8Avk0bNQ/57Q/98mrdFAFTZqH/AD2h/wC+TRs1D/ntD/3yat0UAVNmof8APaH/AL5NGzUP+e0P/fJq3RQBU2ah/wA9of8Avk0mzUP+e0P/AHyatnpQOlAFXZqH/PaH/vk0bNQ/57Q/98mrdFAFTZqH/PaH/vk0bNQ/57Q/98mrdFAFTZqH/PaH/vk0bNQ/57Q/98mrdFAFTZqH/PaH/vk0bNQ/57Q/98mrdFAFMrqA/wCW0P8A3yaXZqH/AD2h/wC+TVh+g+tPoAqbNQ/57Q/98mjZqH/PaH/vk1booAqbNQ/57Q/98mjZqH/PaH/vk1booAqbNQ/57Q/98mjZqH/PaH/vk1booAqbNQ/57Q/98mjZqH/PaH/vk1booAp7NQ/57Q/98ml2ah/z2h/75NWv4qWgCps1D/ntD/3yaNmof89of++TVuigCps1D/ntD/3yaNmof89of++TVuigCps1D/ntD/3yaNmof89of++TVuigCps1D/ntD/3yaNmof89of++TVuigCmF1AkjzoeP9k0uzUP8AntD/AN8mrC/eb60+gCps1D/ntD/3yaNmof8APaH/AL5NW6KAKmzUP+e0P/fJo2ah/wA9of8Avk1booAqbNQ/57Q/98mjZqH/AD2h/wC+TVuigCps1D/ntD/3yaNmof8APaH/AL5NW6SgCps1D/ntD/3yaXZqH/PaH/vk1aHSloAqbNQ/57Q/98mjZqH/AD2h/wC+TVuigCps1D/ntD/3yaNmof8APaH/AL5NW6KAKmzUP+e0P/fJo2ah/wA9of8Avk1booAqbNQ/57Q/98mkK6gBnzof++TVymSfdoAr7NQ/57Q/98mjZqH/AD2h/wC+TVuigCps1D/ntD/3yaNmof8APaH/AL5NW6KAKmzUP+e0P/fJo2ah/wA9of8Avk1booAqbNQ/57Q/98mjZqH/AD2h/wC+TVuigCps1D/ntD/3yaTZqH/PaH/vk1cpO4oAq7NQ/wCe0P8A3yaNmof89of++TVuigCps1D/AJ7Q/wDfJo2ah/z2h/75NW6KAKmzUP8AntD/AN8mjZqH/PaH/vk1booAqbNQ/wCe0P8A3yaNmof89of++TVuigCps1D/AJ7Q/wDfJpAuoEkedDx/smrlNA+dqAK2zUP+e0P/AHyaNmof89of++TVuigCps1D/ntD/wB8mo9NvZLprmOUDdbymMkdDV+snRf+PvVP+vo/yoA1qKKKACiiigAooooAKKKKACiiigAooooAKKKKACiiigAooooAKKKKACiiigAooooAKKKKACiiigAooooAKKKKACiiigAooooAKKKKACiiigArB8b3Fza+ENQmtCwlEeAV6gEgE/lmt6ud8TeLtC0SyuI7+6t3kVQGtmYbmBOOn40paqw47lLw94R8KP4ct2jsbW7jkj3PPIoZmJ6kmq/w6WK1l1fT7CUzabbXTLAxbIX1UH0rnZNA8CSPvtPF72Vu/wAxto7zCjPUYzxXX+B9Q0OW3utM8Pw7bSxk2eaDkSn1z3qurZPRHVUUUUhhVS1/4/bv/eX+VW6qWv8Ax+3f+8v8qALdFFFABTE/i+tPpifxfWgB9FFFABRRRQAUUUUAFFFFACHpQOlB6UDpQAtFFFABRRRQAUUUUAFFFFADH6D60+mP0H1p9ABRRRQAUUUUAFFFFABRRRQAn8VLSfxUtABRRRQAUUUUAFFFFABRRRQAxfvN9afTF+831p9ABRRRQAUUUUAFFFFABSUtJQADpS0g6UtABRRRQAUUUUAFFFFABTJPu0+mSfdoAfRRRQAUUUUAFFFFABRRRQAUncUtJ3FAC0UUUAFFFFABRRRQAUUVWvr+2062a4upBHGO57n0FF7DjFydluJqVw1pptxcIVDxxsy7umQK8u8L+INeufFEf72ScTv++jPKqp7iu2itr7xLN594WttNDZjtsYaXHdj6e1blvZWtvKzQW0UbYAyiAHFYSi5tNOyR6lKtSwtOdOUVKUvw/ryLNFFFbnlBWTov/H3qn/X0f5VrVk6L/wAfeqf9fR/lQBrUUUUAFFFFABRRRQAUUUUAFFFFABRRRQAUUUUAFFFFABRRRQAUUUUAFFFFABRRRQAUUUUAFFFFABRRRQAUUUUAFFFFABRRRQAUUUUAFFFFABXK+NfDvhu70q61LWLRCYo8mZV+fg8CuqrL8SaR/bugXem79hmTCt6EHI/UUnsNbnH6T4b0fUfC76p/wiEEc4UmC3ccyKOhP1rc8Cahpt5pMkdlpn9mSwSFJ7Urgo1Ydv4p8ZaVbrp1z4Wa7nhXYJoHGxsdD1rd8G6PqNml5qesCNL7UJTI0URysY7Cq6vsT0Xc6eiiikMKqWv/AB+3f+8v8qt1Utf+P27/AN5f5UAW6KKKACmJ/F9afTE/i+tAD6KKKACiiigAooooAKKKKAEPSgdKD0oHSgBaKKKACiiigAooooAKKKKAGP0H1p9MfoPrT6ACiiigAooooAKKKKACiiigBP4qWk/ipaACiiigAooooAKKKKACiiigBi/eb60+mL95vrT6ACiiigAooooAKKKKACkpaSgAHSlpB0paACiiigAooooAKKKKACmSfdp9Mk+7QA+iiigAooooAKKKKACiiigApO4paTuKAFooooAKKKKACiisfVtdFrL9hsYzc37j5Y16L7mk2krs0p05VJcsSxqusW2lRr5mXmk4iiUZZzWfYaRdahcJqWttvYHdDa4+SL6+pqxpWhm2lN7qExu75xzIw4Qei1sVNnLWRu6kaS5aW/V/5dhAMDApq/fan0xfvtVnIPooooAKydF/4+9U/wCvo/yrWrJ0X/j71T/r6P8AKgDWooooAKKKKACiiigAooooAKKKKACiiigAooooAKKKKACiiigAooooAKKKKACiiigAooooAKKKKACiiigAooooAKKKKACiiigAooooAKKKKACsfxXqkujeGr2/gGZYk+XPYkgZ/Wtiq2o2VtqGnz2l2oaCVCr59PWk9hrc820/w9JY+K9P8/U7q5n1G1Zp5DIcZI7DpXReA7i8gk1LRLq6a7XT5ykUznLFewPuK5DU/D2qaKItVg8a2sWnWmYoJpgWdAewx1ruvAunabZaH52nX51E3TmWa6Y8yOeufSqX9foSzpaKKKQwqnbf8ft39V/lVyqlr/x+3f8AvL/KgC1j3ox70tFACY96ag+9z3p9MT+L60AOx70Y96WigBMe9GPelooATHvRj3paKAEx70Y96WigBCOOtIBx1pT0oHSgAx70Y96WigBMe9GPelooATHvRj3paKAEx70Y96WigBjjgc96dj3pr9B9afQAmPejHvS0UAJj3ox70tFACY96Me9LRQAmPejHvS0UANxz1pce9H8VLQAmPejHvS0UAJj3ox70tFACY96Me9LRQAmPejHvS0UAMUfM3PenY96av3m+tPoATHvRj3paKAEx70Y96WigBMe9GPelooATHvRj3paSgBAOOtLj3oHSloATHvRj3paKAEx70Y96WigBMe9GPelooATHvTZB8vWn0yT7tADse9GPelooATHvRj3paKAEx70Y96WigBMe9GPelooATHvSY5HNOpO4oAMe9GPelooATHvRj3pJJEijaSRgqKMlicAVzkl9d+JZXttMka3sV4kusYLn0WplKxtSouprsluyTUNYnv7o6Xoj7pv+W1wB8sI/qa0dK0eDS4m2s0s0h3STvyzmp7Cwt9OtUt7aMIij8T7mrNJR1u9yqlVcvs6ekfxfr/kJj3ox70tFWc4mPemgfO3NPpi/fagB2PejHvS0UAJj3rK0T/j61T/r6P8AKtasnRf+PvVP+vo/yoA1qKKKACiiigAooooAKKKKACiiigAooooAKKKKACiiigAooooAKKKKACiiigAooooAKKKKACiiigAooooAKKKKACiiigAooooAKKKKACiiigArn/HJuR4N1H7Ju83y/wCHrjIz+ma6Cs/XdUg0bRbrULld8UKEsv8Ae7YqZbDjujzC1Oh61rOiaVpm2bSNKhNzd5BK7sc7veuo+HbW89xrF1pkZj0uS6byBjAJ7kD0rF0y78WC2e50fwPYW1teDcR5iqzqf7wrr/CL619jeHVtIt9NWM4ijgYEY/CrJOiooopDCqlr/wAft3/vL/KrdVLX/j9u/wDeX+VAFuiiigApifxfWn0xP4vrQA+iiigAooooAKKKKACiiigBD0oHSg9KB0oAWiiigAooooAKKKKACiiigBj9B9afTH6D60+gAooooAKKKKACiiigAooooAT+KlpP4qWgAooooAKKKKACiiigAooooAYv3m+tPpi/eb60+gAooooAKKKKACiiigApKWkoAB0paQdKWgAooooAKKKKACiiigApkn3afTJPu0APooooAKKKKACiiigAooooAKTuKWk7igBar3t7b6fbNcXUgjjXue/0qDVdYtdIgDzlmkfiOJBlnPsKzbHSrrU7mPUtZPI+aK1H3Y/Qn1NQ5a2W50U6K5eeppH8X6f5kUcN34pcTXO+20wNlIejTD1b2ro44khjWONAiKMAAcCnUtOMbE1arnolZLZBRRRVGIUUUUAFMX77U+mL99qAH0UUUAFZOi/8feqf9fR/lWtWTov/AB96p/19H+VAGtRRRQAUVT1ayl1HTZbWG6ktXkGBLGcMv0rzfxD4Zu/DWky6he+NtUwowiCTmRuyilcdrnqlFcT8OrbWdL8Ny6h4l1GWQz/vVW4fJhTHc1csfiT4W1DUVsINQ/eu21GdCqMfZjxVW1sTfS51VFYuseLtF0G7jtdRvBBLJGZEBHUVDoXjjQPEd09rp12WnQZMciFCR7Z60lqPY6CiuPTXdO0mXX759WuLn7K/72FlJEDdgo9K4vwprH9ux6lq1/4p1CJog7PCikRxIehHvSHY9korBi17StG8KWmo3epGS18lSs8v35ffHc07w/4w0TxM0iaZdb5IvvRupVh74NPrYXQ3KK5fVviN4Z0W8e0ur5jLH9/yoy4X6kVsWmuabe6QNWgu0az27zKTgAe9HS4eRoUVzOlfELw1rOpDT7O+3TtnaGQqH+hPWpLa4tT44uoBqs73C2wZrI/6tBn7w96AOiorltQ+JHhfTNRawuNQ/eoQrlELKp9yOK1NT8TaTpOmRald3araTEBJV5Bz0o8w62NWiuXt/iN4YudVTTY9Q/fu21CyEIx9m6V09AC0UUUAFFFFABRRRQAUUUUAFFFFABRRRQAUUUUAFFFFABRRRQAUUUUAFYnjG3e78K38Mdo127R/LCpwWORitusfxZq0uh+Gb3UIADLEnyZ9SQB/OlLYcd0cdpfi/wAZ2WnQ21z4OlnkiXaZFlCgjtxXWeGda1TWIZX1LRZNMZDhVd926uCbS/F7avYWdx4ukifUIfNBWPhWxnaK6b4erqcf9owazqD3V7bzmMhugUdCPrVb7k+h2lFFFIYVUtf+P27/AN5f5Vbqpa/8ft3/ALy/yoAt0UUUAFMT+L60+mJ/F9aAH0UUUAFFFFABRRRQAUUUUAIelA6UHpQOlAC0UUUAFFFFABRRRQAUUUUAMfoPrT6Y/QfWn0AFFFFABRRRQAUUUUAFFFFACfxUtJ/FS0AFFFFABRRRQAUUUUAFFFFADF+831p9MX7zfWn0AFFFFABRRRQAUUUUAFJS0lAAOlLSDpS0AFFFFABRRRQAUUUUAFMk+7T6ZJ92gB9FFFABRRRQAUUUUAFFFFABWPrGurZSCztI2ub+QYSNRkLnu3oKg1DWp7y6OmaKpebOJbjHyRDvz3NXdJ0eDSkbazSzynMkz8s3/wBaobctInVGnGklOrv0X+fl+ZBpWiNb3B1DUJftN84+8fux+yjtWzRRVJJKyMalSVSV5BRRRTMwooooAKKKKACmL99qfTF++1AD6KKKACsnRf8Aj71T/r6P8q1qydF/4+9U/wCvo/yoA1qKKKAK2oaha6XYy3t5KsUESlmYmuG0TT7vxzra+JNYgaLTLc/8S+0f+P8A6aMK6nxV4bt/FWjNpl1K8cbOGJTrxXLp8KEjRUj8R6oiKMKqzEAChb3B7WLnxVaRPBxRWZIXnRJiv/PPPP4VT8aaXoFv8NXmigt4vLhRrWRAAd/GMH1ra0fwRbadpt7p95e3OpQXgw4uX3YHt6Vm2fwp0i3vY5J7u8urWFt0NrLKTGhHTilboO/UxL2zj1Txp4RXU4RKRYhmRxkE+9aGv2VrZ/FDw49rBHCzhlYouNwx3rq7rw1a3XiGz1lmKy2cfloo6YpdQ8OW2oa9YavI7CaxzsA6HNVfVPzZNtLeRynh6NJfEPjJJEDqZHyrDIPFZ2iwQp8JNVkSJFcmUFgOTXdWPhq1sL7U7uN2L6kxMgPbPpUNt4Qs7XwzcaEkjmC43bm7/N1qWtLeRafvX8zhmjtrm78B2uohTZNaltr/AHWfHGa7O407wzp/iy3vflt9U8lgqRHG9O5KjrUl94K0rUvDtro1yrlLNAIJVOHQjoQag8OeA9P0C7a+eee+vGXZ51y+4qvoKpvV/MjochZXWp6nHfXHhrw9p8WnNM6yXd24LEjqxB7Vh6e7j4VXMbSfuW1LZOU4XZu5x7V3cvwq0l7+WSO+vYbSZi8lpHMQjE9a1NJ8C6RpWi3mjKjS2N02TG5zt/Gkth9SrqWieE00jTJ7yOK2SFo2tpYTsbdjjBHWse4eVPiJrj2+TINGynr7Vo6b8L9KsdSiuZru7u4bdt1vbzyFkjP0rei8OWsXiWfXAxM08AgZD025oev4gtPw/M5XwJpehXHw6E08FvM0scjXbyAE7uc5NclL/pHwshgcl7YaqI4c/wDPPd0+ldtffCvSbq+lmgvLy0t523TWsMpCOT14rZ1Hwbpl9odro8amC2tZFdFT1U5oeuvoC0/E5v4kaNptj4LtmtbKGJoLiERsq4K8+td5YktYQMTkmNcn8Ko+IfD9v4i0oadcuyxiRXyvXK9K04YhDCkS9EUKPwp339RW2H0UUUhhRRRQAUUUUAFFFFABRRRQAUUUUAFFFFABRRRQAUUUUAFFFFABWR4pisp/Dl5FqMvlWzJhpP7vPB/PFa9Y3i2yfUfDF9aRmFXlj2qZzhAcjqaUthx3OZm8NeI7rQtNuYb+3l1XTZC1rMfuSxkYAb8K2fB2h6npkd1ea1PHLqF5IXk8v7qj0Fc3p2lfFDTrGK0jvdLlSMYRmJzj8q6rws/iApPHr9zZyzI2ALZs7frVdWT0R0FFRzzx21vJPMwSONSzMewFee6XqGo6n8S7S+nkkjsp7eUW8GcDaBw2Pekt7DeiuejVUtf+P27/AN5f5VDq+tW+jQrLcJIwY4Hlrmq2havb6tJdzwK6KGUYcYPSgDaopu9fWjevrQA6mJ/F9aXevrTUdfm570ASUU3evrRvX1oAdRTd6+tG9fWgB1FN3r60b19aAHUU3evrRvX1oAU9KB0pC6460gdcdaAH0U3evrRvX1oAdRTd6+tG9fWgB1FN3r60b19aAHUU3evrRvX1oAR+g+tPqN3XA5707evrQA6im719aN6+tADqKbvX1o3r60AOopu9fWjevrQA6im719aN6+tAC/xUtM3rnrS719aAHUU3evrRvX1oAdRTd6+tG9fWgB1FN3r60b19aAHUU3evrRvX1oARfvN9afUauu5ue9O3r60AOopu9fWjevrQA6im719aN6+tADqKbvX1o3r60AOpKTevrRvX1oAUdKWmB1x1pd6+tADqKbvX1o3r60AOopu9fWjevrQA6im719aN6+tADqZJ92l3r602R129aAJKKbvX1o3r60AOopu9fWjevrQA6im719agvL+2sLZri4lVI1HU96BpNuyJ3dY0Z3YKqjJJ7CuclvbvxLObXT/Mt7BciW6IwZPZf8aYsV14olMl4JLTTVPyQnh5fc+1dHEsMESxRBURBhVAwAKz1n6HX7uH85/gv83+RFp+n2+m2i21sm1F6nux9TVnuKTevrSb1yOa0SsckpOTu9x9FN3r60b19aBDqKbvX1o3r60AOopu9fWjevrQA6im719aN6+tADqYv32pd6+tNDrvbmgCSim719aN6+tADqydF/4+9U/6+j/KtTevrWVohzdamR/z9H+VAGvRRRQBXnlkWVIowMvnk9sUm27/ALy0S/8AH9B9GqzQBW23f95aNt3/AHlqzRQBVIuwCdy8VLbSGW3R26kc09/uN9Kr2siRWCvIwVVBJJ7UAWqKjhmiuIllhkWSNhkMpyDRDcQ3AYwyK4VtrbTnB9KAJKKKjnnitojLNIsaL1ZjgCgCSis+PXtJmkWOPUIGZzhQG6mr9AC0UUUAFFFFABRRRQAUUUUAFFFFABRRRQAUUUUAFFFFABRRRQAUUUUAFFFFABRRRQAUUUUAFcL478LeJtain/srXHjt5FGbQqME5Heu6rnr7xjaaTfy2+qWtxaRIcJcMhZJB6jFIaOei8I+O1iRf+EzdcKBjyxxW94Q8Lz+Ho7qW91B768u5N8srd/wrXstY07UIxJa3kUgboNwB/LrV2qJMbxTpF1rmjNY2l19mdnBLeoHb8a5GPRfEVv490lpLlHhhgZd6r8qpj7tej0mBnOOaS0dxvVCMiOMOit9RmqloiLeXYVFUZXgDHartVLX/j9u/wDeX+VAFrA9KMD0paKAEwPSmoB83Hen0xP4vrQA7A9KMD0paKAEwPSjA9KWigBMD0owPSlooATA9KMD0paKAEIGOlAAx0oPSgdKADA9KMD0paKAEwPSjA9KWigBMD0owPSlooATA9KMD0paKAGOBgcd6dgelNfoPrT6AEwPSjA9KWigBMD0owPSlooATA9KMD0paKAEwPSjA9KWigBuBnpS4HpR/FS0AJgelGB6UtFACYHpRgelLRQAmB6UYHpS0UAJgelGB6UtFADFA3Nx3p2B6U1fvN9afQAmB6UYHpS0UAJgelGB6UtFACYHpRgelLRQAmB6UYHpS0lACADHSlwPSgdKWgBMD0owPSlooATA9KMD0paKAEwPSjA9KWigBMD0psgG3pT6ZJ92gB2B6UYHpS0UAJgelGB6UtZOra4tjItnbRm5vpB8kS9vc+lJtJXZdOnKpLliifVdVttKgDygySOdscSDLOfQVmWWkXOq3CalrSkFW3Q2n8MY9/U1Y0nRHhmGoalObq+YdW+7EPRa2qizlqzodSNFctPV9X/l/mJgYxgUYHpS0VocgmB6UmBkcU6k7igAwPSjA9KWigBMD0owPSlooATA9KMD0paKAEwPSjA9KWigBMD0poA3txT6Yv32oAdgelGB6UtFACYHpWVov/H1qn/X0f5VrVk6L/x96p/19H+VAGtRRRQBVnO28hYAkhWOB3rNbxDeKxUeH9QIBxkKOa05f+P6D6NVmk03szSnKMfijf7zznxf401e2MMFraz6bu+YvKoy3sK2NC8W6he6VFNLol3O+MGSFRtb35rotQ0qw1WIRX9rHOinIDjoasxQxwRLFEgRFGFVRwBWShPmb5tDvnisM6EYKl7y6/1qZ1hqtxfSSRy6VdWgVMh5gAD7VX1f/kULv/rg3Stp/uN9KydQt5brwvcQQJvlkiYKo7mrafK0cDlFzulY4zwBe3PhyOy0fUZjJaalGZbKZz0buman0LXP7A8O6tdGNp5W1WSOKPP3mJAH4Vqv4VfVPAVnptyhgvraINEwPzRyDkc1g6T4W8QSeCpEvIRHq0V+blVY8SYI/nWj3f8AXUyS0X9dDobLxFrdlrNrp/iOztYheg+RLasSFI7NnvU3xCIXwfdliQoxuPtWekWs+Kde0+4vtIl0u1sCXcTMC0jHptx2rZ8Z2N1qXhue1s4TNKxGEHepexUdzirq/wDAtz4a+zWjLNftbqsccSuHMmB0OOua2k1/WLC203QbSO3k1U24kla7fakajscc5rqtOsYYbC2V7WJJUiUNhBkEAZrj/F/hfzvEcWtPox1m3MRjktkcq4PYjnpTe4lsWj46mtNF1OW/tYzf6aQHSBtyPnoR3xVzw/rWuXhE+oppr2jxeYslnKWK8Z+YGszR9GurTSNQubDwzaWDzDEdrMxZ5F7hjVDSPD91P4it7qw0G48PwqjLeK8mUnBGMAZo6h0NNPF+vXAOq2ulQy6MJvL4J89hnG4DpitLWtW1+O++z6RaWaRLGHa4vpCqNnsuOc1i2A8UaJZDw5Y6SzhJsQ35I8pYyc8jrmodb0W+bxS9xqOhza7bvEq25jk2rA3ckZo6IfVnS+DfEj+JtKkuJYkjmgmaGQIcqSO49q6CuP8Ah3pGo6Np99BqNoLd5Lt5EVT8u09MV2FNkhRRRSGFFFFABRRRQAUUUUAFFFFABRRRQAUUUUAFFFFABRRRQAUUUUAFNeNJBh0Vh6EZp1VdS1C30rTp766bbDApZjQwMq98FaHdyGdbQW1xjiaElWFW9E0m40iJ4ZdTuL9Ccq1w2WX2zXOah8QJxoljcafpUjX+pSGO1tpDgnH8R9q2fCviKTXrSZbu0NnfWshjuICc4I7j2oQM3qKKKACqlr/x+3f+8v8AKrdVLX/j9u/95f5UAW6KKKACmJ/F9afTE/i+tAD6KKKACiiigAooooAKKKKAEPSgdKD0oHSgBaKKKACiiigAooooAKKKKAGP0H1p9MfoPrT6ACiiigAooooAKKKKACiiigBP4qWk/ipaACiiigAooooAKKKKACiiigBi/eb60+mL95vrT6ACiiigAooooAKKKKACkpaSgAHSlpB0paACiiigAooooAKKKKACmSfdp9Mk+7QA+imu6ohd2CqoySegrnJr678SSm10xnt7JWxNdjgt7L/jUylY2pUnU12S3ZNqOsz3Vw+l6MvmXHSSf+CId+fWruk6NDpaM29p7mTmWeQ5ZjVjT9OttMtRb2ybVHJJ5LH1Jq1SUdbsupVSj7Onovxfr/kFFFFWcwUUUUAFJ3FLSdxQAtFFFABRRRQAUUUUAFFFFABTF++1Ppi/fagB9FFFABWTov8Ax96p/wBfR/lWtWTov/H3qn/X0f5UAa1FFFAFS4dUvIGY4GGqX7VD/fFRzqGvYAwyMNU3kx/3B+VADftUP98Ufaof74p3kx/3B+VHkx/3B+VADGuYdp+cdKSx/wCPOP6f1p7Qx7D8g6elMsf+POP6f1oAsUUUUAFFFFABRRRQAUUUUAFFFFABRRRQAUUUUAFFFFABRRRQAUUUUAFFFFABRRRQAUUUUAFFFFABRRRQAUUUUAFY/ivSZdb8NXmnwkCSVBtz6gg/0rYrD8ZalPpHhS+vbU4mRAEPoSQM/rSlsOO6OT0iw8Rat4ig1jVNHNomkWxjt4S+fNkxjI9K3vBemanAb7U9ZiSC8v5i/kKc+WnYGuIk8IakmtaZZ3PijUj/AGjCW3rMQA+M8Cuq+HVlNpj6pYX17PeXkFwUMsrlsp269Kpf19+pP9f5Hb0UUUhhVS1/4/bv/eX+VW6qWv8Ax+3f+8v8qALdFFFABTE/i+tPpifxfWgB9FFFABRRRQAUUUUAFFFFACHpQOlB6UDpQAtFFFABRRRQAUUUUAFFFFADH6D60+mP0H1p9ABRRRQAUUUUAFFFFABRRRQAn8VLSfxUtABRRRQAUUUUAFFFFABRRRQAxfvN9afTF+831p9ABRRRQAUUUUAFFFFABSUtJQADpS0g6UtABRRRQAUUVHNcQ26b5pVjX1Y4oGk3oiSisefxPp0X+q8265x/o6b6i/tHWrw4tNOWGM/8tJXwR+FRzo3WGqWu1Zeehu1yXi7xrHoM8dnbxia4I3OM8KK0Douo3oK6lqrtGf4IF8sj8RVXU/Auk38CK/mh0P8ArS+WP1NTNza93Q6MMsLTqJ13zLy/pFbTZ7jxxEl1Kz22nIdrRI2GkcdQT6V1kMMdvCsMKBI0GFUdAKg0zTbbSbGOztECRoPzPrVuqhGy13MMRWU5Wp6QWy/rqFFFFWcwUUUUAFFFFABSdxS0ncUALRRRQAUUUUAFFFFABRRRQAUxfvtT6Yv32oAfRRRQAVk6L/x96p/19H+Va1ZOi/8AH3qn/X0f5UAa1FFFAFaX/j+g+jVZqrON15Cp6FWHFUW8M2jMWNze8nPFwapJPdkttbIsarrdho0avezbN5wABkn8Kt21zDd26TwSB43GQwrjvEPgia5McumzPI44K3EmePUE1o6X4OhtLCOKe6uTIBlvLlKqD7CtnClyJqWpip1edpx0Ojf7jfSsu8vn03w3LeRqGaGMsAe/NS2ejwac7yxTXDllxiWUsKoa9/yJd3/1xP8AOuedknY6YXbVzItNX8ZXWkx6nHaWrRsnmCPIBI9K39I8R2mo6FHqs7JZoeJBK4ARu4zXL6DoXiq88N2iL4mijtZYceWtoNwU9t1UfEmnTabq+g6FY2Md/aojkW9xLsWd8dWPem9HYlaq56Na31pewefa3MU8Q/jjcMPzFRW2s6ZeTm3ttQtppR1SOUMw/AVwdjpepJeavBcR2Wg21za7WhguQwiOPvYHTNRaSW8LXelR6voVmElYQwapZuC0pPQsB60luPoehzapp9tdJaz3tvFO/wB2N5AGP0FOvNQs9PjEl7dQ26E4DSuFB/OvP9J0rStX0nW77XWVbtLhw9w/37dQflKntVjV5ra/1iwsrHSU1y7iswQLqbZEE/vYPBNHRDO7tbu2vYRNa3Ec8Z6PGwYfmKmrz74ZF49T8Q25EaJHdDEUJzHHxyFr0GgQUUUUAFFFFABRRRQAUUUUAFFFFABRRRQAUUUUAFFFFABRRRQAUUUUAFFFFABRRRQAVl+I1099Au01N9lqybXb0ycA/nitSuI8bfD6x8QpPfPqE9q+wFv3p8vAPUikxrcbN4M1SbQrKOHWt2oabIZLK6ZB90jgMO/FXPA1nHZNqKXGpC/1RpibyQDAVvQVxV54e8H6doMeqtr2q3EDv5UawTMWkYdQortPh3aaBDorz6E8riWQmczn94G9G96pbsnojrqKKKQwqpa/8ft3/vL/ACq3VO2/4/bv6r/KgC5RSYPrRg+tAC0xP4vrTsH1pqA/Nz3oAfRSYPrRg+tAC0UmD60YPrQAtFJg+tGD60ALRSYPrRg+tAAelA6UEHHWkAOOtADqKTB9aMH1oAWikwfWjB9aAFopMH1owfWgBaKTB9aMH1oAa/QfWn0xwcDnvTsH1oAWikwfWjB9aAFopMH1owfWgBaKTB9aMH1oAWikwfWjB9aAD+KlpuDnrS4PrQAtFJg+tGD60ALRSYPrRg+tAC0UmD60YPrQAtFJg+tGD60ANX7zfWn0xQdzc96dg+tAC0UmD60YPrQAtFJg+tGD60ALRSYPrQeOpoAWkqpdapY2Izc3ccf1NZ7eJPNbZZWF1cFujhPkB9zUuSRtGhUmrpaG2OlBIUEk4A7msML4jvOHNvYoejRnc360DwwlwQ2pXs946nIOdgH4ClzN7Ir2MI/HNfLX/gfiW7jxBptu2w3KySdfLj+Zqqf29e3fGn6VMT2NwPLBrSttMsrQYht4wf7xUE/nVrB9aLSe7Dnox+GN/V/5GH9i1+8IM2oJaL/FHEgbI9M9qkh8L6fG/mSmadz182QkH8K2MH1owfWjkXUHiam0dPTQjgtbe2XbBBHEMYwigVLSYPrRg+tWYNt6sWmSfdp2D602QHb1oEPopMH1owfWgBaKTB9aMH1oAWikwfWjB9aAFopMH1owfWgBaTuKMH1pMHI5oAdRSYPrRg+tAC0UmD60YPrQAtFJg+tGD60ALRSYPrRg+tAC0xfvtTsH1poB3tzQA+ikwfWjB9aAFrJ0X/j71T/r6P8AKtXB9aytE/4+tU/6+j/KgDWooooArS/8f0H0arNV54ZHljkjYApnrSbLr++tAFmiq2y6/vrRsuv760ATv9xvpVIWcN/pH2W4XdFKpVhnGRmpil0QRvXmpLeIwwLGTkqKAG2VnDp9nFaWy7YoV2oM5wKq6zoWn69bCC+iLBTlHRtrofYjkVo0UbhsYumeEtH0q2nght2kFwMStO5kZh6ZNV9O8C6Hpl6t1BHO7IcoksxdE+ingV0VFHmBz+o+CND1TUTfXEEnmMQXVJCqSY/vKODUmreENH1mWGW4ikjkgXYjQSGM7fTjtW5RQBlaR4b0vQ5Z5dPgMTXBBk+bO4+tatFFABRRRQAUUUUAFFFFABRRRQAUUUUAFFFFABRRRQAUUUUAFFFFABRRRQAUUUUAFFFFABWD43tLm98Iahb2is0rRjCr1IBBI/LNb1Z2v6smiaJdai6bxCmQvqegH5mlLYcdzzbSr208R+INMexsJYdL0C3MkqNFgeZjBGO5rp/AHmXk2q6yLV7S1vbgmCJ12kj+9isy18P+OtUtRqDeII9Necb1tYYhsUdgeOa6DwZrV/qFvc2GrRRx39hKYpDEMK4HRhVdfMk6aiiikMKqWv8Ax+3f+8v8qt1Utf8Aj9u/95f5UAW6KKKACmJ/F9afTE/i+tAD6KKKACiiigAooooAKKKKAEPSgdKD0oHSgBaKKKACiiigAooooAKKKKAGP0H1p9MfoPrT6ACiiigAooooAKKKKACiiigBP4qWk/ipaACiiigAooooAKKKKACiimu6xozuwVVGST2oARfvN9afWJpvirSNTvJra3ul3p/eOAfpU9z4i022fy/P8yU9EQEk1PPG17m7w9ZS5XF39DUorC/tjVLwlLHSnj/uzXHCMPw5o/s3W7wZu9TFt7Wo/wAaXP2Q/q9vjkl+P5GvNdQW6lpZkQDrk1mS+J7LcVs0lvXBwVhXPP40sPhjTUkE00bXE+MGWRjk/h0rUighhUCKJEA4+UYo95+QfuI95fgv1/Qxjea/e4NrYxWsR4Y3JO8e4AoGhXl02dQ1WaSNusCABfz61u0UcncPrDXwJL+u7M200DTLP/VWqk+rkt/OtBVVFwqhR6AYp1JVJJbGUpym7ydwHSlpB0paZAUUUUAFFFFABRRRQAUyT7tPpkn3aAH0UUUAFFFFABRRRQAUUUUAFJ3FLSdxQAtFFFABRRRQAUUUUAFFFFABTF++1Ppi/fagB9FFFABWTov/AB96p/19H+Va1ZOi/wDH3qn/AF9H+VAGtRRRQAUUUUAFFFFABRRRQAUUUUAFFFFABRRRQAUUUUAFFFFABRRRQAUUUUAFFFFABRRRQAUUUUAFFFFABRRRQAUUUUAFFFFABRRRQAUUUUAFZ+u6VHrei3OnSMVE6YDDseoP51oVheNbp7PwjqE8dxJbusfyyxHDKSQBilLYa3OXg1T4h6RbjTjoMWoGEbI7pZAAw7Eiuh8HaFfaVbXN3q0yS6hfSGWbZ91M/wAI+lcxpngfxbdaZHcXPje+WaVNwEbnauelZGnN4s0Yahey+Ipb2bSrkRzwSnckiE9R6Gq2epO60PYqKhtLhbu0iuFGFlQMB9ampNWHuFVLX/j9u/8AeX+VW6qWv/H7d/7y/wAqALdFFFABTE/i+tPpifxfWgB9FFFABRRRQAUUUUAFFFFACHpQOlB6UDpQAtFFFABRRRQAUUUUAFFFFADH6D60+mP0H1p9ABRRRQAUUUUAFFFFABRRRQAn8VLSfxUtABRRRQAUUUUAFFFFABWD4ovYnsJNJjDS3V4pRI4zyPc+gp2p63Ibg6bpMfn3h4Z/4Yfc1Y0jQ4dMBldjPdyf6yd+SfYegrNvm0R104KjapU33S/V9l+Zxfhz4dTxais+qlTDF0jU/fPv7V39tp9nZrtt7dIx7Cpl+831p9EKcYLQeJxtbEyvUfy6CUtFFaHGFFFFABRRRQAUlLSUAA6UtIOlLQAUUUUAFFFFABRRRQAUyT7tPpkn3aAH0UUUAFFFFABRRRQAUUUUAFJ3FLSdxQAtFFFABRRRQAUUUUAFFFFABTF++1Ppi/fagB9FFFABWTov/H3qn/X0f5VrVk6L/wAfeqf9fR/lQBrUUUUAFFU9V1GHSNLudQnyY7eMuwHfFcNb638RdXt11PT9PsYbOUb4YZeXZe3PvQB6LRXK6F4pu9f8O3kyWy2Wp2mY5I5+EVx3z6UzV/Fs2gafpIvXtpLu9mWKQo42qD1b6UAdbRWRLd3763aLa3Fo2nyR5kG4F2PqvtV+e/s7VglxdwQsegkkCk/nQBYopFZXUMpDKeQQeDS0AFFFFABRRRQAUUUUAFFFFABRRRQAUUUUAFFFFABRRRQAUUUUAFFFFABRRRQAUUUUAFFFFABRRRQAUUUUAFVNUs7W/wBNntb0D7PIhEmTjAq3XP8AjqOSXwbqSRzrATFy7NgAZGefpSlsOO5540sOms1lp3xJjhtEJVY5F3so9Aa2dM8MaVr2lw2ei+IHnt0uPO1F87nuW9CewzVnw8fhzJoVoQNJyIwG8/Zvz3zmur0MaAI5P7C+xbM/P9l24/HFVaxN7mnFGkMSxRjaiDAHoKfRRSGFVLX/AI/bv/eX+VW6qWv/AB+3f+8v8qALdFFFABTE/i+tPpifxfWgB9FFFABRRRQAUUUUAFFFFACHpQOlB6UDpQAtFFFABRRRQAUUUUAFFFFADH6D60+mP0H1p9ABRRRQAUUUUAFFFFABRRRQAn8VLSfxUtABRRRQAUUUyWWOCJpZXVEUZLMcAUAlccSFBJIAHJJrnrvVLnWbo6foz7EQ/v7vHC+y+pqOSa98USPDbFrfSwcNN0ab1A9veugtLSCyt1gt41jjUYAArO7ltsdnLGhrLWXbt6+fl95Bpml22lW3kwAkscu7cs59Sau0UVaSWiOWUnN80nqMX7zfWn0xfvN9afTJCiiigAooooAKKKKACkpaSgAHSlpB0paACiiigAooooAKKKKACmSfdp9Mk+7QA+iiigAooooAKKKKACiiigApO4paTuKAFooooAKKKKACiiigAooooAKYv32p9MX77UAPooooAKydF/4+9U/6+j/KtasnRf8Aj71T/r6P8qANaiiigCjrKWEukXMWpyKlpIhSRmOBg1wkPhbxnoFureGNeivLMLmC3ulzhT0Ga7vWNJtdc0ufTrxd0My7T6j3ribfw14/0WIadpWv20tigxG9xEC6j0/Cl1GMj8Qz6z4N8R2eo2CWWqWURW6VOjkjqKwdd0Wwv/DHg+a4iLPJOkDHPVD1FdnY+BpLHw3qto96brUtUU+fcvxlu3HpUOq+CdQu/CGl6faXaRX2mSLLG5GVLCn1u/L/AIIull5lTULSDTfiLodvbJtit7B9i56YzWf4Y8K2HjpdR1vX2luZ5bh44lDkLCo6ACulTw3qtz4h0nWNQniaW1tjFcBBgMSe1Zk/g3xNo2oXj+FdWhgtL5y8kMybvLJ6laPXz/MPTyLPw3uLiA6voctw9xFpl0YoZHOTs7DNdxWB4R8Lx+F9MeAztc3M8hluJ26u56mt+mxIKKKKQwooooAKKKKACiiigAooooAKKKKACiiigAooooAKKKKACiiigAooooAKKKKACiiigAooooAKKKKACs7xAdOGh3Z1ZQ1kEzKD3FaNYXjXT59U8JX9pbqWkdAQo74IOP0pS2HHdHmB1PwjJOI4fAV3KXXfH+75df7w9q7f4cXml31pdS6Rop02BX2tu4LMOoxWPdeIIYY9A8TR288Vpak214uw5iAGOR6Zra8AXa6lPq2oWcTxafcXJaHcuNx7kCqXUnsdDr02oQaRM2lxCS7Pyx56Lnv+FclMda8LalpUk2rNetfyCO4t2XqT1ZfQCur8R67beG9En1O6yUiHAA6k9BXGeFtU0bUtYj1vWNctbjVLj5ba1Vjtt1PRQPWlHcb2O71HV9O0mNZNQvIbVWOAZWwDVXR9UsNTmu57C8iuY9ygtG2QDir9zZWl6oW7tYZ1HQSxhgPzqrp1pa2lzdx21tFAm5fljQKOnoKAL+9fUUb19RS7R6CjaPQUAJvX1FNRl+bkdaftHoKagHzcDrQAu9fUUb19RS7R6CjaPQUAJvX1FG9fUUu0ego2j0FACb19RRvX1FLtHoKNo9BQAm9fUUb19RS7R6CjaPQUAIXXHUUB1x1FKVGOgpAox0FABvX1FG9fUUu0ego2j0FACb19RRvX1FLtHoKNo9BQAm9fUUb19RS7R6CjaPQUAJvX1FG9fUUu0ego2j0FADHdcDkdadvX1FI4GBwOtO2j0FACb19RRvX1FLtHoKNo9BQAm9fUUb19RS7R6CjaPQUAJvX1FG9fUUu0ego2j0FACb19RRvX1FLtHoKNo9BQA3eufvCl3r6ijAz0FLtHoKAE3r6ijevqKXaPQVR1XVbPSLfzbhhubiOMfec+gFJtLVlRhKb5Yq7Jry/trC1a5uZQka9/X2FYMUU/ie4FzeK9vpqE+XA3DS+7e1S2OlXeq3CajrJ+UHdBZ4+WP0J9TXQ7R6Cos5b7HS5RoaQ1l37enn5/cMiWGGJYogqIowqjoBTt6+opdo9BRtHoK0OTcTevqKN6+opdo9BRtHoKAGK67m5HWnb19RSKBubgdadtHoKAE3r6ijevqKXaPQUbR6CgBN6+oo3r6il2j0FG0egoATevqKN6+opdo9BRtHoKAE3r6ijevqKXaPQUbR6CgBodcfeFLvX1FAUY6Cl2j0FACb19RRvX1FLtHoKNo9BQAm9fUUb19RS7R6CjaPQUAJvX1FG9fUUu0ego2j0FACb19RTXZdvUU/aPQU2QDb0FAC719RRvX1FLtHoKNo9BQAm9fUUb19RS7R6CjaPQUAJvX1FG9fUUu0ego2j0FACb19RRvX1FLtHoKNo9BQAm9fUUm9cj5hTto9BSbRkcCgA3r6ijevqKXaPQUbR6CgBN6+oo3r6il2j0FG0egoATevqKN6+opdo9BRtHoKAE3r6ijevqKXaPQUbR6CgBN6+opoZd7cin7R6CmgDe3AoAXevqKN6+opdo9BRtHoKAE3r6isrRDm61PH/P0f5VrYHoKytF/wCPrVP+vo/yoA1qKKKAIJ5njdI40DO+cAnFN8y8/wCeCf8AfdEv/H9B9GqzQBW8y8/54J/33R5l5/zwT/vurNFAFUy3gBPkJx/t1Nby+dAshGNw6U5/uN9Khsf+POP6f1oAsUU3en94fnS5HrQAtFFIWUHBYA/WgBaKKKACikyPWjI6ZoAWiiigAooooAKKKKACiiigAooooAKKKKACiiigAooooAKKKKACiiigAooooAKKKKACuL1eLx9Lq1wdHvNMFmG/drITuUe9dpXL614VvJLx9T0HUpNPvX5kU8xzH/aHb8KQzEOn/ExkZGk0Uo33kKnB+oxXR+F4fEFnayr4geyXB/di2G1QKwTqPxMtWFv/AGVplzt488OwDe+KtWnhfxBq8wm8UaqDCGDCytMiM/U9apCOwkjhuYtskaSxtzhlDA1AmladG4dLC2VwchlhUEfpVmONYo1jQYVRgD0FOpAFVLX/AI/bv/eX+VW6qWv/AB+3f+8v8qALdFFFABTE/i+tPpifxfWgB9FFFABRRRQAUUUUAFFFFACHpQOlB6UDpQAtFFFABRRRQAUUUUAFFFFADH6D60+mP0H1p9ABRRRQAUUUUAFFFFABRRRQAn8VLSfxVi6nrkguTpulwm4vCPmYfch92NJtLc0p05VHaJNrGtLpwSCCP7RezcRQjv7n0FRaZosn2htR1YpPev0XqkQ9F/xqXSNCg04m4kJnvZB+9nfkk+3oK1alJvWRtKpGmuSl833/AOAFFFFWcoUUUUAFFFFADF+831p9MX7zfWn0AFFFFABRRRQAUUUUAFJS0lAAOlLSDpS0AFFFFABRRRQAUUUUAFMk+5SPcQxgl5UXHq1ch418SQx2K2djcBppDlip+6BWlOnKcrIzqVFCN2dnRWF4c8QW2o6XCZZ1E4G1gT1I71trIj/ddW+hzUyi4uzKjJSV0OoooqSgooooAKKKKACk7ilpO4oAWiiigAooooAKKKKACiiigApi/fan0xfvtQA+iiigArJ0X/j71T/r6P8AKtasnRf+PvVP+vo/yoA1qKKKAK0v/H9B9GqzVaX/AI/oPo1WaAPM/id8SrzwreQ6bpsA89hveVxwB6Cup8DeKf8AhLvD0eoNAYZR8si9s+1S+JvBuj+K4o11K33PEcpIvDAelaemaZZ6PYRWNjAsMEQwqqKALL/cb6Vha6zJ4Mu2VipELcg4I5rdf7jfSsTWonm8H3UcaF3aE4Ud+amXwsqPxI4HRofhvLpFq1/qR+1Mg83dcS53fhXS6iILfXvCMOnSv9jJlCAOSGXaMZz1/Gqmh+IdKstDtLe50WTzoowr/wCjg8/lWhqRfUvEHhe9tbZ1gV5Sw242DbxmtOpC2+Rs+KdWk0XQJ7uEAzcJFnpuPArnl8G6QdNj1LxFezyXsyhnuGmZArEdAAccV0niXSDrmiT2SMEkPzRk9A46Zrmz4iH9lppviDQLp7iFQpQLlZSO6/Wo7lF/SNQl0bw5K095/bHkORE0HLkHoDSWfjG4Or2+nanpj2jXikwuDkfQ+9c1Hpmu2HhvUbyzsZrJby6RjbLzJHCOv41XtbBZfFmjX1lYXxhVtst1ck8nHpTWr1F0LUs040C/Pny7hqYAO85Az0ropNcs9NvdTnFs7T2lsryNuJDj0ArDm0+8Oi36C2fc2pBgMdRnrVjVLG7e614rbuRJaIqYH3jxxS+z/XZFPf8Aruy7a+PZZHsJrnSJ7eyv22xTN2Pv7Vb1DxhKmpz2Olac98bQbrhwcKP9ke9ZusWd0/hPRIkgZniljLqByuDWNc6QdG8Qao+oRagY7yUzQyWv3WyPu/Wqe7XqStrnUX3ju2t9EtdSt7WSf7TJ5IhH3kf+6aW48XXdrDa28ulSNql2WMdqnJCjqTXPnRZrfRNJS3sZog1/5zRvyygnqa2vES3Wk+LLLX1tJLq1WJophGMtHkcH6Uv6/AP6/E1NA8SDWJrizuLWSzvrUjzYX9D0I9q3K4/w3Hdap4ov9fe0ktbaRFjhEgw0mBya7CmAUUUUgCiiigAooooAKKKKACiiigAooooAKKKKACiiigAooooAKYZY1ODIoPoTT6888deELOK11HxC+p6mkmA3lRTYQHgdPSk3YaVzv/Oi/wCeqf8AfQpyur/dYN9DmvNtI+F0V1pENxdeI9RlmlTdvhnwnNX/AIa2p0+TVtPkvpb6S3uCnnM+5SO2PeqtrYm+lzvKKKKQwqpa/wDH7d/7y/yq3VS1/wCP27/3l/lQBbooooAKYn8X1p9MT+L60APooooAKKKKACiiigAooooAQ9KB0oPSgdKAFooooAKKKKACiiigAooooAY/QfWn0x+g+tPoAKKKKACiiigAooooAKQkAZJwBSSSJEheRgiqMlmOAK5yW5vPE0j29kWt9NDYkuOjS+oWplKxtSpOer0S3ZJe6pcateHTdGk27f8Aj4uh0jHoPetPStJt9JtvKhyzMcySvyzn1JqazsrewgWC2iWNFHbv9asUlHW73KqVVy8lPSP4v1CiiirOcKKKKACiiigAooooAYv3m+tPpi/eb60+gAooooAKKKKACiikJAGScAUALSVDJe2sQ/eXES8ZwXFUZfEenROEEjyMRwEQnP41SjJ7Ilyit2ag6UtY39sXs2Ba6TK6njzGcAA/SjZr9wc+bbW6HgqVJb86fI+ouddDYqN7q3jBLzxrgZ5YVmHRLqYg3Gq3PH8MbYBHvUieHdMBDSW4mYHIZySRRaK3YXk9kEviLTImCeeXc/dVVJzUR1q7lOLbSp3B48wkAA+9akVtBCu2OJVHsKkovFbILSe7Mfd4gnI2LbQL0beCSfcUf2PezkG41acdikRwpHvWzRRzvoHIuplJ4c04MHmhM8g6M7HIon8N6NKxkk0+JmPc5rVpkn3aPaT7hyR7GfH4c0eJWWOwiUP97GeajPh21T/j0kltPTym6H8a16KPaS7h7OPYxhp+rWwxbal52On2gZz9cUfa9bth+/skuSOpgOM/TNbNFHP3QcnZmOPEMUQ/021mtSPvBhnH5Vat9Y0+6AMVynPI3fL/ADq6VB6gGqtxpVhdZ8+1jfd1yOtF4PoFprqWEkSQZR1b6HNPrIfw7bD/AI9pp7X08p8Y+lN/s/V7cYtdSV8cD7QC354o5YvZhzSW6Nmk7isc3mtWw/e2C3RHH7ptuffmg+IoYf8Aj8tp7cjrlS2D6cUezl01D2keuhs0VSh1iwnGVuUXjPznb/OraSJIMo6t9Dmpaa3KTT2HUUUUhhRRRQAUUUUAFMX77U+mL99qAH0UUUAFZOi/8feqf9fR/lWtWTov/H3qn/X0f5UAa1FFFAFWYgXsBJAGG61Y8xP76/nVa5jSW8gV1DLhuDUn2K2/54rQBL5if31/OjzE/vr+dRfYrb/nitH2K2/54rQA9pE2H516etR2XNnH9P60NZWwU/uV6UWP/HnH9P60AS+VH/cX8qcFAxgDjpS0UAFNKqTkqCR6inUUAJ1oCqBgKAB7UtFACYHoKMD0FLRQAmB6CgqrdQDj1FLRQAmAe1BAIwRkUtFACAADAGBS0UUAFFFFABRRRQAUUUUAFFFFABRRRQAUUUUAFFFFABRRRQAUUUUAFVdSSzk024S/C/ZSh83f021arnfHsE1x4L1GO3Us5jBwvUgEE/pmlLYcdzzF7zwlbyGDT/G2s2toCf8AR0VmAGecH0r0L4f3XhuTTJIPDXmyW8bZknlUgyOeuSeprnZJfD8F74a1S3S2GnTobeVyo2oQP4vTmtzwDJafbNah0vYdOW7Zo2T7uT1A9qpdiX3O0ooopDCqlr/x+3f+8v8AKrdVLX/j9u/95f5UAW6KKKACmJ/F9afTE/i+tAD6KKKACiiigAooooAKKKKAEPSgdKD0oHSgBaKKKACiiigAooooAKKKKAGP0H1p9MfoPrT6ACiiigAooooAKgvLyCwtXubiQJGgySf5VDqeq2ulQeZcP8zcIg5Zz6AVlWemXWszx6jrGVQHdDafwqOxb1NQ5dFudFOkmueppH8/QjSC68UzCa6V7fS1HyQk4ab3PtXRQwx28KxRIERBhVHQCn9OBS04xsTVquei0S2X9dRP4qWk/ipaoxCiiigAooooAKKKKACimsyopZiAB1JrMvfEen2kTusvnMo4EXzZPpVKLlsS5KO5ooyl3AYEg8gHpUleaaT4h1KHXZ7lrd3F2cbW4C+hrsvI125wTeQ26Hqgj3E/jWtSi4PVmUKymtEbBIAyTgVXl1GygyJLqIHGdu8Z/KqA8PrKwe6vbmRh2WTapH0qxFoemxEN9lR2HRnGT+dZ2guppeb6EMviSwjYKvmyMemyMnn60w6tqMxAttJdlPG95ANv4VrRxRwjEaKg9hin0c0Vsg5ZPdmN5OvzkZubeBDwy7Mt+Bpf7AaVg1zqN05HVVfCke4rYoo9o+gezXUzU8P6apDPbLKwPDSckVeigigUrFGqDrgCpKSk5N7sailsgHSlpB0pakoKKKKACiiigAooooAKZJ92n0yT7tAD6KKKACiiigAooooAKKKKACkPUUtJ3FAFSfSdPuc+daRPk55Wqknh22P+puLm3/65SY/CteiqU5LqS4RfQxjp+sQ8WupIR/02TdxQbzW4OG05bn3SQL/Otminz90Lk7Mxz4jgi4ura4iJ4GIy38qtxaxp8vS6jX2dtv8AOrlVJdJ0+fmWzhYjoSo4ovB9AtNdS0jpIMowYexzTqyH8OWpIMU9zCR08uUgfjTf7P1iHH2fU0K9Sske7P40csXsw5pLdGzTF++1Y82o6xYxNLcWMckSDc8iyAbR9K5PTPGjyeKGuJXItLnCBM8L6GtI0JSTa6Gcq8YtJ9T0eikBDAEHIPINLWBuFZOi/wDH3qn/AF9H+Va1ZOi/8feqf9fR/lQBrUUUUAVpf+P6D6NVmq0v/H9B9GqzQBna5rlh4d0x9R1GXy4EIGcZyT0FXLa4ju7aK4hYNHKgdSO4IrzP4peF/F3i29htdMgj/s6EZw0wXe3qR7VvfDXTPEmiaI+m+II0Ahb9wyyBzt9DQB2L/cb6VnT340vQJL5ozIIULbAcE81ov9xvpWDr3/Il3f8A1xP86UnZMcVdozbTxd4mvrWO6t/B0jQyruQm8QZFa0viKS1vNHs7uwaK41PcGXeD5JUZwT3rnfDumeM30Cya38RWccJiBRGswxA9M1c11Zk8V+FFuZBJMHlDuq4DHaOcVVtbErVfI625uYbO2kuZ3CRRKWZj2ArlV8Zareg3Ok+GZ7yx/huDMqFh6hTzVr4gLK3hOfywSodTJj+5n5v0q3vvH8N2j6D5LMY02bsbduKXcZY0PXLXX9OF5bblGSro4wUYdQavJcQy7vKlRyvUKwOK8+Gv+bourW+qAWUkNwsRNmMNKx7DHc1nWjT2HjHR/s1jdWEE6lX82bPmj3X1oWrDZHXt40iXT57v7FJiG5EBXcOfetqG8mkunSS2EcCoGWUyD5s9sdq87mGNB1Af9RQfzq5q08wufEKrM67bJNuD908dKL6X/rZMprX+u9j0FZomfYsqFsZ2hhmlkmii2+ZIibjgbmAya8yl0kaPo+gatb3dybtpVEjtISJATyDUMt1LrfiPWGvbO9ult5DBCsDlVjAH3gPWh6OxK2ueqM6oMswUe5xTRcQmMyiZCg6sGGB+NeXXT6leeF9Ltb+aaFvt5hyH+cx54BPrWvfaRA3ijTvDKSzxacInmZBJgyt7n2o/r9Q/r9DvEdZFDIwZT0IOQaqatqcWkafJdyjdt4VAeXPYCuZ8No+keMNS0SCaSWzWNJUWRtxiJHI/GpvFjmbxFoNm4PlG4Ep9CR0o3tbqHfyNDVfE8WlWlqZLaSS9uwPJtE5Yk+voPeqMHjK7tr6C317RJdLW5bZDKZRIpb0OOlQzER/Fa3NxwH08rAT0zu5A966HWLrTLS1STVPLMZcBA65y3bFC6MPIuSTRRAGSREDHALMBmnM6rjcwGemTXC2mnR+LPEesnUZ5xHZP5FvEj7Qoxndj1rAuJ7y/0S102S9nC22qtbLOG+d0Hqe9C1B6HqrXUCwyTeahSMEsQwOMVS0bXbPW7E3ltIojEhTlh1FcjJpcWk+L5NOt5pza3lk3mRu+RkDr9awF0+Oy+GgFrJLC1zqiI7q3ON3ahf199h2/r5HrizwsrMsqEJ94hhx9aiur2ODT5bxCJUjQt8hznHvXEatpUVvq+keHYJ54bS93SzuJPmkK9ifemzW/9geJLzR7OaV7K7095midtwjZeOPTNJ7P+tgW6Ojj8VRNp1hfyWzxwXkmwsT/AKs+9bwIIBByDXDJCk/wnlRzj9wxB9CGrp/DlxJd+HrKaX77RDP4cVbWrRK6GnRRRUjCiiigAooooAKKKKACuK13x/NpGoXVm/hy/uIYeDOkeUYY5OfSu1rI8VWF1qnhq9s7JylxJH8hBxnBzj8cUnsNbnnqeNNJ1HSJLeHwReTafMxdgkHyE9yK6v4fa3puraVJHpOktp9tbvt2lcZbv+NZNh8R7bSdPh0+/wDD+pW13EuwwxW2VJ9j71reBLTUQl/qd/aGwW+mMkVoeNi+pHY1XVk9EddRRRSGFU7bP227+q/yq5VS1/4/bv8A3l/lQBa5o5paKAE5pqZ+b60+mJ/F9aAHc0c0tFACc0c0tFACc0c0tFACc0c0tFADecUDOKU9KB0oAOaOaWigBOaOaWigBOaOaWigBOaOaWigBj5wPrTuaa/QfWn0AJzRzS0UAJzWZrGsrpiJFGhnu5jiKFep9z7VDquutFcHTtOiNzfMOgHyxe7HtUmkaFFYObudzcX0g/eTPz+AHYVDbekTqhTjBKdX5Lv/AJIi0zRZjdHUdWdZ7w/cX+GIeg9/etrmloqkktjGpUlUd5Cc0c0tFMzG85peaP4qWgBOaOaqXOq2Fo+ye6jR/wC6TzVM61PcErY6fLJ6PINqn6GqUJMlzijX5qKe6gtl3TzJGPVjisz7HrN38016tqD1iiUN+tTQeH7GJt7q0znljK24E/SnyxW7FzSeyI5PENvu2W0M9wezRplT+NN3a9djhYbIHochzj6VrRxxxKEjRUUdlGBT6OZLZByt7sx18PxyMJLy5nnk7/OQp/Cr8VhaQrtjtolHsoqzRSc5PdjUIrZFdbaDc37iPr/dqfmmr95vrT6koTmjmlooATmjmlooATmjmlooATmjmlpKAEGcUvNA6UtACc0c0tFACc0c0tFACc0c0tFACc02TOyn0yT7tADuaOaWigBOaOaWigBOaOaWigBOaOaWigBOaTnIp1J3FABzRzS0UAJzRzS0UAJzRzS0UAJzRzS0UAMeNZEKSKrKeoIyDVRdK0/ecWNuMf8ATMVepi/famm1sJpPcUDAAAAA6Cl5paKQxOaytE/4+tU/6+j/ACrWrJ0X/j71T/r6P8qANaiiigCtL/x/QfRqs1WuI5jNHLEqttyCGOOtG+8/54x/99UAWaKrb7z/AJ4x/wDfVG+8/wCeMf8A31QBO/3G+lUJLFNS0NrOQkJMhUkfWpy94QR5MfP+1UlrG0VuiPjcBzijcE7HK2/ge5tbZLeDXbpI4xhQOwrW/wCEcjkn0u4uLh5ZtNLFHP8AFuGOa2qKAGSxRzxNFKgdHBVlIyCK5ZvAkUJeOw1O8tbaQ/NCshIH+76V1lFAHON4G0gaEdKjWRVMglExfMnmDoxNQW/gW3TULTUbi+uLm7tWyryNkY9MV1VFAeRz7+ELN7Oa2Mj7Zrjzyfen3PhW0uZb2RnYG8iET+wFbtFA7mLd+GbW70uzsHdgloyshHU4qrqXg6G71CS+s72exlnXbP5TYDj1x6+9dJRQIwH8I2TWVlaCSXbaSiUMzZZm9Sam17w3ba40M7SSW91b58qeI4Zc9R9K2aKAMfQfDdroXnSpJJPc3BBmnkOWbHSq/i3TJbu1t761Ba50+YToq9XA6rXQUUAYup6JZ+J9Pt3u0lglXDxuh2vG31qjaeCLcX8N5qN7cX725zCkjfIp9SO5rqKKAOc1bwdb6hqDX9tdT2U8q7JjE2BIv09fennwdpy2NjZw70jspPMUk5Lt6k966CihaAZdxoNvc65Hqrs3mRxmPb2IIrIj8B2iafNYG6la2e6W5RD/AAMDnArq6KAMnXPD1prttHHOzxywsGimjOGQiqmm+ELWxS6klnlubu7TZJPIckD0HpXQ0UAcprOkSw+HYPDdgkjpcsI3lx/q0zkmultbdLS0it0GFiQKPwFTUUAFFFFABRRRQAUUUUAFFFFABXO3Om+I2k1VotYWNJ1H2MGMfuD7+tdFWB45nubfwdqMloWEojwCvUAkA/pmk9Fca1djkryw8X2Nob298c2cUCHBmeFcA/Wuo8GpqpsGuNQ1yLV45eYpYlAAH4VwqW+i6tqmg6BYyi60qyiN3eksWDHH8X4103w7NsbjWP7K/wCQULphBjO3PfHtVLqS+h3FFFFIYVUtf+P27/3l/lVuqlr/AMft3/vL/KgC3RRRQAUxP4vrT6Yn8X1oAfRRRQAUUUUAFFFFABRRRQAh6UDpQelA6UALRRRQAUUUUAFFFFABRRRQAx+g+tPpj9B9aV3WNSzsFUdSTgUAL05NYF5q8+qXP9m6HICwP7+6AysQ9B6mop7q98SSvbae3kacrbZbn+KT1C1u2Vjb6fbLb20SxooxwOT7ms7uW2x1qMaCvPWXbt6/5feQaTpEGk25SMmSVzmSZvvOfU1foqKa6gt1LSyqgHqa0S6I5pzcm5SepLRWS/iGBjiygmvSOD5K9Pzpu7W7w5VIrSI9M5Lir5H10MuddNTWZlUZZgPqaz59esIXMay+dKOqRjJqFfD0U3zahcS3jdix2gflWjBZW1sgWGFFA9ufzo9xeYe+/Izf7Q1a75s7BYkPe5JVvypRo93dfNfahIwbrEgwB+Na/elo57bKwcl93cpW2kWFogWO3Vsd3+Y/mauAADAAAHYUtFS23uUklsFFFFIYUUUUAFFFFADF+831p9MX7zfWn0AFFFFABRRRQAUUUUAFJS0lAAOlLSDpS0AFFFFABRRRQAUUUUAFMk+7T6ZJ92gB9FFFABRRRQAUUUUAFFFFABSdxS0ncUALRRRQAUUUUAFFFFABRRRQAUxfvtT6Yv32oAfRRRQAVk6L/wAfeqf9fR/lWtWTov8Ax96p/wBfR/lQBrUUUUAFFFFABRRRQAUUUUAFFFFABRRRQAUUUUAFFFFABRRRQAUUUUAFFFFABRRRQAUUUUAFFFFABRRRQAUUUUAFFFFABRRRQAUUUUAFFFFABVDW9QtdL0e6vb1d1vFGS646j0q/WF41gFx4R1CI20lzmPiKP7zHIxSlsOO5wmk6jqNtBLPoXw5MdrfAktuAMin1zXZ+DJ75rB7e68PjRY4jiOIEYNc3pPxB1q00uCC88Hag8sahS0WApx07V1vhrxFP4gilebSLnTjGcBbgjLVfexJuUUUVIwqpa/8AH7d/7y/yq3VS1/4/bv8A3l/lQBbooooAKYn8X1p9MT+L60APooooAKKKKACiiigAooooAQ9KB0oPSgdKAFoopjSxocPIqkerAUBa4+iqU2r6fAAXu4uf7rA/yqi3i3St5jieSWXoFWJuT9cVLlFdTaNCrL4Ys26Kwj4gvJMG10O5nToW3hcH8aPP8R3PEMFva55zNlse3FLnXQr6tNfE0vmjdpCwUZJAHvWGNP16cZudTijJ4It1IGPx70L4Zyf9I1W+uF/uyScUcz6IPZU18U18rspeJfG9pod2lpGn2ib7zhT90Uy0ll8bKl1Kr2+kKeIicNMw9fasDxVoO7UlTT9PZlRfnm7ua2vC2kXEulLb3Mk9qsLY8lDhTn1rT6vNx55yVuxTxmHguShB86+0/wAf+AdHJf6ZpUCRGWOKNRhVTnH5VWOtzXJxp9jLMp/5anhRVu10ixsyWht1Dnqx5Jq4AAMAYqrwWyOJ88tWzH+x6xef8fN6tqvYW/X8c1NDoFkjCSZWuJv+ekhJNadFHO+mgckeoxI44hiNFUewxT6KKgsKKKKAE/ipaT+KloAKKKKACiiigAooooAKKKKAGL95vrT6Yv3m+tPoAKKKKACiiigAooooAKSlpKAAdKWkHSloAKKKKACiiigAooooAKZJ92n0yT7tAD6KKKACiiigAooooAKKKKACk7ilpO4oAWiiigAooooAKKKKACiiigApi/fan0xfvtQA+iiigArJ0X/j71T/AK+j/KtasnRf+PvVP+vo/wAqANaiiigAooooAKKKKACiiigAooooAKKKKACiiigAooooAKKKKACiiigAooooAKKKKACiiigAooooAKKKKACiiigAooooAKKKKACiiigAooooAKzPEWrDQ9ButR2bzCmVX1JOB+prTrO1+ytNS0W5s76VYoJk2l2bAU9jSlsNbnB6fH4mj8T2i6jrju+o27P5KDCREjjAro/BOq6lcLe6Vq7rNeafMYzMox5i9j9a4f8A4q6LWrM2N9pGpvZoYoJRcqCw7ZXua9A8IeHrnRLSebUbgXGoXshluHUYAJ7D2FV/X46Es6KisfxTrLaFoU17GoaXISMHpuPArmZLrxB4ZbTtS1DUReW97KsVxDsxsZ+m30ApLVjZ31VLX/j9u/8AeX+VOvNRstPRXvbuG3VuhlcKD+dVdLvrO+uLuWzuobiPcvzROGHT2oA06KTcvqKNy+ooAWmJ/F9agv8AULfTbGW8uH2xRDLGub0L4gadqt1JBOn2M9UaRuHqHOMXZs6KeGrVYOpCN0tzrqKxZvFmlxAYaaXP/PKItj64pn/CRzXH/Hjps02fu7/kz+fSjnj3BYaru429dDdorCF54iuBxp0Vrt7NKH3Un2HxBKSJtXt1jPVY4cEfjRzdkHsLfFNL53/K5vVBJe2kIzLcwoM4y0gFZB8Nib5rnVb0v/0zm2j8qnTw3pI/1kAnHpKdw+tF5dg5KK3k36L/ADJJvEOmQlgbkNt/uDdn6Y61VHiq2mGbW2uZgOp8srj860odPsLcKIbaFAn3cKOKtbl9RRaXcOagtot/P/gGH/a2tXBKwaK0St92WSUYx9OtGzxNcYKz2lsO6shYmtssuOooDLjqKOXux+3S+GCX4/mYh0O/nG251ecKeT5J2nP19KenhezwPOnuLhu7SyZLfWtncvqKNy+oo5Ii+s1ejt6aGfBoGk25JhsIUJ64FXljRFCqiqB0AFO3L6ijcvqKpJLYylOcvidwpaTcvqKNy+opkC0Um5fUUbl9RQA1+g+tOprsMDkdaduX1FAC0Um5fUUbl9RQAtFJuX1FG5fUUALRSbl9RRuX1FAC0Um5fUUbl9RQAfxUtN3LnqKXcvqKAFopNy+oo3L6igBaKTcvqKNy+ooAWik3L6ijcvqKAFopNy+oo3L6igBq/eb60+mKw3NyOtO3L6igBaKTcvqKNy+ooAWik3L6ijcvqKAFopNy+oo3L6igBaSjcvqKTcvqKAFHSlpoZcdRS7l9RQAtFJuX1FG5fUUALRSbl9RRuX1FAC0Um5fUUbl9RQAtMk+7Tty+opsjDb1FAD6KTcvqKNy+ooAWik3L6ijcvqKAFopNy+oo3L6igBaKTcvqKNy+ooAWk7ijcvqKTcuRyKAHUUm5fUUbl9RQAtFJuX1FG5fUUALRSbl9RRuX1FAC0Um5fUUbl9RQAtMX77U7cvqKaGG9uRQA+ik3L6ijcvqKAFrJ0X/j71T/AK+j/KtXcPUVlaJ/x9ap/wBfR/lQBrUUUUAFFFFABRRRQAUUUUAFFFFABRRRQAUUUUAFFFFABRRRQAUUUUAFFFFABRRRQAUUUUAFFFFABRRRQAUUUUAFFFFABRRRQAUUUUAFFFFABXnVzpz+OfG1/ZahcSrpelYQW8TbfMf1Nei15o0nivw54t1q507w+t/b30wdXMm3AxR11H0Nuf4W+FZISsNk1tJj5ZYXKsp9c0nw+vr7ytQ0XULg3MumXBiSZurp2z71Q/4TDxz/ANCYn/f+rXgGz1db/VtR1awFk97LvWIHOKa3EzR8f2M194VlWBGdoZEm2r1IU5NYPiDW7HxPYaNpulzrcXMlzFNJGnJiVeu70r0IgEYIyDVW20vT7OZpraxt4ZX+88cYUn8RSW4ML7S7DU41jv7OG5VeglQMB+dVtJ06x06e7hsrSG2j3LlYl2g8VqVQinhhvroSSKhJXGT7UAXdq+go2r6Covt1r/z8R/8AfVH261/5+I/++qAGahp1vqdhLZ3C5ilGGxXM6D8PrDS7x7i5kF4Qf3auvC/411P261/5+I/zpq3tqM/6RH1/vVDhGTu0dFPFVqUHThKye5JFbQQEmKFEz12rjNSYHpUP261/5+I/++qPt1r/AM/Ef/fVWc7d9yXavoKNq+gqL7da/wDPxH/31R9utf8An4j/AO+qAJdq+go2r6Covt1r/wA/Ef8A31R9utf+fiP/AL6oAl2r6CjavoKi+3Wv/PxH/wB9UfbrX/n4j/76oAlKrjoKAq46Coft1r/z8R/nQL21x/x8R/nQBNtX0FG1fQVF9utf+fiP/vqj7da/8/Ef/fVAEu1fQUbV9BUX261/5+I/++qPt1r/AM/Ef/fVAEu1fQUbV9BUX261/wCfiP8A76o+3Wv/AD8R/wDfVAEu1fQUbV9BUX261/5+I/8Avqj7da/8/Ef/AH1QA91XA4HWnbV9BUDXtqQP9Ij6/wB6nfbrX/n4j/OgCXavoKNq+gqL7da/8/Ef/fVH261/5+I/++qAJdq+go2r6Covt1r/AM/Ef/fVH261/wCfiP8A76oAl2r6CjavoKi+3Wv/AD8R/wDfVH261/5+I/8AvqgCXavoKNq+gqL7da/8/Ef/AH1R9utf+fiP/vqgCXauego2r6Cofttrn/j4j/Ol+3Wv/PxH/wB9UAS7V9BRtX0FRfbrX/n4j/76o+3Wv/PxH/31QBLtX0FG1fQVF9utf+fiP/vqj7da/wDPxH/31QBLtX0FG1fQVF9utf8An4j/AO+qPt1r/wA/Ef8A31QBLtX0FG1fQVF9utf+fiP/AL6o+3Wv/PxH/wB9UAPVV3NwOtO2r6CoFvbUFv8ASI+T/ep3261/5+I/++qAJdq+go2r6Covt1r/AM/Ef/fVH261/wCfiP8A76oAl2r6CjavoKi+3Wv/AD8R/wDfVH261/5+I/8AvqgCXavoKNq+gqL7da/8/Ef/AH1R9utf+fiP/vqgCXavoKNq+gqL7da/8/Ef/fVJ9utf+fiP86AJgq46CjavoKhF7a4/4+I/zpft1r/z8R/99UAS7V9BRtX0FRfbrX/n4j/76o+3Wv8Az8R/99UAS7V9BRtX0FRfbrX/AJ+I/wDvqj7da/8APxH/AN9UAS7V9BRtX0FRfbrX/n4j/wC+qPt1r/z8R/8AfVAEu1fQU2RV29BTPt1r/wA/Ef8A31TXvbUrj7RH/wB9UAT7V9BRtX0FRfbrX/n4j/76o+3Wv/PxH/31QBLtX0FG1fQVF9utf+fiP/vqj7da/wDPxH/31QBLtX0FG1fQVF9utf8An4j/AO+qPt1r/wA/Ef8A31QBLtX0FG1fQVF9utf+fiP/AL6o+3Wv/PxH/wB9UAS7V9BRtXI4FRfbrX/n4j/76pPttrn/AI+I/wA6AJtq+go2r6Covt1r/wA/Ef8A31R9utf+fiP/AL6oAl2r6CjavoKi+3Wv/PxH/wB9UfbrX/n4j/76oAl2r6CjavoKi+3Wv/PxH/31R9utf+fiP/vqgCXavoKNq+gqL7da/wDPxH/31R9utf8An4j/AO+qAJdq+gpoVd7cCmfbrX/n4j/76povbXcT9oj/AO+qAJ9q+go2r6Covt1r/wA/Ef8A31R9utf+fiP/AL6oAl2r6CsvROLrU/8Ar6P8qv8A221/57x/99VnaE6vcamyMGU3RwR9KANiiiigAooooAKKKKACiiigAooooAKKKKACiiigAooooAKKKKACiiigAooooAKKKKACiiigAooooAKKKKACiiigAooooAKKKKACiiigAooooAKKKKACiiigAooooAKq3GnWtzJ5ksQZvWrVFAFD+xrD/ngPzo/saw/54D86XV9XtNE09728fbGvQDqx7Ae9ZWkeMrfUtQWxuNPu9OnkTfEt0m3zR6igDVGjWAOfIH51z3hTQmjk1n7fayKrajI0HmHrHxgj2qW88fWNreTRR2F5c21u4Se7iTMUR9zW3ea1p9jpLarPcotose8SZ+8PajpcOtg/saw/54D86P7GsP8AngPzqC18Safc+Hl1wuYrRk3gycHFZuneOrS9voLa40+8sVuf+Pea4Takv0NHWwdLmz/Y1h/zwH50f2NYf88B+dX6KAKH9jWH/PAfnR/Y1h/zwH51fooAof2NYf8APAfnR/Y1h/zwH51fooAof2NYf88B+dH9jWH/ADwH51fooAof2NYf88B+dH9jWH/PAfnV+igCh/Y1h/zwH50f2NYf88B+dX6KAKH9jWH/ADwH50f2NYf88B+dX6KAKH9jWH/PAfnR/Y1h/wA8B+dZOq+NLbT7+SytrC71GWBd0/2VNwiH+1VifxfpcOgR6wHaSKUhY40GXZv7uPWjpcDN8Z6E0umWa6bayPIL+EuIjyEz82fauhOjWBOfIH51Q0PxVb6xdyWUtnc6feRjd9nul2sV9RUk3inTIvEUGgiXzLyZC+1OQgHrQBa/saw/54D86P7GsP8AngPzrP1rxbBpN6tjDY3WoXRXe0Vqm4ovqa0dI1a11rT0vbR8o/BB6qe4PvQAn9jWH/PAfnR/Y1h/zwH51fooAof2NYf88B+dH9jWH/PAfnV+igCh/Y1h/wA8B+dH9jWH/PAfnV+igCh/Y1h/zwH50f2NYf8APAfnV+igCh/Y1h/zwH50f2NYf88B+dX6KAKH9jWH/PAfnR/Y1h/zwH51fooAof2NYf8APAfnR/Y1h/zwH51fqpqWpWuk2El7eSCOKMZJPf2oAj/saw/54D86X+xrD/ngPzrH0vxtbahqEVncadeae1wu63a5Taso9qbqXjq0sL6e3isLy9jtcC5nt0ykP1NAEHh3QmTXPELXlrIsD3am2Lngrt52+2a6D+xrD/ngPzpW1jT10n+1GuUFps3+YTxio9B1u18Q6XHqNmH8mQnbvGCcUAP/ALGsP+eA/Oj+xrD/AJ4D86q3fijT7TxHaaCzM95dKWVVGQoHrWzQBQ/saw/54D86P7GsP+eA/Or9FAFD+xrD/ngPzo/saw/54D86v0UAUP7GsP8AngPzo/saw/54D86v0UAUP7GsP+eA/Oj+xrD/AJ4D86v0UAUP7GsP+eA/Oj+xrD/ngPzq/RQBQ/saw/54D86P7GsP+eA/Or9FAFD+xrD/AJ4D86P7GsP+eA/Or9c9rHjC30u/+wW9jdalcqu+SO1XcY19TQBpf2NYf88B+dYHjfQjL4adNMtZHuDNEQIj82N4z+ma0R4v0o+HzrXmMIR8pjI+cP8A3cetR6L4vt9WvjYz2N1p11t3pFdLtMi+oo62A0ho1hgfuB09aP7GsP8AngPzqrfeKNMsNbtNGeXfeXZO1E52gdz6UzX/ABOmh3VraJp93f3F0GKRWybjgdSaALv9jWH/ADwH50f2NYf88B+dN0fVJdVtjNNpt1YMDjy7lcMfetGgCh/Y1h/zwH50f2NYf88B+dX6KAKH9jWH/PAfnR/Y1h/zwH51fooAof2NYf8APAfnR/Y1h/zwH51fooAof2NYf88B+dH9jWH/ADwH51fooAof2NYf88B+dH9jWH/PAfnV+igCh/Y1h/zwH50f2NYf88B+dX6KAKH9jWH/ADwH50f2NYf88B+dT317b6dZyXd1II4YlyzGue0/x3aXl7Bbz6de2Ud1/wAe89wmEl+ho30DzNr+xrD/AJ4D865/SNDZfGGvSXFrILRxD9nZj8p+X5sfjVrVvG1rpt/LZw2F5ftbruuGtk3CEf7Va9vrFhc6UuppcoLUpuMjHAHrmjpcPIT+xrD/AJ4D86P7GsP+eA/Oq+ieJdP17Sn1O1craozKXcY6d/pWXF4/sXvIkawvI7OaTy4r5o/3Ln2NHWwG5/Y1h/zwH51ZtrSCzQpBGEUnJx3NSgggEHIPSloAKKKKACiiigAooooAKKKKACiiigAooooAKKKKACiiigAooooAKKKKACiiigAooooAKKKKACiiigAooooAKKKKACiiigAooooAKKKKACiiigAooooAKKKKACiiigAooooAo6rZadd2wfU443ht280GQ8KR3rkYpJvFuvjWIIWi0rTI3FvKwwZ3weR/s1v+LvD03iXSP7PivDbKXDOR/GB2qvpGg6zp80KTaoklnEu3yFXAIxQgexleEljk+G100oUs8cxlyOrc9abo2kWmrfDKwfUIfONtZyPGGJxnB596t3PgWYzXMFlq89rp12++a3Xse4X2NdKNNgi0c6Zbjy4fJMSgdgRih7P5B1+857wlY2eo+ALG3v4kkt9m5lfgcGqMz/8ACZa9aWunRbdH0qTc9zjAdx0VPpWrN4TlPgv/AIR63vmhO3YZh1x3FQaN4Y1nSEtraLVkFpBgeUq4yKfW4uh1tFFFIYUUUUAFFFFABRRRQAUUUUAFFFFABRRRQByuu6hp3hoTR6bZiXV9TJ2QxjLSMf4m9AK51tHk0W+8LWN2VZpbiWacD7okIzxWxJ4K1NfEd5rVtq4Wa44XepPlr6CtG88MTarosdrqF8zXsMnmRXUfDKe1C0swfYo6yNvxO0Fo+Ga3mD47jHeql3o9jpPxE0c2cAjaeOV5Gzksc1taL4YmstTbVdTv3vr0psRm+7Gvt9at32hLeeIbHVjKVNmjKE9c0bWB63HapbXIhnl0RbRdScAF589PfHNYvw7ZYdLu9OkVhe2c5W6J6M55yParmq+GLibVW1TStRksrmRdkozlHHrj1q9oOhQ6FavGkrzzTNvmnk+9I3qaEDNWiiigAooooAKKKKACiiigAooooAKKKKACqep2Njf2hj1GJJIEYSEOeAR3q5WP4p0WbxBocumw3bWvmkbnXuvcUmNHOpI3jLxJay2UJTR9JYlbgjHmyDoF9hT/AAGEm8Mai8wUySTzebkdeT1/Cr2j+HNZ0praEaqhtIMDyVXGQKivfBM7Xd0dN1aaytb45uIU7H/Z9KbXRCRR8I6Taav8PLRNQi86OFpXjUk46til8KarBoPw3N/NxHAXwAO+4gCuvstMt9P0pNOtl2xJHsH+NUdG8N2+maENJn23MW4khxwcnND1bsC2VzgbW5sY/F2hX9xepLfXcjvcMP4MjhR7V6xXNXfgjS59asNRjgjiFoxYoBw3pXS0+guoUUUUhhRRRQAUUUUAFFFFABRRRQAUUUUAFc1rt/pXhdpruC1Euq6gdqRRjLzN2/Culrjb7wZqM3iifXbfVQkrrsjVxny19BSGYN1o9xpFroMd/t8291IzXSj7qkjgVv8AikY8beF2j4kMsgOOpXbV+fwzPqmhtYatfNNOH3xXCcNGe2KZpHhWe31VdU1bUZL+5iTZCG+7GPUe9Ut/67E9P67mRr2j2Gm+M9CuLaALNc3EjSyE5LcVoa34a1PV/E0d5b6ybCGGLaPI/wBaCevXjBrV1XQl1PVdNvjKUNi7MF/vZGKq6x4anu9UXVdN1CSzvAmx8HKSD3FStP68hv8Ar7yLwpqV619qOi307XUunMoFww5kDcjPvXTVk6FoUeiwyEzPcXM7bpp36sf8K1qYgooooGFFFFABRRRQAUUUUAFFFFABRRRQBV1Cxs9Rs3t76JZbc8srnjjmuOuJR4w120sNMhxpGlyh5bnGFZ16Kn0rqPEWlza1olxp8F01s042mReoHesTRvC2s6PFbW0GroLWDA8sL94ULcHsReA9so1x5gDI19IHz129s1X8EaVaav4Rltb6LzbddQmZEyQOG4/CtDUfB1xJqFxc6Vqktgl6MXEadD7r71u6RpVvoumRWFtnZGOWPVj3J9zQtvkge557Yk23wo1wW67fLeUKF7DdU/na5pfhWx1S9Szm09I4zLZgfdU45HvzXW6R4Zt9O0e50yZvPhuXdnB9GOcVlxeBp8RWNzq88+lwPvS3Y8t/ssfShf5A/wDM6yB1lt45EGFdAQPQEVJTVUIgVRhVGAKdQAUUUUAFFFFABRRRQAUUUUAFFFFABRRRQAUUUUAFFFFABRRRQAUUUUAFFFFABRRRQAUUUUAFFFFABRRRQAUUUUAFFFFABRRRQAUUUUAFFFFABRRRQAUUUUAFFFFABRRRQAUUUUAFFFFABRRRQAUUUUAFFFFABRRRQAUUUUAFFFFABRRRQAUUUUAFFFFABRRRQAUUUUAFFFFABRRRQAUUUUAFFFFABRRRQAUUUUAFFFISFBJOAOpoAqTarY29/FYy3MaXMwzHGTy1XK8b1S1u9fuNU8bW2/OlXK/ZADwyJw9ejXPiNV8FP4gtgJdtsJgOxOORR9m7DrZG9RXmafEPxTc6Qmu23hoHTI13Su0gDMO5ArodU8eWlj4YstXgt3uJdRwtrbr1dj2oegHV0VwVj4313T9UtbPxVoosor1tsM8bhlU+hrvKAF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mvH+tf2L4UuXjP+kXH7iEDqWbgV0tQ3Fpb3QUXEEcoRty71BwfUUmrjTsebaZ8JpP7Giik1+/iE0YaWFHITcwyRiqGl3Umm+DfE/hK7kzNpkbGLPVozzmvXarvp1jJLJK9pC0kq7ZGMYy49Ce9N63EtLHI2JH/CoQR0+wmuWPmWXhDwbr4hee109y06oudqkkZr1sWsC2/wBmEMYhxjy9o249MUi2lult9lWCNYMY8sKNuPTFNu7bBbJHmfirxNp/jafStH8Pu13M1wssjqvESjByTXqKjCgegqrZ6Vp2nszWdjb27N1MUYUn8qt0dACiiik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h6Vx2mWOr62J7k+Iru3AlZRHGi4ABrsT0rm/Cl3bRWVwslzEjee3DOAetT9r5fqhv4fn+jJNMvr2x1dtG1Kb7RmPzYbgjBZR13e9LN4rRJm8jTbu4tUOHuo1+RfWqV3I2r+JJTYnfHa2rI0o6bz0APesjQdNSfQcS+J72027llt96rs5ORg81Sbau/63BpJ6HV6l4nsNNt7O4bfLHeNtiaMZyaTTPEaX181lcWVxYz7dyJOAN49RXP39taWlv4ZgtJmnt1uDseTq3Faeqkf8JtpX+6/8qel7eb/BXFLRfL9bE0/i6JJ5BBp11c20LFJbmJQUQjr+VS3eqwnVdLSO5nVbpWZFQDY4x/FmsSeBbFb2/wBB1xECu7yWc5+Qt346026u5dR1Lw7cPGIZpopDtHGDjtSXQdt/Rmtf+LI4jcLa2dzcQwgiS6iGUjPvTNG8Q7PC0Oo30jzySuVTavzOc8AVW8P3tnY+GryG8dI5IpJTKj9Tz6d6padq8lh4R042axZurkokko+SME9T6U0t16fjclvVfP8AA3bLxUs+oRWV5pt3p8k3+qM6jD/TFPv/ABLHa3b2trZXF68X+uMABEX1rnL8+X4q0VZ9XN3M8mdgwUX6GtXw/cQWOoa1FeSJFKbgv85xuXHUZ60t1f1/Aez+4seD9Vn1e1u7iWYyqLgrHkYwvpV3W/ENroTWwukkb7S5RNgzzWZ4HngubfUZrbHlPdsVwMU3xfPb22raHLc48sXDZJHAOOKb3ivT8gj1+f6mjpviKO9u/sdxZz2NwRlI5xguPUVDbeKo72+a1tNPupvLlMUrqBtjI7n2qtq0iX3ivRxZyLI0JdpWQ5CqR3NM8HDcmsBMbjdyDNK+l7d/wY2tPu/G/wDkXLvxZFDcvHa2FzexwnE00ABWP61NfeJ9PsdLg1Is0lvNIEDIM4J9azfCt7Z2Oj3UF26QyxTyGVJDgnJ6+9YTxlPCViXQokmqBkVh2LHFO3T0/EEr6+p0v/CZW8d39lubC6t5JFzbh1/1/wDu1c0nxBFqUs0EttNZXEIy0U4wdvrVLVURvEmj7lUlRlcjpUN4rv4svEi/1jaewGOvWpT0+/8AAn/gfiWpfFiJMTDpt3cWinDXca/ux61dvtes7OxiulJn8/8A1CR8tIfQVx2haak/h8CXxRe2gUMstvvUbOTkYPNXWt7XTbnw9JFM82nxFlWaTscdTVW1tf8Ar+tgv1/r+u5Zh8SXV74rsrLyZ7IMjNLbzKMnjg1e07XbVLbULme6naO3nZD5wAwfRcVTvb2zuPHumxQSI8qRuWK88Y9awCpbT76XaXii1XdIBzgbutJapfP/ANKsPv8AL8jrbLxTHcXSQXdhc2Il/wBS84AWT6Vu1yviq7tb610+C0dJ5nuo3QRnJCjqeOldLcI72kiIfnKED64olpFsEtV5nP6h4ujSO4NrZ3MsEQIa7jXMaGpNH13Z4Wtr+/laaWXO3A+aQ54AFUNEvrKz8G3EV26RvD5gljb73U9u9Y00bTeG/D8y3MttbCclpousYJODTta69NfvFfZ+v6HYaf4jW7ultbuwudPlk/1S3Ax5n0rTvXaKwuJEOGWJiD6HFcsmj2Q1WxluvE13eyJJugjZwwJ/Cun1H/kGXX/XF/5Gpn8Nyo/Ec/pPiN4fDVnc3vm3d3cZCJGvzSGrumeJo7/UDYXNjc2FyV3LHOACw9sVzmk6rc2uh6PZWrQRNc7szzfdQD0PrUtsVj+INnG+ptey+QxOcbV47GrteX3/AIImWif9dTUbxrC5nFrpt5dfZpCk3lqPkx3NaUniCxj0ddT3lonwEUdWb+79axPCWPsOskY/4+Zc1l2xVPDumXEi7oItQJfuF56mpWunp+I56N28/wADoIvGMP221s7rTru0numxGkqjketWdS8SR2V2bS1srjUJ0GZEtwCYx71leI76zuPEGiRQypLIZgwKHOB9am0KeCx17Wort1hlkmDq0hxvXHYmmtV9/wCFhbP7vxNNPEentpEmpGQrHFw6n7yt/dPvUFj4nFzdLb3Om3dk8oPk+cvEn0xWJaR6feW2vy3jGLT7i5G2UA/mPxqSG61DRtTsLZNTi1a0uH2Ded0qcdcjtQtX6/5Del/It6D4gu7vVdSjvLS5ihgckPIBtQDtT5fGaRDz/wCyb02Wcfawg2Y9fWo9PvVs7nXZDh5I3ZxETy3HpWPq15PfeE5L+91eOBZEyttbdvYioi/dT8kO3vNeZ30E0dxAk0TbkkUMp9RWZf3s8usW+m2shQ/6yVx2A7fjU+gkHQbEjGPIXp9Ky9N3f8Jtqvmf8849n0xzWjVp29SYu8L+g7xff3Vra2lrZXLW9xd3CxB1GSAepFZ2s2Gr6DpUmpjxNdTNAA3lSqoV+elL4ktX1vxbp+mx3EtuII2mMsRG5SOlX18Iq8qPqWrXupRRncIZ2G3I78VEdr+f4f1cptXsWZPFGmWNtbHUrlbeaeIPsKk/yFW7XW9NvbJ7y3u0eCM4d+Rt+ua5hdTm1p74vd2un2VuSilADccex7Vk2yBvB1ysN400mq3W1HfAZhnnIHtTve9t9LfN6C0Vr/P5bnat4q0NLpLZtRiEsn3Rzg/jjFaBvLcXYtTKvnkbgnfFct4g0yyt9M0zRLaFY2mlUIQPmG3BPNT2dzbHxjqE09wieRCqKrsB9SKNPz+5W/zFr+X5/wDANy41S1ie4gE6m4gi8x4+4GODWRo+oX50y2867hkurqYsgm4zHnoMdwKwpL+C9tdc1ZTsS5YWcbnqT04q/awLDr1irSDy9KsfnB9SOtJO2r8vybKfl/Wy/M6GTXtLhlML3sYkDhCoySGParEGoWlzaG7hnV4BnLjpx1rj9JgitPC+pa60avdTGR/NIySM8VJdahZ6R4DSGGdJJrhAqKjAks3Pam7pNddPvYKza7a/cjppdc0yDTxqEl2gtm6Sc4NLpms6drEbSafdJOqHDYBGPzrlTb20tzBbQXCWl9psAMcVycQOT1JHetLwpcve3N69xa26XMD+U09sCI5R149aaSbZF3ZG9e31tp1q1zdyiKJPvMQTj8qo2PifRdSuVtrS+SSVhkJtIJ/MVR8Raxcw6naaXZi0SSbLNJd/cC+3vWLawQnxvEv9rSXf2SNpXUhQikj+HHWpi1fXbX8Cnov66nXT67pdtK0Ut5GsisFK8kgnpTLvxFpFjdpaXN7HHNJ91cE/yrB8PWsT2uq66Y1luZJZPLcjPyjoKi0+80ix8IXN9O8Mk0gd5c8uWPbHUUNtLXdK41q7Lq7HULrWmvAk63kZjkk8pWHQv6VNcX1rayxRTzKjzNtjU/xGuHsLe2t10CwdxDA+67+cgDPUDJq9qWq2134sXy0NxFpts0shTnDdse9U7J/f9yFvt/Vzcv8AxPoumXP2a8v0il/ukE/yFXLa9N1M6rA4iABSY/dce1cRJKdM0uTUNMuLK+tZz5ssV3805JONq4rttM8lbGFIUEQCA+VnJTPOKEtNRN66bEl3dwWNs9zcSCOJBksaxrbxbFLcIlzYXNnDKcRTzABJPpSeNopJPD7lULqkis6juARVTxVe2d74fggtXSaWaSPykQ5IwR27Uo6v52Kt0NC/8TxWeqPpsVlcXV0qBwkQHINLfeJFtZ47aGwuLu5ZQzwxAFogfWqFoMfEO5BxuFmlP0yaGz8Waol26xSSqjI7nAZfYmha2+f4f1cUtPw/FXNDRPEVrrr3CW8ciG2YK+8Y59Ku6ldCx06e5P8AyzQmud8ITw3Ota1Lb4MZlUZAwCa0vELmU2livJnmG9f9jvQ1dLzt+IJ2bv0v+Bd0rz/7Mia5kMsjLuLHvnkVhaRr97c+IdRtriyuVgh5VmA2oAK6hFCIqKMBRgVzVlIi65rcbOAxBIUnk8dhSk/ev6gl7tvQs6Z4qi1V1a3sLn7Ng77gj5EI6g1BN4zSIGZdJvZLJTzdqvyY9fWofCE/2bwX56pv2B22jvyaydQvrjUPCkuoXmrx2yOhK29t2HoRTlpt0/Udrtrzf4HT6j4osdOjspGWSVb7PkmMZycUul+Ik1C8ks57OexuEG4RzgAsPUVzjlGHhHoQQcfkK1b4j/hPbHP/ADwfP5VTVpW82vuVyb+6n5J/e7EsnjCFZnMWn3c1nGxV7tFyikdfer+oa5b2UETRxyXMs67ooYh8ziuYmiGmW11f6BrcZiV2Z7K4PyZ7gDrmob/z9R17Sru4vLjSkntSFkiwAG9OelTvZf1sN9WdXpevRajI0E1tNZXKDcYJxhsetU5vF0SzN5Gn3VzaocPdRrlFqja6RbRarJKuvXOoX32ZlRXYMAp9xVjwrf2Vp4ZSO5ljgaEsJY3IBBye3ejzAjm8RXZ8WW1rBZ3MtpJFkMoG0/7X0q/f+J47W7e2tbG5v3i/132cAiP61Ue7gl8WWk8cqrFLany2Pyg89s0zw1c29jcatBdukEwumc+Ycbl9RnrSjt9/5g9/u/I1mvxqujPdaZOVcDIwOQR/Cam0jUBqenR3GAH+7Io/hYdRWR4OG6HUp1QrBNdu0eRgFfWk8GssdpqDM22P7bJtLHA61dt/RA/1OmopAQRkHIpakAooooAKKKKACiiigAooooAKKKKACiiigAooooAKKKKACiiigAooooAKKKKACiiigAooooAKKKKACiiigAooooAKKKKACiiigAooooAKKKKACiiigAooooAKKKKACiiigAooooAKxpvCPh+4maaXS4Gkc5ZueT+dbNFAEFpZ21jAILWFYo16Koqnc+HNHu7sXc+nwyTg53kc1p0Udbh5FeawtLhoTLbo5gO6LI+4faleztpbmO5eFWmj+45HK1PRQBmXPhzRru7F3Pp8Mk4Od5HNW5LC1lnhneBGkg4jYjlPpViigDPutB0q9uxdXNjFJMON5HNSNpOntYGxNpGbY/8ALLHFXKKOlg63M238PaRarGsFhCgifemB91vUVJfaLpupSpJe2cczx/dZhyKvUUAV7SxtbFGS1gSFWO4hBjJrG8S6TPqeoaUY4BNBDKxmyeikV0NFHVMFpcpafpGn6WGFjaRwbzlto61NbWVtZ+Z9mhSLzGLvtH3ie9T0UAZ95oOlahcrc3djFLMnR2HNWLiwtLqKOKeBJEjYMikcKR0NWKKAIXtLeSaOZ4laSP7jEcrQLS3F0boRL55Xb5mOcelTUUAZlx4c0e6vPtc+nwvODneRzVy4s7a7tjbTwpJCwwUI4qeijpYOtzPtNB0qwdHtbGKJ487WUcjNTw6fZ26yrFboizMWkAH3iepNWaKAM+x0LStNmaazsYoZH+8yjk1oUUUAZ1xoGk3d39rnsIpJ+m8jmrC6fZrZfYlt4xb4x5eOMVZoo6WDrcz9P0HStLdnsbGKBm6lRV50WRGRwGVhgg9xTqKNwKEuh6XPYrYy2UTWy/djI4FFvommWjRNb2UUbQ58sgcrnrV+igCvBYWlqsiwQJGsrFnCj7xPU1n6pZzWul+TpNlbyR7syW7Dh1PUD3rYopWGcdpWivcahBMuijR7e2beULhmkb6jtXR6houm6rtN9ZxzlPulh0q9RTJS1uQLZ2y2v2UQoIMbfLxxiqtj4f0nTJ2msrGKGRurKOa0aKOtx9LFP+yrD7eb/wCyx/aSu0y45IqvH4a0WKWSVNOhDyghzj72a1KKAI4IIraFIYUCRoMKo6AVmX9hOmsW2p2i7mX93KmcZU9/wrXoo63DpYgFlbC7N2IVE5XaZMc49KnoooAy28NaK9+b5tOhNyTkyY5JqVNE0yMIEsolCSeYoA6N61foo2Agmsrae4iuJYVeWAkxuRyufSqd54c0e/vBd3WnwyzjGJCDnitOigCkNH04W32YWcQh8zzNmON3rUn9nWfmzS/Z03zrtlbHLD0NWaKNwIFsrZLQ2iwIICNvl44xVC38L6HauXg0yBCTngVrUUeYdLGdqHh/SdVkSS+sIp3QbVZhyB6VbtLS3sbZLa1iWKJBhUUcCpqKAKOpaLpurqi6hZx3AQ5XeOlJFoelwMjRWUSNGmxSByF9Kv0UAUZ7aSy0ySPSYYkkUEpGR8pPpXHnRLjV5PK/4RhNKmmObi7ZwwYfxAAetd9RQt7h0sZtx4f0u9tILa7s4547dQse8dAKmtNI0+wBFraRxZGDtHUVcooCxkweFtCtrtbuHTIEnVtwcA8H1qxb6csGpT3gwDNxgf1q9RQD1EZQylWAIPBBrPtNA0mxumurWxiimbq6jmtGigCAWVst414IUFwyhTJjkj0rntfgvJb7/SNAi1e1GDDsYK8Z75JrqKKBmJ4b0qXT4pp7hFikuWDeUnSMDoK1mt4XnWdo1MqDCseoFS0UEpWCqcmk2Et8L57WNrkLtEmOcelXKKBkFtZ21nB5FtCsUXPyKOKpJ4b0aO4knTToRJLkO2Oua1KKAKg0qwUW4FrGBa/6nj7n0qRrO2e7S6aFTOgIWTHIFT0UAZk3hzRp7wXkunQtODneRzmrV5p9pqFv9nu7dJov7jDirNFHSwdblPT9JsNKjMdjaxwKeoUVDc+HtIvLwXdxYRSTj+MjmtKijzAp3ek2F80TXNrHKYTmMkfdPtTL/Q9L1ORJL2yinZPulhyKv0UAUr6OWHTHhsIRvK7EVeAueM/hUVlo1vBpMdjPGsoHzPn+Ju5rSooAaqqihVGABgCnUUUAFFFFABRRRQAUUUUAFFFFABRRRQAUUUUAFFFFABRRRQAUUUUAFFFFABRRRQAUUUUAFFFFABRRRQAUUUUAFFFFABRRRQAUUUUAFFFFABRRRQAUUUUAFFFFABRRRQAUUUUAFFFFABRUF5HPLZyx2swgnZSI5Cu4KfXHeua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cn/YnjX/obYP8AwAX/ABo/sTxr/wBDbB/4AL/jQB1lFcn/AGJ41/6G2D/wAX/Gj+xPGv8A0NsH/gAv+NAHWUVyf9ieNf8AobYP/ABf8aP7E8a/9DbB/wCAC/40AdZRXJ/2J41/6G2D/wAAF/xo/sTxr/0NsH/gAv8AjQB1lFQ2kc8VpFHdTCadVAeQLtDHucdqmoAKKKKACiiigAooooAKKKKACiiigAooooAKKKKACiiigAooooAKKKKACiiigAooooAKKKKACiiigAooooAKKKKACiiigAooooAKKKKACiiigAooooAKKKKACiiigAooooAKKKKACiiigAooooAKKKKACiiigAooooAKKKKACiiigAooooAKKKKACiiigAooooAKKKKACiiigAooooAKKKKACiiigAooooAKKKKACiiigAooooAKKKKACiiigAooooA5Rv7c1XXL6C11kWUNu21UEAfP4mrFtfano+q2+n6rcC8iu8iG4CBTuHYgUuisq+IdX3Mo/eDqaj16dbzXdMsbYiSWOQySY58tccGpg9Ije8vIu6h4ntLC5MC291dMv3zbR7xH9fSpLnxHp1rpA1R5SbYsFLKMkE+tcroVhqFzc6msfiCSxkW6bfD5Knj1yaNU0+3sPBs0UWoHUA98rSSMoHzFuRgVXTXy/EaV5WOjtPFdjd36WhhuYTJ/q5Jo9qSfQ96dqPiiz0+7NqILm6kTBkFvHv8AL+vpWd4nAWHRsADFxHjHalvNNlGs3l5omrRxXR2/aLZwNrEDjJ7UP/P9P8yE7/ci7qOuWzafZ3lvevFFPOqBkj3Fj/dPpUmoeJbTT7gW3lXFzKBlxbx7tn+96VzN/qb6p4f06aW2jt5E1FUZYvuEgnkVreG3SHVdaS5KrMZQx3cZXH8qO/8AXb/Mb0S/rqyTw94j+2WWoX15cL9mgmIRsYwvpUkXjOwa5jimtby2SVtqTTQ7UY/WsTTNUtbDRdavraGOeEXeEQj5CenP41F4oa9/s+zl1DUYV8ydNtrGAVPI6GmtWvkvvsLo/n+B1uqa/aaW6RNHNcTPyIrdN7Y9celZ/h7X5dY1u/jDn7PCq7EZcMh7g1HYssXjm8NwQrPap5RbuPQU3w/LazeL9Za1KlQFDlf73eiO/wAmEnp80dDqF4lhYy3L8iNcgep9Kp2uoNaaML7VJlXd8/TGAei/WqXjUuNHh2dDdRhvpmofF4VbPTXdc2yXMZfHQD1PtSWv3pFPp8y9p3iiy1C6FuYbm1dv9X9oj2eZ9PWkuPFVlBqEtgkNzPcQuFdIo92M9/pVHxXJBNJpEcBDzG7Rk2dQvc/Sk0ID/hMtcOBuygz+FNf5/gDVot+n52NC+8T2dldC28m5uJAMyeRHu8v/AHvSrOj63Z65BJPZMzJG+wlhjmsjw7JDDea0k5VJvPLPv6lcfypvgR4ZLbUXt8eUbttuBxRHX7r/AJEv9bfmbmr3psNNlnBAbhVJ9TwKmtmmjsEa5PmSqmX2jqfpWZrZ+1ajYafjcjuXlHoB0/Wtqkthvf8Ar+v+HOW0HxS94+pNdwXKR2rMwZ48AKO31rQsPFFjqGXijuFt1j8w3Dx4jx9fWsm2fOkeIQW5zLxnnoas6VeR6b4BiujCsix2+dhHB+tTF+7fyX4ja1+bJD4209ZVElrexwM21blocRn8aual4lsNMuYbebzHlnjMkSxpu3j0HvXK+Ipr6fwut3eX9vbQy7SltCoKkHoK0JVVvF+hZUHFjkZ7VaXR97fhcV+vlc3dK8QWeqrLsSW3kh/1kU6bGUeuKpr4y05rgIYbpYC20XRi/dE/71VQIz44vFkIEbWZ3/TNZzpeeHtK+1adf2+p6Up4t5gBtBbt680k1o3/AFqGuqX9aHU6prtrpYUMktxK4ysMCb3I9cU7TdatNTheSMvE0fMkcy7XT6iuTljvL7xkzR6pJpZmtFaP92G3D05qydIa1/taY60+o3z2u102BcLj2o2V2C1dl5Gp/wAJhp/2ryvJuvJLbftXlfus/wC9Va28TSz+L5dO+z3Jtwg2N5fy59c+lWtCudPi8KWjTPEkKRAOHxwfcetQW8iyeLLsxOMPbL5fOM8cYpS92S62v+TDeLfp+aLF54tsLS6aBYbm4CHEksEe5I/qe1WdQv5G0n+0NOkWRUw+AM717isnwjNaQ6BdJOVR45pPPD9evepPB6Y8LPvUrGzyFQf7uTTkrJ+Q1vfzsb9ldx31nFcxnKyLmp657wPu/wCEaiBzgSPtz6bjXQ1UlZ2JXmFFFFSMKKKKACiiigAooooAKKKKACiiigAooooAKKKKACiiigAooooAKKKKACiiigAooooAKKKKACiiigAooooAKKKKACiiigAooooAKKKKACiiigAooooAKKKKACiiigAooooAKKKKACiiigAooooAKKKKACiiigAooooAKKKKACiiigAooooAKKKKACiiigAoqC8+0/Y5fsXl/aNp8vzc7d3bOO1czj4hf3tD/KSgDraK5LHxC/vaH+UlGPiF/e0P8pKAOtorksfEL+9of5SUY+IX97Q/ykoA62iuSx8Qv72h/lJRj4hf3tD/ACkoA62iuSx8Qv72h/lJRj4hf3tD/KSgDraK5LHxC/vaH+UlGPiF/e0P8pKAOtorksfEL+9of5SUY+IX97Q/ykoA62iuSx8Qv72h/lJRj4hf3tD/ACkoA62iuSx8Qv72h/lJRj4hf3tD/KSgDraK5LHxC/vaH+UlGPiF/e0P8pKAOtorksfEL+9of5SUY+IX97Q/ykoA62iuSx8Qv72h/lJRj4hf3tD/ACkoA62iuSx8Qv72h/lJRj4hf3tD/KSgDraK5LHxC/vaH+UlGPiF/e0P8pKANO+8I6LqN293c2haZ/vMsjLn8jVzTdGsNIjKWVuI89SSST+JrAx8Qv72h/lJRj4hf3tD/KShabA9dzY1Hw1pOqzie7tQ0g/iVipP1x1qeXRtPmsFsXtkNupDBPcdDWBj4hf3tD/KSjHxC/vaH+UlHSwdbnR3Om2l4IRcQhxCwaPP8JHSqmpeGtJ1acT3lrukH8SsVJ+uOtY+PiF/e0P8pKMfEL+9of5SUAb8mjafLaw2z2yGKBg8a/3SOhqPUfD+marIkl3bB3j6MGKn9OtYmPiF/e0P8pKMfEL+9of5SUAbtvoem2tpNaw2iLDOcyJ2Y1Ui8H6FFE0S2IKMQSGYtgg54yeKzcfEL+9of5SUY+IX97Q/yko63A3tR0TT9ViSO8txIE+6QSCPxFGn6Lp+lu72VssTSABiP4sVg4+IX97Q/wApKMfEL+9of5SULQDotUsV1HTpbUnBdflb+6exqDToZLjSFttQt+VHlsHH3gOM/jWJj4hf3tD/ACkox8Qv72h/lJR3A2dO8OaVpUzTWdqEkb+IsWx9M9KtQadaW15PdwwhZrjBkcfxYrnMfEL+9of5SUY+IX97Q/ykoAj1qF5tUc33hqa8Kn9xPakgY/2+a2fDWly6Xp7LMqpJM5kZE6LntWVj4hf3tD/KSjHxC/vaH+UlC0VgerudP9kg+1m68secV27vapq5LHxC/vaH+UlGPiF/e0P8pKANs6BpjXk92bYebcIUkOThgfarUNha29kLKOFRbqu0R9Riuax8Qv72h/lJRj4hf3tD/KSjpYDSj8H6FEsqixUrLwysxI/AE8VfGlWQuYLnyB5tvH5cTZ+6vpXPY+IX97Q/ykox8Qv72h/lJQB0Y060F8175K+e6bGf1X0qgvhLRFvvtgsgJc7vvHbn/dzisvHxC/vaH+UlGPiF/e0P8pKNgN/U9F0/V4RFe24kVehBII/EUunaTY6VCYbOARqeuTkn8TXP4+IX97Q/ykox8Qv72h/lJQBqv4V0V7/7a1mDNnP3jtz9M4qzcaLp91fQ3stuDPB/q3BIx+VYOPiF/e0P8pKMfEL+9of5SULQHrubF74Z0jULsXVzaBpR3DEZ+oHWn6tHOulm1sIfnkxGpUcIPWsTHxC/vaH+UlGPiF/e0P8AKSlbSw763Oj06yj0+witYxgIvP171arksfEL+9of5SUY+IX97Q/ykqm7u5KVlY62iuSx8Qv72h/lJRj4hf3tD/KSkM62iobP7T9ki+2eX9o2jzPLzt3d8Z7VNQAUUUUAFFFFABRRRQAUUUUAFFFFABRRRQAUUUUAFFFFABRRRQAUUUUAFFFFABRRRQAUUUUAFFFFABRRRQAUUUUAFFFFABRRRQAUUUUAFFFFABRRRQAUUUUAFFFFABRRRQAUUUUAFFFFABRRRQAUUUUAFFFFABRRRQAUUUUAFFFFABRRRQAUUUUAFc14o8RXmlTRQadAk0oXzZg3aMHnHvXSMwVSzHAAyTXB2OoaneajqGow6C9/b3BMUMnnBcKOCMH3pa30H01Ow/tS1TSRqUsoS32B2bsKqQ+KtGuL5LOO7Blf7vykKfoelclb3Vx/whGs6TewGCe048tmydpOetaOtQQw+C7Dyo1TYYypA6ciq0v5XX4k7R89fwsdNqesWGjwiW9nEYPQAFifwFP0/U7TVLcT2cwkQ+2CPqKwbUJL47k+0/MyWamEN09yPenWASPx7fpb8IbdWkVem7P86Eh97dDp6KKKQBRRRQAUUUUAFFFFABRRRQAUUUUAFFFFABRRRQAUUUUAFFFFABRRRQAUUUUAFFFFABRRRQAUUUUAFFFFABRRRQAVna3qy6RYibbvkkcRxL6selaNc14ywkWnSsm5EvI9x/u89aN2kMWDVdZ028t49bFs0V2wWN4ARsY9Ac10UjiONnPRRk4rnPFzLJ/ZUSfM7XiMoHp610g4Xn0o3iLqcqNX8RXdu+qWsFvHYoSRDKp81gDyfQVav/E2zSLO5s4w01+2yEP0De9RapfXOuzvo+kgiEHbdXX8Kj+6PU1B4ito4IdK0KFVjink2eaeseBnIPY0bqy7q36hs/v/AOAXbDVNVttVj03WBbySTrujktwQB7EGugrjo7M+HfE1jGLmW/8AtuULXDbpI8DOQfSuxp9ExaphRRRSGFFFFABRRRQAUUUUAFFFFABRRRQAUUUUAFFFFABRRRQAUUUUAFFFFABRRRQAUUUUAFFFFABRRRQAUUUUAFFFFABRRRQAUUUUAFFFFABRRRQAUUUUAFFFFABRRRQAUUUUAFFFFABRRRQAUUUUAFFFFABRRRQAUUUUAFFFFABRRRQAUUUUAFFFFABRRRQAUUUUAFFFFABRRRQAUUUUAFFFFABRRRQAUUUUAQ3Vul3ayW7lgsi7SVODTbCxg06zjtbdSscYwMnmrFFAGRf+GdP1G5muJhIHni8qQI+ARnP51Nd6JZ3mmx2EofyY8bcNg8dOa0aKFoBmanoNnqqJ5jSwyRjCzQvtcD61Jpej2ukxFLcOzscvLI253+pq/RRsAUUUUAFFFFABRRRQAUUUUAFFFFABRRRQAUUUUAFFFFABRRRQAUUUUAFFFFABRRRQAUUUUAFFFFABRRRQAUUUUAFFFFABUF3aQX1s9vcIHjcYINT0UbgY2m+GLLTbn7QstzcOBhPtEm/YPb0q8dPQzzymaY+cu0rv+VfoO1W6KHqBy8PgKwtkZLbUdThRmLFUuSBk/hWrLoVpcaXHYTtLMsQ+SV3zID67vWtOijpYDI0vw3Z6XOZxJPczdBJcyb2Ue3pWvRRQAUUUUAFFFFABRRRQAUUUUAFFFFABRRRQAUUUUAFFFFABRRRQAUUUUAFFFFABRRRQAUUUUAFFFFABRRRQAUUUUAFFFFABRRRQAUUUUAFFFFABRRRQAUUUUAFFFFABRRRQAUUUUAFFFFABRRRQAUUUUAFFFFABRRRQAUUUUAFFFFABRRRQAUUUUAFFFFABRRRQAUUUUAFFFFABRRRQAUUUUAFFFFABRRRQAUUUUAQXk0lvZyzRRGV0UlUHVj6V59dfEnxDZxPNceEJ4ok6yO+AK9GZlRSzEBQMkntXnF/cXXxB8RHTbWTy9EsnH2iRWx5rDtSSblZf15j0Ubs6zwx4kOu6AurXVuLNDk/M3GPXNXrPW9L1GYw2eoW88gGSsbgmuP8AiKFtdK0zS4JfsllLMscjJwAvpWT4p8O6V4QGlajoCGC6e4VCVfPmKetUrSlptexNmlbra56XPqVjbXAt57uKOUruCMwBx60ljqlhqQY2N5DcBPveWwOK898V6fDq/wAR9HtLrd5c1v8AOFOCfarOg6VZ+HfiHd2GmoYLU2ocpnIz60l59b/gOem3l+J2l3ruk2Nx9nu9Rt4ZcZ2PIAavI6SIrowZWGQQeCK8Yn0eHWbjWtQTT0v4omY/bbuUoVPoo74r0T4fyyTeD7NpHLEAgE+lOKvG78vxFJ2lb1/A6WiiikMKKKKACiiigAooooAKKKKACiiigAooooAKKKKACiiigAooooAKKKKACiiigAooooAKKKKACiisfUbjxFHeBdOsbOW24y8spVvyoAh1KXWr3VG0/TnNjFGgdrtow4Y/3QDTtB1K7lvLrS791luLXBMyjAcHpx2pdX1yW0MdhaRrLqU6/LHu+WP/AGj7VLoOkDTIHeaYT3c7b55fU+n0oj/XqD6EmuXt3ZWINjbNPPI4RQBkLn+I/Ssj7VrOhXtqNSv0vobtxHgRhDGT6Y61v6hqNtplk93cuFjX8yfQe9Yem2d1rOox6xqgWKNB/ottnO0H+I+9Ed/zCWxNfSa3qGpzWtjL/Z1vbgE3DxhvMJ7DPal0i/vtb0adFnFvdRsYxcKgZSR3Aqa4uNN1ye60e481GgILgkpuz3B71S8JymObUbGEh7G0lCwOB2xyM96Er6eQ5d/6/rqZ2pf8JPYXlpZweIUuLm4cfuzaqML3JrtE3LEvmHcwHzH1Nc5oAOo+INS1STny38iE/wCz1P610uR0zR9leeon8Ry0d1revXl02n3qWFvaSmIAxhzKR656U+fxRLFoUs6xK13HP9mK5439M0j6XbrqF3daXrhs0DlryFVDAnv16VnaHYafP4bvzfyeXZz3bPFKx56/K2frQtvu/r5je5pG41nQvKutU1BLyCaRUZBGE8snpgjrUHiq+8QQzwLZ2MJtvPTZJ5+1nPoR6VQ17Tp44LG0n1eTUZpLlGgQqF2qDyeOvFd0Y0ZVDqrbemRnmn2fn/kT/kctr194mTQWcabbI5Q+cVuOY/THrWv4fn1WewVtUtYrdgq+X5cm/cMdT6VpsqupV1DKeoIyKUAAAAYA6AUJ7jFooopAFFFFABRRRQAUUUUAFFFFABRRRQAUUUUAFFFFABRRRQAUUUUAFFFFABRRRQAUUUUAFFFFABRRRQAUUUUAFFFFABRRRQAUUUUAFFFFABRRRQAUUUUAFFFFABRRRQAUUUUAFFFFABRRRQAUUUUAFFFFABRRRQAUUUUAFFFFABRRRQAUUUUAFFFFABRRRQAUUUUAFFFFABRRRQAUUUUAFFFFAFbULMahp89m0jRiZChdeoz6Vwcfwfs4VIi13UIweTsOM/lXotFK3Ud3axzMXgexHho6Jd3E13Hncsspy6n1FUdG+Gen6VqKXs9/dX5i5jjuGyqH1FdpRT63JtpboYV74Wt73xPaa81xIstqhRYgBtP1qQeG4B4kk1szyGSSHyjFj5cVs0Udv63G9d/6scO3wt0x9QnuGv7vyJix+zBsIpPeuj8O6Gvh7Sk0+O5kuEQkq0gAI9q1aKForIHq7sKKKKACiiigAooooAKKKKACiiigAooooAKKKKACiiigAooooAKKKKACiiigAooooAKKKKACiiigAooooAxdQ8JaLql6b27tS1wRtLrIynH4GpLDw5p2kxzixiZDOu1t0jNn8zxWtRRbSwdbmM3hqyvNITTtRi8+JW3bSx4P1qK38F6Ha3Ec8VvIJImDKTM5wfpmt6ihaO6DyM3VPD+m6wyte2+9k6MrFT+Yq1aWVvY2y21tEI4lGMCrFFHkBWstPtdPjaO1iEas24gdzSvYwPeLdsp81BtB3HGPpViigDJv/DGkaldC5ubXMo6lWK5+uOtXnsbWSz+yNAhg27fLxxirFFHSwdbmVpvhvStJnae0ttsh/iZi2PpnpWrRRQAUUUUAFFFRXN1BZwNPczJFGvVnOBRuBLVS81Sw08qLu7ihLdA7cn8K5DWvHrPug0hNo6Gdxyf90dvx/KuOklmu5y8jvNLIeSxLMxrsp4SUtZaHLPEJaR1PaI5Y5o1kidXRhlWU5BH1p9YXg+yu7DQUivFKOzl1RuqqccH07n8a3a5ZpRk0joi20mwoooqSgooooAKKKKACiiigAooooAKKKKACiiigAooooAKKKKACiiigAooooAKKKKACiiigAooooAKKKKACiiigAooooAKKKKACiiigAooooAKKKKACiiigAooooAKKKKACiiigAooooAKKKKACiiigAooooAKKKKACiiigAooooAKKKKACiiigAooooAKKKKACiiigAooooAK5vxP4iu9Jmig0+BJ5QvmzBu0YODj3ro2YKpZjgAZNcHZalqN5qOoajFoEt/bzkxQyCVVwo4IwfelrfQfTU7H+1LVNKGpSyhLfYHZz0FVIfFOjXF8tnFeKZn+6NpAP0PSuRt7uc+B9Z0q9gaCez48tmydpOetaOtW8MHguwMUaoUMZUgcjkVWl/K6/EnaPnr+FjptT1iw0iES3s4jU9Bgkn8BTrLVbLULQ3VrOJIgCSQOR+HWsG1WObx1ILnDMlmphVunuR70+wWOLx5fx2/EbWytIq/d3Z/nQlf5j/Q15rm4vtNM2jyReaT8jTqdvvkda5rVtW8W6T5KPLpU087hI4UV9x9/pXV6hfQaXYyXU52pGM4HUn0FYvh/Tri8vH1/U1IuJhiCIj/Up2/E0luD2NafUotN05LjU5UibaN+Ofm74HWjTdZsNXhMtlOJFXqMEEfgeaxtRCS+OtPjueYxC7Rq3Qt/jSXKxw+PbcW/ytJaOZlXofTNG+ve/4X/yC3TsXZPGOgxFN18p3sVBCkgHOOeOK0brUrOztPtc86JDjIbPX6etcn4Ztbc+D9QYwqTJJIWJHXk0tpfwweGtGjlsft11K5FujHo2TzzRvt5fiD0lb1/A6DTPE2k6vOYLO6DyAZ2spU/rWrXDTi+/4TXSWvjbKxztjiGHAx39q7mn0TF1aCiiikMKKKKACiiigAooooAKKKKACiiigAooooAKKKKACiiigAooooAKKKKACiiigAooooAiubmK0t3nnbbGgyxxWDofihtb1u7tI7cx28CgozjDPnvXQuiyLtdQw9DXMaYAPH2qgAACGPp9KS+L7xv4W/T80dTXMa14wSx1G2sLOEzSSTCOVyCFTP8AWunrlvGcaRx6ZsULm+QnAo6r1QLZ/P8AIseJfFUWhWrCKJp7raCIwDgAnqTWg+oXCaMl7FZvdTMgbyYiATn0zVHxhGg8J3zhRuMYycc9RWnpP/IJtf8Arkv8qEtH8hfyv1/Q53QPEWr3VxdRz6LdlRM2GZ1xHgfcpln4m1mXxDNC+hXgjKoPKMi/uufvGusht4bff5Uap5jbmx3PrQtvClw86xqJXADP3IFUnrcCSloopAFISACScAd6WsHxPot/q9rts75owBzAeEk+pHP58fSqik3ZuxMm0rpXKuteN7Ow3Q2IF3OONwP7tT9e/wCH51wmo6re6rP5t5O0hH3V6Kv0HaoryxutPnMF3A8Mg7MOvuPUVBXr0qMIK8TzalSU3qT2kMM84Se6S2j7yMrNj8ADXa6Ne+D9GUNFeebPjmaSFy34fLxXE29pc3jlLW3lnYDJEaFiB+FWP7E1f/oF3v8A4Dv/AIUVIRno5WCnJx1SPRf+Ez8P/wDQQ/8AIMn/AMTR/wAJn4f/AOgh/wCQZP8A4mvOv7E1f/oF3v8A4Dv/AIUf2Jq//QLvf/Ad/wDCsPq1Lv8Akbe3qdj0X/hM/D//AEEP/IMn/wATR/wmfh//AKCH/kGT/wCJrzr+xNX/AOgXe/8AgO/+FH9iav8A9Au9/wDAd/8ACj6tS7/kHt6nY9F/4TPw/wD9BD/yDJ/8TR/wmfh//oIf+QZP/ia86/sTV/8AoF3v/gO/+FH9iav/ANAu9/8AAd/8KPq1Lv8AkHt6nY9F/wCEz8P/APQQ/wDIMn/xNH/CZ+H/APoIf+QZP/ia86/sTV/+gXe/+A7/AOFH9iav/wBAu9/8B3/wo+rUu/5B7ep2PUNO1/TNVnaGyufNkVdxHlsuBnHcD1rRrhPAunX1nq873VncQIbcgNJEygncvHIru64q0IwnaJ1UpOUbsKKKKyNAooooAKKKKACiiigAooooAKKKKACiiigAooooAKKKKACiiigAooooAKKKKACiiigAooooAKKKKACiiigAooooAKKKKACiiigAooooAKKKKACiiigAooooAKKKKACiiigAooooAKKKKACiiigAooooAKKKKACiiigAooooAKKKKACiiigCG6t1u7WS3dmVZF2kqcEUywsYNNs47S3UiOMYGTzVmigDHv8Awzp+o3U9xN5qtcReVIEfAIzn86nu9EtLzTY9Pl3+THjbhsHjpWjRQtAMzU9AtNUVC7SwyxjCzQvtcD0zTtO0W10y3kigMjPKDvmdsu31NaNFAGNqXhi01XTY7C6uLpkjfeHEuGz9aqf8IZFjA1rVx/29f/WrpKKFoBmXuhWt/ZRW87ylogAk4bEi++6jS9BtNKDsjyzzOMNNO+5yPTNadFAGdY6HZ6fp0lhBv8mUsW3Nk89agl8MafLpcGn5lRbc5ikR8Oh9Qa2KKA8/61MK38I6fBd2140lxNc2xJWaWTcx9ie4rdoop3AKKKKQBRRRQAUUUUAFFFFABRRRQAUUUUAFFFFABRRRQAUUUUAFFFFABRRRQAUUUUAFFFFABVGHSLaDVp9TTf59woV8njA6cVeooArpZhLx7nzpSXGNhb5R9BUOp6TbaqIBc7/3EolTacfMKvUUAVNR06DVNPlsbjd5Uow204NT28CW1ukEedkahRn0qSigAooooAKKKKACiiigCtfadaalAYLyBZU7Z6j3B7VwuteBbq03TaazXMXXyz/rF/8Aiv516HRWtOtOnsZzpRnueKJJNazh42eGWM8EEqymuw0Xx68e2DVk3r0E6DkfUd/wrpdY8N6frKlpo/LnxxNHw34+v41wmpeDtWsZtsUBu4z914hn8x1FdyqUq6tLRnI4VKTvHY9Mt7iG7gSe3kWSJxlWU5BqWsTwlplzpWiLBdjbK7mQpnOwHHH6frW3XnTSUmkdsW2k2FFFFSUFFFFABRRRQAUUUUAFFFFABRRRQAUUUUAFFFFABRRRQAUUUUAFFFFABRRRQAUUUUAFFFFABRRRQAUUUUAFFFFABRRRQAUUUUAFFFFABRRRQAUUUUAFFFFABRRRQAUUUUAFFFFABRRRQAUUUUAFFFFABRRRQAUUUUAFFFFABRRRQAUUUUAFFFFABRRRQAUUUUAFFFFACE4GTXNre6v4gkmOlXKWNrE+1J2QOZCOvB6V0Uq74mQHG4EVzngqSO106XS5XC3VvM+9DwcEkg0LVsb0Ra0u61e31BtO1RPPXZvS8Rdqt7EdjST+L9MguzBtuJFU4aeOLdGp92qW91mCW7n0m23SXIgZ2KchPY+9Znh+WyTwMwkKBVRxMG67snr70X0b7fiFtbdzY1HxBp2lxW0txKdly22JkGQxqPS/Ellqly9tGk8EyjOy4j2Fh6j1rkhGTpHhVJkJH2hsK47c4rd1TA8baUemUcH6Yp2963m19yuKWi+X62LVz4v022umgKXMio215o4i0aHvlqqa14p+xavp1vBHPLBccs0UW4MD0wapvZXmlxXt7omoW93Z73kms5gNob+IZqY3wv7rQLpYxAJFY7BwF47VPb1QPZ+jNbUfE1jp0ohMVzcTYBaO3i3sgPqO1Ot/Eum3OkzakjuIbcZlVlw6fUVnvqF7fa5e2WnJb2otwvnXLAbzkencVz1iwbw/4pzcrdNu+aVRjccelF9G/K/5f5jSTkl52Ooh8Z6VNcQxqtwI5sBJ2ixGSf8AaqvfeJntvFtvpghuGhdOSsWQT659Kp6siJ8PrUKoUBEIAHSrzMR4p08bsZs+5py0l6O34E3vF+n6l3UfE1lps/kGK4uJB94W8W/Z9fStCyvrfULZbi2kDofzB9DXFaPZapdarq6wa6bGRbklojArEj1ye1dB4X06PToLpU1P7e8k5aRwoUK3cYFC219Rvc3aKKKACiiigAooooAKKKKACiiigAooooAKKKKACiiigAooooAKKKKACiiigAooooAKKKpapJqMVru0y3hnnz92V9ox9aAGa3etYaXLNG6xv91GYZCk9DWLokupXd2hPiq2vQnMsEUCg/TNSalceZoiDxTZLGrzqu22cuAc8En0qDxBa2VlJpkulxxw3TXCBfJABdO+cdaI/ED1X3li5v8AVdX1i407SbhLOO0x5tw0YfLHsAavW9xqdjpdzJqpiZ4B8kqfxj1I7VhWeiw6hrWr2+oXEiqZFZY43KHp1yOtJZ3cMem61Zag8t3plmwRWXJYqeoz3pfZt1sNay+f9f1+g/TLnVb65RR4stHkJ3NbJAuQPSuxGcDPJrj9fs9Jt/DMdzpsUcU42G2eMAOxyOM9TxXV2zObWIyffKAt9cVT29CV0fc5qXUNY1bU72HT72OwisCQweMMZCO/PQVYj8QXs3hz7ZDZma68zygqcgnpu+lZdrpdp4k1DU59UleOW3maNEjcx7VHQnHWr/hzV0tdBuZbt1FvZzNHHIBjeo6fjUpe7r2RT+LTuNe71vQri3l1O+jvILmQRlFiCGMnpj1rqq5mwtbrX9Ri1bUVENrFza2xPJ/2m966aq6ak9dAooopDCiiigAooooAKKKKACiiigAooooAKKKKACiiigAooooAKKKKACiiigAooooAKKKKACiiigAooooAKKKKACiiigAooooAKKKKACiiigAooooAKKKKACiiigAooooAKKKKACiiigAooooAKKKKACiiigAooooAKKKKACiiigAooooAKKKKACiiigAooooAKKKKACiiigAooooAKKKKACiiigAooooAKy9T8O6Zq7B7u3JcfxIxQn6kVdvDcizlNkIzcbT5Ylzt3ds47VzXmfEL/nhof/fclAG/pukWOkw+VZwBAepJyx+pPNVLjwro9zffbZbX97nJAYhSfcdKyjL8QQMmHQgB33yVnweI/Fd1eGzguPDz3A6oHk/yaN35hsjsrnS7O8e3eaAMbVt0XbaaWXTrWe+ivZIg08IIRs9M1zvmfEL/AJ4aH/33JR5nxC/54aH/AN9yUAaVz4S0a7vPtctqfMJyQrlVJ9wOKt3+iafqVvHb3MAMcRBQKSu3HpisLzPiF/zw0P8A77ko8z4hf88ND/77ko8gNW98L6TqE8c89ufMjAAZXK5A9cdakj8O6VFDdQx2irHdgCZQeGxWN5nxC/54aH/33JR5nxC/54aH/wB9yUeQG/NpNlPp62EkIa3QABM9MdKZfaHp+otbtcwlmtyDGQxBGPpWH5nxC/54aH/33JR5nxC/54aH/wB9yUeYW6GtqXhrStWlWW6tyZFGNyOVJ+uOtX7Oyt7C3WC2iEaL2Hf61zXmfEL/AJ4aH/33JR5nxC/54aH/AN9yUAdZRXJ+Z8Qv+eGh/wDfclHmfEL/AJ4aH/33JQB1lFcn5nxC/wCeGh/99yUeZ8Qv+eGh/wDfclAHWUVyfmfEL/nhof8A33JR5nxC/wCeGh/99yUAdZRXJ+Z8Qv8Anhof/fclHmfEL/nhof8A33JQB1lFcn5nxC/54aH/AN9yUeZ8Qv8Anhof/fclAHWUVyfmfEL/AJ4aH/33JR5nxC/54aH/AN9yUAdZRXJ+Z8Qv+eGh/wDfclHmfEL/AJ4aH/33JQB1lFcn5nxC/wCeGh/99yUeZ8Qv+eGh/wDfclAHWUVyfmfEL/nhof8A33JR5nxC/wCeGh/99yUAdZRXJ+Z8Qv8Anhof/fclHmfEL/nhof8A33JQB1lFcn5nxC/54aH/AN9yUeZ8Qv8Anhof/fclAHWUVyfmfEL/AJ4aH/33JR5nxC/54aH/AN9yUAdZRXJ+Z8Qv+eGh/wDfclHmfEL/AJ4aH/33JQB09xbxXULQzoHjYYKkVn6b4a0rSrhp7W3IkPd3LY+melZHmfEL/nhof/fclHmfEL/nhof/AH3JRsG+htapoGnaxtN5CWK9GRip/MVYtdNtLKz+yQQKsOMFSM5+vrXO+Z8Qv+eGh/8AfclHmfEL/nhof/fclHkBqWvhXR7O9+2Q2xEucjc5Kj6A8CtB7GB7xLtlbzUXaDuOMfSub8z4hf8APDQ/++5KPM+IX/PDQ/8AvuSgDW1HwzpWqzie6tyZB3RyufrjrUl74f0zUNMXTbi2BtVxiMEjp9KxfM+IX/PDQ/8AvuSjzPiF/wA8ND/77kotpYPMuQeCdDt5o5o4Zg0bBl/fuQMe2a365TzPiF/zw0P/AL7ko8z4hf8APDQ/++5KLgdZRXJ+Z8Qv+eGh/wDfclHmfEL/AJ4aH/33JQB1lFcn5nxC/wCeGh/99yUeZ8Qv+eGh/wDfclAHWUVyfmfEL/nhof8A33JR5nxC/wCeGh/99yUAdZRXJ+Z8Qv8Anhof/fclHmfEL/nhof8A33JQB1lFcn5nxC/54aH/AN9yUeZ8Qv8Anhof/fclAHWUVyfmfEL/AJ4aH/33JR5nxC/54aH/AN9yUAdZRXJ+Z8Qv+eGh/wDfclHmfEL/AJ4aH/33JQB1lFQ2huTaRG8EYuNo8wR527u+M9qmoAKKKKACiiigAooooAKKKKACiiigAooooAKKKKACiiigAooooAKKKKACiiigAooooAKKKKACiiigAooooAKKKKACiiigAooooAKKKKACiiigAooooAKKKKACiiigAooooAKKKKACiiigAooooAKKKKACiiigAooooAKKKKACiiigAooooAKKKKAErlLTUfFWqmaWy/s2OBJCiiUMW49cV1Z6Vw2jJ4m+zXb6VPYiETMVjmQlic+oqb+98v8AIfT5/wCZtaZq13NqMui6zFELny/MDQ52On41BeWFtqN7a2WnW6pFZy75JlXAX2B7mq3hhDq815e6jOF1UKYJY4+PJX2q7YeEDp0iGHW9S8tG3eUZRtP14q7aq5PR2/rudEBgAUtJS0hhRRRQAUUUUAFFFFABRRRQAUUUUAFFFFABRRRQAUUUUAFFFFABRRRQAUUUUAFFFFABRRRQAUUUUAFFFFABRRRQAUUUUAFZ2taqmkWPnFd8jsI4k/vMelaNc14ywsWnSOm5FvY9x9OetFrtIfmLb6vrFheQR65HbCK6YLE8GflY9A2a6GSRYomkb7qjJrnfF5Eg0qNPmdrxCoHp610Torwsj/dZcGh35brzF1RzNvrOvajGdSsra2XTgThJM+a4HUjtV2+1120SK807yvOuDiLzjhQe+azV0zUdJ064ittVtzpCo5BIJkXPYN061U0yx0648N6JZ6rPJE0jsYUzjzDk8Gna6svINtX5m7pEniCW53X1xpktuBz9mLFga3K5Kext/D/iPTYtJXyEu2ZZoFJIIAzurraOiYrWYUUUUhhRRRQAUUUUAFFFFABRRRQAUUUUAFFFFABRRRQAUUUUAFFFFABRRRQAUUUUAFFFFABRRRQAUUUUAFFFFABRRRQAUUUUAFFFFABRRRQAUUUUAFFFFABRRRQAUUUUAFFFFABRRRQAUUUUAFFFFABRRRQAUUUUAFFFFABRRRQAUUUUAFFFFABRRRQAUUUUAFFFFABRRRQAUUUUAFFFFABRRRQAUUUUAFFFFACVU07TYNMieO33bXcsdxzyauUUeYGadCsxrY1ePfHcFNr7Gwrj3HetKiijpYPMKKKKACiiigAooooAKKKKACiiigAooooAKKKKACiiigAooooAKKKKACiiigAooooAKKKKACiiigAooooAKKKKACiiigAooooAKgvLOC/tnt7hA8bjkelT0UbgYum+GLXTrkXBuLm6dRiP7RJv8se3pWilmEupZzNKwkGDGzZUfQVZooA55/BunvOW8+6W3ZtzWqy/uj+Fad/o9nqFmtrLHtWP/VsnBjPqD2q9RR0sHW5k6X4dttMmM5nuLqcjAluH3so9BWtRRQAUUUUAFFFFABRRRQAUUUUAFFFFABRRRQAUUUUAFFFFABRRRQAUUUUAFFFFABRRRQAUUUUAFFFFABRRRQAUUUUAFFFFABRRRQAUUUUAFFFFABRRRQAUUUUAFFFFABRRRQAUUUUAFFFFABRRRQAUUUUAFFFFABRRRQAUUUUAFFFFABRRRQAUUUUAFFFFABRRRQAUUUUAFFFFABRRRQAUUUUAFFFFABRRRQAUUUUAIelcjYHxNrHn3EGtQ20aylVj+zBsAH1rrj0rhtG07XLm2u5dO1sWqec+2EwBgDn1NTf3vl/kP7Pz/RmxpOp6hb63JouqypcSiLzo50TaCvTkVNceLdNt7swFbmQA4aaOItGv1asXw8zSpqRvJTJr0aMku4Y47bR6VV8Pabql54bBj8SLBAQ4kiNsp2cnIJNV/kL/ADOvv9csdOtI7mR2kWX/AFaxDcz/AEHeobXxDZ6lZ3Mlu8kEkEZZ0mj2ugx121jtodudL0mC11tVu7Yk2twVB8w9+KSLUb5bjUtL1O2gNytmzi5hHLrg/e9KJWSfzGuhqW/iG1t9Cgvrm6a480fKUjw0n0Wqdn4pbUvE9vZW2+OBomaSKaPa4I6Vi6Jhbnw48+PJ8twhPQNitid7VviJbLEUM4t283HXGOM1VveXz/BMiT0fy/M27HWbPUbeee3ZikDsj5XHI61EPEWnHShqXmkQMxVcr8zEdgPWsHwxLHDour+Y4TZPKWB7DNV9N1MWPhPThFbRXMtzclIfN+6CScHNStfw/EuWkvm/wN7T/FmnaherZhLm3mf7guISm/6etJo2q3d5ruq2k7KYrWULEAuCBjvWFqQvE8VaKuoX8UkrS5ECqBt981peHP8AkaNe/wCuw/lTWtn6iez+RoeItYfSoYI4VHnXUnlo7fdQ+pqhMfEukILuW7TVItwDQRwBGAJ6gjrV7xBPpRSCx1WNjHdtsVwOFP17Vh6lo0vhm1OoaRq80aIRmCZvMEgJ6AmpTtqx2vZF1PFLP4t/swwXAiMYI/c9G9z6Vc1DxXp9lPJbgTyugO54o9yIf9o9qqW00k/ilpCPLkkslOw9jUXhdrePQdRW5KhlnlM4f096WvK/K/5sSfvetvyuafhbU59X0Zbu4dXZpGAZRgEA8Vs1zngYxnw4phx5RmfZjpjPFdHWk1aRMdjlp5de1HX7u0sNUis4bfGA0AcnP1q/p9nrdnO02paxHdQKudi24Q/nWO2hWes+K9RN286mPaB5UxTt7Vr2fhyw0dbie1kuGdoip82cuMY9DWcXaF/Ut6ya9P0Cz8V6bfyhLZbh1KljIIjsXHUE+tOsPFGn6nOkVqs7qylvN8rCDHYn1rM8IBV8FSbQBkSk479aj8PI3/CvXEAwxjkPy9T1qm0r+SC352NN/GGlpefZ/wB+VDbTOIiYgf8Aeq1qXiDT9LaBbh2JuATEI13bselY9lJYj4d4bZ5YtmDA9d+D+uazERvN8JrMp3BGOG6jiqtry+dhLbm8n+B2thepqFotzHHLGrdFlTaw/CrNFFSwCiiigAooooAKKKKACiiigAooooAKKKKACiiigArL1/VjpNirxqGmmkEUQP8AePStSub8ZZS3sJ9m5IrtC5/ujPWjdpDQxL3WdFvLYavdx3cF24jBSIIY2PQe9dMTgE+lc14rkW4bSoISHd7tHAH90d66KQqsDFgSApyB1ofw39RW1RyB1PUr6+k8nxNZ2SNJtit3hVmx+NbGp3Wq2ttaWdqvn3dwdjXOz5I/9ois60sPDNz4dnura3VYiGJeUfvEbPqeRzUuk60dN8IWtzqBd5mUrGh+/Ic8Ci1lZ9LD63XmPs77VdM1iDTdVuo7wXQPlypGEKkdiK6Suf0fTLu4v21nVtouHXEMIORCv+NdBT6K+5PV22CiiikMKKKKACiiigAooooAKKKKACiiigAooooAKKKKACiiigAooooAKKKKACiiigAooooAKKKKACiiigAooooAKKKKACiiigAooooAKKKKACiiigAooooAKKKKACiiigAooooAKKKKACiiigAooooAKKKKACiiigAooooAKKKKACiiigAooooAKKKKACiiigAooooAKKKKACiiigAooooAKKKKACiiigAooooASq9nYW1hG0dtHsVmLEZ7mrNFAFF9IsX1RdTMIF0q7N4OMj39ap3PhLR7q9N3JbsJCckJIVUn3A4raooAoX2iafqFolrPbr5Sfc2fKV+hHSo7Dw9pum20tvbwnbMpVy7FmIPbJ5rTooAzX0DTX0tdNNv/AKMg+VQTlfoetR2HhnStMuUuba3ImRSokZixwfc1rUUeYbmRceF9JudQN9Jbnzj97a5Ct9R0NSv4f0x9M/s02w+zAlgoONp9j2rSoo6WDrcxrfwno9sYGS2Je3ffG7uWZT9TV620y0tLu4uoItsty26Vs/eNW6KdwILq0gvYGguYlkRuxFZdn4R0eyuvtEUMjODkCSVnX8jW3RSWjugM+80Swvr2C8niJngPyMrEfnjrUF74Y0nULz7VcW5Mnfa5UN9QOta9FAGdFoenwaeLCGEx26vvCoxGDWgqhVCjoBgUtFAGLqHhLSNTvGu7mGTzmGGZJWXP5GksfCOk6fci4t0m34I+aZmHPsTW3RQtNgeu5Us9LtLCxNlbRbIDnK59etOsNPtdNtFtLWMJCvRetWaKAMZ/Cmjvf/bWtj5mc7Q52Z/3elXbjS7O6ure5lhBlts+Uem3NXKKACiiigAooooAKKKKACiiigAooooAKKKKACiiigAooooAKjngiuYWhmQPG4wQakooAytM8NaXpM7TWkLCRu7uWx9M9Kux2MEV3JdKG8yUYbLEj8qsUUAY0/hPR7m++2SWx8zOSFchSfdelS6t4c0vW0hS+gLrAcxhWK7T+FalFFugeZiWHhLSdOvEu7dJxKnQtOzD8ia26TIBwT1oJA6nFFwFopCQBk0A5GRQAtFFFABRRRQAUUUUAFFFFABRRRQAUUUUAFFFFABRRRQAUUUUAFFFFABRRRQAUUUUAFFFFABRRRQAUUUUAFFFFABRRRQAUUUUAFFFFABRRRQAUUUUAFFFFABRRRQAUUUUAFFFFABRRRQAUUUUAFFFFABRRRQAUUUUAFFFFABRRRQAUUUUAFFFFABRRRQAUUUUAFFFFABRRRQAUUUUAFFFFABRRRQAUUUUAIelcVp8F7qvn3E3im5tSJWURIygKAfeu1PSuM8PeG9F1SG5uLywjnlM7AuxPr7Gp+38v1Q38Pz/AEZ0ejWMtlbuJNUm1He2RJKQcewxVTxRq02l2kIh+Q3EnlmY9Ih61qWVjbadbLbWkIihT7qDoKoa/f2lpFDBf2bT2ty+yRsZVPc1UtWETLaz1exi+2abrUurOCM28jKVIJ5xij+3dRPjFbI6fc+QYgTyNqn1qjq2kaTpdq19oWoNaToQVit5dwck9CK0ILlh4qhkuysUslmuVY4y3oKV9V6/oyX8L/rqizeeKminlSy0m7vo4SRJJEAApHXrVPXPFEj+HYNQ0qCeXzZQrbMApzypquup3OrRX8k+px6dBA7oIouJTjuR3rP06RG8AK6SF0F7ku3BxnqaTvyv5FfaXzOjbVv+Jlpcc5uraS4iZjDxt4/vU0+MIzI0kem3UlirbTeKAUGDg8dap6nLFJ4r0Nw6vGYH5U5BGKpTKNJs57/QNcRoVZmNlcHK5zyAvXNVfXXz/MSWiS7L9TS1DXr6LxVZWtvZXMtrLHuJXG1s96t2ms20d9qzTXM+y0cbxLjanHRaqPeebr+kXNxi3MttkhjgZPasS/iknk8SiJTJtuEZlXqRxUrTT1/Me+vodLbeKhLcok+l3dtBKcRXDjKv+Vb9Zaa3pUdnblrqIhwqqqnJz9BWoORmrZKdxaKKKQwooooAKKKKACiiigAooooAKKKKACiiigAooooAKKKKACiiigAooooAKKKKAEPSuZks9d1OS5updQn0tIXYQxR4w6joW+tdNXJ6lrP9uXsuk2N7Db20R23Vw0gB91Wk/LcfTUSTxLenwxFcIEFzJcfZvMP3c5xuqVzf+Gnt5rrVpb+O5lWJkmx8pPdcVcvbbQofDqWs7obFSFV0O7Ddjkd653UtPgM+m2Nvqc+pzNcLIpkkD+Ug69OlWrc3zJt7uvmd6w3IQCRkdR2rjde07UNKtGnXxPqLTSvtgiAX5mPQV2KyJu8sOpdRyueRXN3P/Ez8bwQNhobGLzCv+3nioteSQ72VxmoXWq6N4bs4ZbppbqZhHNdMP9XnvRp1xeafrcNh/ar6rFOu5mcgmP8ALtUvjB3/ANAt5WKWU0+25YD+H39BVAW+n6T4i06Lw9sAnYi5SJty7fUnnFVHWV+7/QUl7tvL9RdaHin/AISCy8g2GzzH8jO7pj+Kl8Uf8JP9ih2Gx2bk3bd27fn+VdjgE5I5FBAPUZpLRLyGcvq//CVf2DJk6d5mxvN27/u442+9XvDH9sf2bH/an2bb5a+V5Oc4x/FnvW0RkYNHTpTT3AWiiikAUUUUAFFFFABRRRQAUUUUAFFFFABRRRQAUUUUAFFFFABRRRQAUUUUAFFFFABRRRQAUUUUAFFFFABRRRQAUUUUAFFFFABRRRQAUUUUAFFFFABRRRQAUUUUAFFFFABRRRQAUUUUAFFFFABRRRQAUUUUAFFFFABRRRQAUUUUAFFFFABRRRQAUUUUAFFFFABRRRQAUUUUAFFFFABRRRQAUUUUAFFFFABUVvawWqlYIljVjkhR1NNvEuZLOVLSVYrgqRG7ruCt2JHeuZ/szx5/0MWm/wDgF/8AXoA62mSxRzxtHKgdGGCpHBrlf7M8ef8AQxab/wCAX/16P7M8ef8AQxab/wCAX/16ANq18OaNZXP2m206GKb++BzVi60yxvZoprm2jlkhOY2Ycqfaud/szx5/0MWm/wDgF/8AXo/szx5/0MWm/wDgF/8AXoA3ZdB0qe9+2y2ELXA/5aFealGl2C2kloLWMQSkl4wvDE9a53+zPHn/AEMWm/8AgF/9ej+zPHn/AEMWm/8AgF/9ejpYPM6GHSdPt/J8q0jT7OCIsD7gPXFQv4d0eS9+2vp0DXGc+YV5zWJ/Znjz/oYtN/8AAL/69H9mePP+hi03/wAAv/r0dbh0sdHeaZZah5f2u2jm8o7k3D7p9qfFZWsEsssUCK83+sYD731rmf7M8ef9DFpv/gF/9ej+zPHn/Qxab/4Bf/XoA3Lfw/pNpdm7gsIY5yclwvNaNcl/Znjz/oYtN/8AAL/69H9mePP+hi03/wAAv/r0AdbRXJf2Z48/6GLTf/AL/wCvR/Znjz/oYtN/8Av/AK9AHW0VyX9mePP+hi03/wAAv/r0f2Z48/6GLTf/AAC/+vQB1tFcl/Znjz/oYtN/8Av/AK9H9mePP+hi03/wC/8Ar0AdbRXJf2Z48/6GLTf/AAC/+vR/Znjz/oYtN/8AAL/69AHW0VyX9mePP+hi03/wC/8Ar0f2Z48/6GLTf/AL/wCvQB1tFcl/Znjz/oYtN/8AAL/69H9mePP+hi03/wAAv/r0AdbRXJf2Z48/6GLTf/AL/wCvR/Znjz/oYtN/8Av/AK9AHW0VyX9mePP+hi03/wAAv/r0f2Z48/6GLTf/AAC/+vQB1tFcl/Znjz/oYtN/8Av/AK9H9mePP+hi03/wC/8Ar0AdbRXJf2Z48/6GLTf/AAC/+vR/Znjz/oYtN/8AAL/69AHW0VyX9mePP+hi03/wC/8Ar0f2Z48/6GLTf/AL/wCvQB1tFcl/Znjz/oYtN/8AAL/69H9mePP+hi03/wAAv/r0AdYRkYNZEnhLw/NK0smk27O5yzbeprK/szx5/wBDFpv/AIBf/Xo/szx5/wBDFpv/AIBf/XoA6G20qwtLI2Vvaxx2xzmIDjmm2Gi6ZpbM1jZRQM/3ig61gf2Z48/6GLTf/AL/AOvR/Znjz/oYtN/8Av8A69HW4HTraW6XLXKxKJnGGfuaEtLeO4e4SFVmk+84HJrmP7M8ef8AQxab/wCAX/16P7M8ef8AQxab/wCAX/16AOpnt4bqFoZ41kjYYZWGQaq6fo2m6VuNjZxW5f72wdawP7M8ef8AQxab/wCAX/16P7M8ef8AQxab/wCAX/16AOtorkv7M8ef9DFpv/gF/wDXo/szx5/0MWm/+AX/ANegDraK5L+zPHn/AEMWm/8AgF/9ej+zPHn/AEMWm/8AgF/9egDraK5L+zPHn/Qxab/4Bf8A16P7M8ef9DFpv/gF/wDXoA62iuS/szx5/wBDFpv/AIBf/Xo/szx5/wBDFpv/AIBf/XoA62iuS/szx5/0MWm/+AX/ANej+zPHn/Qxab/4Bf8A16AOtorkv7M8ef8AQxab/wCAX/16P7M8ef8AQxab/wCAX/16AOtorkv7M8ef9DFpv/gF/wDXo/szx5/0MWm/+AX/ANegDraK5L+zPHn/AEMWm/8AgF/9ej+zPHn/AEMWm/8AgF/9egDraK5L+zPHn/Qxab/4Bf8A16P7M8ef9DFpv/gF/wDXoA62iobRLhLSJLuVZZwoEjou0M3cgdqmoAKKKKACiiigAooooAKKKKACiiigAooooAKKKKACiiigAooooAKKKKACiiigAooooAKKKKACiiigAooooAKKKKACiiigAooooAKKKKACiiigAooooAKKKKACiiigAooooAKKKKACiiigAooooAKKKKACiiigAooooAKKKKACiiigAooooAKKKKACub1/xfHoWuafpz2pkW7PzyhsCIeprpK4ttPTxBr2trIoIiiEMb9dpIzxSvZj6M6HXNYGkaW16sXnHICIDjdmtCJzJCjldpZQcelcFHqU2q2ejWEy5nhudt0hHRV6H8q0rexk8Vz3U17dSx2MMhS2jgkKHjuSKrv/AFpoT6/09f8AI6uaVIIXmkOERSzH2FRWF9BqVlHeWxJilGVJGMiuEdmbwtq1hczzzQW115MDhzuKkjgnvS3kkfh+Gz8OWS3xidfMuTCDJIqnsPSl/wAC33XKen4noVFcJ4f8yDxLEml2+qpYyoftH24HAI6YzXZWtlFaPK0bSEytubexP5U7dSblmiiikMKKKKACiiigAooooAKKKKACiiigAooooAKKKKAGyOscbO33VGTUFjfwajai5t2JjJIyRjpVDX7LVLmEtYaqLJFQ71MIfd+PasbwbY6uthHPJq4ktgzgweQBzn1oWqf9dxN2saB8baOeYzcSgMUdo4iwjIOPm9K3YJ4rmFZoXDxuMqwPBrlfBjWI0C+I8sETSefn6nrVzwOsq+HIxICF3vsB/u5NO2/y/EqSs9O7R0JIAyTgCqkGqWdzcmC3lErL94pyB7E1leI9M1K9nilt3M1sg+e2Enlkn1z3+lWtFvLFw1vb2jWcq/ejePaW9/f60lqJ6E2uaquj6Y90V3NkIi+rHgVjtf65orwXWrXUNza3DhCiRBTET0571P42Vv7EWRU3iOdGYegz1qPxfMlxo9pHCRI89xGYwO4z1px7+dvyG+z7f19x0vWuW8ReLJ9PuYbWwtnYmdY5ZnX5FB9PWuoQYQA9hXNeOQF0u0AAGb2P+dS90EdUdKhLIpPUgU6mR/6pP90U+myVsVb/AFG302AT3LFULBeBnk1ZBDKCOhGa4rxjYaz9neYa0BbtKuyHyB8vPr3rat9N1xdNkik1wPO4HlzfZwNn4d6FrG/9dAfxW/rqaMOpW1xfTWUbEzQgFwRxzVLUPE+m6bePZzNK1wiB/KjjLMwPoO9c3pum6+3ia+RdfAkRVMj/AGYfOM9Mdq0LcW6/EWZbgq1wLNBGxHJ9cU0r280NP4vL/NG/pmrWmrQGW1ZuDhkcbWX6jtUl3qFrYoGuZ0jz90E8t9BXO2ccsvjDWRZSCNWgRfMAyA+Ov1qGzt20ecvrVhJdO7fLcg+aPrj+GlvYGrGlqmsXMt3a6ZpbCK5ukMgkkXPlqO+KXStRv4NVbR9VlSe4MfmRzIm0Ov0qtcTIvjiwn+XyZrZlSTtnPSnynz/H0Bj+YQWjCQjsSehpxW3nf8Lg+vlY1tY1KPSNLmvZBuEY4HqelYL6hr2lRR6pqNzDNZyEb4EiCmIHpz3q94zR38NXJRN5XaSvtkVW8T3Ec/hBFiKu1x5YjA/iOR0pR7+aX9eo7Xsnt/X5D/EGq3UdzBb2eqW2nArvklnQMMdsZq/oQv2t2lu9Vg1FH+48MYUD8qoi00S719be8gMl/HbL8soyhX2B4JqLRES28Waja2XFksatsX7qP3Apx7epL1V/Q6imyOsUbO33VGTTqxtfstUuYS1hqoskVDvUwh9349qiTsrlJXZoWF9BqNqLm2YmMkgEjHSm3WpW1ncQW8zEPcNtjAGcmuZ8G2OsCwjmfWA9tlh5PkAc565qprem68usaeH18MZJ/wB0fswHl/41o1aaRmneFzuycDNVrHUbfUBKbdifJfY2Rjms6XTdcOmpCmuBblWy0/2cfMPTFYXhTT9aM9y/9tgxJcnzI/s4+c/XtUrVtf10Kbsl/Xc27nxhpVvPNB+/llgfZIkURYqfX6Vq2V7b6hbLcW0geNu/p7Guc8MG1Gva99z7R9oO/PXb/hVfRLW8urDWY9PnFuHvH8lwOCO+KOnyuW1r87HUXWp2dnIsUsy+a33Yxyx/Cse91HUtS1aTS9HuI7VrdA800ke/r0GKg0nyNImSHUdNeO5J4uSfNX/vo9Kl0lxF4y1WNwFMqRtGf74xQldk3di5oWqXF1Jc2N9t+2WhAkZRgMD0OKk1/Vm0u1iEKhri5kEUIPTce9Z+hnz/ABVrNzHzEdihh0JA5pfFx8qbSrhlzHHeLvY/wj1p78t+tg2btrb+vwEhvtY0jULaDWLqK7ivG2I8cYTy29Peia/1fWNSurbR7qK0jsm2SPJGH3t6e1HiZhPqGjQREM5uhJgdlx1o8NSCHVNbglARxc7+e6460LVff+gPTby/X8y7o+tm7sLh7pds9mxjnCjOSPSs/SfE93qnieWy+zNBaLCHTzFw7+/tUnhUebdavcBQYpbslD2YetRJ/wAlHk/681/nS+0vT9Aa92Vun+aOpooooAKKKKACiiigAooooAKKKKACiiigAooooAKKKKACiiigAooooAKKKKACiiigAooooAKKKKACiiigAooooAKKKKACiiigAooooAKKKKACiiigAooooAKKKKACiiigAooooAKKKKACiiigAooooAKKKKACiiigAooooAKKKKACiiigAooooAKKKKAErO0jR00k3LLM0rXEm9mYYrSoo8wMCDwnbW/imbXknk3zJtaH+HPrUR8K3MNzL/Z+szWlpM257cRhhz1wTyK6SikklYHqYd74Yt5tFTTLOZ7RUYMJFG45znJz1pt/4duLmaG7tdUktL1E2STrGG8we4Nb1FP+v0Cxj2OiXFrHLLPqk1zeyKV89hgKO2F6cVpWkUsNskc85nkUYaQrjd+FTUUAFFFFABRRRQAUUUUAFFFFABRRRQAUUUUAFFFFABRRRQAhAIwRkU1Y0jjKxoqj0UYp9FDA4rw54StrizeTU7SaKYTuwXeV3DPGQOtdlHGkUaxxqFVRgADpT6KOlgerbCmlELhyo3DvjmnUUAMliSaJo5FDIwwQR1rL0/wvpWmXZureF/MPTe5YL9Aela9FHmHkVxZQi+N4N3mldp+Y4x9KZqGm2upxJFdx+YkbiRRnGGHQ1booAoapYte2qQxkqVcEEMRjFXUXaiqTnAxmnUUANeNJF2yIrj0YZpaWigBgjRXLqihm6sBya5S80Aap40uXvLaU2ptlCyqSvPoCK66ijrcd9Gipp+m2ul2wgtI9iDqSck/U96tEBgQQCD1BpaKHqIpahpNlqdr9muYQYxyNp2lfoR0pumaNZaRA0NpGVDfeZmLMfxNX6KAK1tp9vawPCilkcksHbdnP1qhaeFdJsr77ZDA3mZyAzllX6A8CtiigDO1TQ7DWEVbuIkr0dGKsPxFPtNJtdOsHtbSLarKRyeST6nrV6ii2lgKel2bWNksDuWIJPJzj2zVsgEYIyKWigFoNREjXaiKq+ijApGjR2DMisV5BIzin0UAFNSNI87EVcnJ2jGadRQBxlh4Yi1DV9Wk1K1mRWuS0TqxTev4dRXW21rDZ26wQIEjQYAFTUULRWB6u41kV12uoYehGaz9V0HT9YVBdxNlPutGxRh+IrSoosBTt9LtLXTzYwRlISMHB5P4046datYfYXj3w7duHOT+dWqKHruC0MrS/Dmm6RK0trE+9v4pHLkfTPSjVPDmm6xKst3E+9f4o3KE/XHWtWigCG1tYbO3SCBAkaDAAqIaZaDUzqXlf6SU8svn+GrdFHW4dL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9051" t="9469" r="44938" b="6250"/>
          <a:stretch>
            <a:fillRect/>
          </a:stretch>
        </p:blipFill>
        <p:spPr bwMode="auto">
          <a:xfrm>
            <a:off x="3203848" y="692696"/>
            <a:ext cx="3384376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29605" t="16360" r="26121" b="18672"/>
          <a:stretch>
            <a:fillRect/>
          </a:stretch>
        </p:blipFill>
        <p:spPr bwMode="auto">
          <a:xfrm>
            <a:off x="1547664" y="1052736"/>
            <a:ext cx="576064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NIPARAJÁ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Presented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err="1" smtClean="0"/>
              <a:t>QRoo</a:t>
            </a:r>
            <a:r>
              <a:rPr lang="es-MX" dirty="0" smtClean="0"/>
              <a:t> case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NGO</a:t>
            </a:r>
          </a:p>
          <a:p>
            <a:r>
              <a:rPr lang="es-MX" dirty="0" err="1" smtClean="0"/>
              <a:t>Interested</a:t>
            </a:r>
            <a:r>
              <a:rPr lang="es-MX" dirty="0" smtClean="0"/>
              <a:t> in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framework</a:t>
            </a:r>
            <a:endParaRPr lang="es-MX" dirty="0" smtClean="0"/>
          </a:p>
          <a:p>
            <a:r>
              <a:rPr lang="es-MX" dirty="0" smtClean="0"/>
              <a:t>COBI </a:t>
            </a:r>
            <a:r>
              <a:rPr lang="es-MX" dirty="0" err="1" smtClean="0"/>
              <a:t>interested</a:t>
            </a:r>
            <a:r>
              <a:rPr lang="es-MX" dirty="0" smtClean="0"/>
              <a:t> in </a:t>
            </a:r>
            <a:r>
              <a:rPr lang="es-MX" dirty="0" err="1" smtClean="0"/>
              <a:t>us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NIPARAJÁ’s</a:t>
            </a:r>
            <a:r>
              <a:rPr lang="es-MX" dirty="0" smtClean="0"/>
              <a:t> data as </a:t>
            </a:r>
            <a:r>
              <a:rPr lang="es-MX" dirty="0" err="1" smtClean="0"/>
              <a:t>GoC</a:t>
            </a:r>
            <a:r>
              <a:rPr lang="es-MX" dirty="0" smtClean="0"/>
              <a:t> </a:t>
            </a:r>
            <a:r>
              <a:rPr lang="es-MX" dirty="0" err="1" smtClean="0"/>
              <a:t>pilot</a:t>
            </a:r>
            <a:endParaRPr lang="es-MX" dirty="0" smtClean="0"/>
          </a:p>
          <a:p>
            <a:pPr lvl="1"/>
            <a:r>
              <a:rPr lang="es-MX" dirty="0" smtClean="0"/>
              <a:t>More data</a:t>
            </a:r>
          </a:p>
          <a:p>
            <a:pPr lvl="1"/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renew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Renewing</a:t>
            </a:r>
            <a:r>
              <a:rPr lang="es-MX" dirty="0" smtClean="0"/>
              <a:t> ZRP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NOM 049 </a:t>
            </a:r>
            <a:r>
              <a:rPr lang="es-MX" dirty="0" err="1" smtClean="0"/>
              <a:t>outlines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ESTABLISH a ZRP</a:t>
            </a:r>
          </a:p>
          <a:p>
            <a:r>
              <a:rPr lang="es-MX" dirty="0" smtClean="0"/>
              <a:t>ZRP can </a:t>
            </a:r>
            <a:r>
              <a:rPr lang="es-MX" dirty="0" err="1" smtClean="0"/>
              <a:t>be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Temporal / </a:t>
            </a:r>
            <a:r>
              <a:rPr lang="es-MX" dirty="0" err="1" smtClean="0"/>
              <a:t>Permanent</a:t>
            </a:r>
            <a:endParaRPr lang="es-MX" dirty="0" smtClean="0"/>
          </a:p>
          <a:p>
            <a:pPr lvl="1"/>
            <a:r>
              <a:rPr lang="es-MX" dirty="0" smtClean="0"/>
              <a:t>Total / </a:t>
            </a:r>
            <a:r>
              <a:rPr lang="es-MX" dirty="0" err="1" smtClean="0"/>
              <a:t>Partial</a:t>
            </a:r>
            <a:endParaRPr lang="es-MX" dirty="0" smtClean="0"/>
          </a:p>
          <a:p>
            <a:r>
              <a:rPr lang="es-MX" dirty="0" smtClean="0"/>
              <a:t>NOM 049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include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Monitor a ZRP(</a:t>
            </a:r>
            <a:r>
              <a:rPr lang="es-MX" dirty="0" err="1" smtClean="0"/>
              <a:t>protocol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Evaluate</a:t>
            </a:r>
            <a:r>
              <a:rPr lang="es-MX" dirty="0" smtClean="0"/>
              <a:t> a ZRP (</a:t>
            </a:r>
            <a:r>
              <a:rPr lang="es-MX" dirty="0" err="1" smtClean="0"/>
              <a:t>TURFeffect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Re-</a:t>
            </a:r>
            <a:r>
              <a:rPr lang="es-MX" dirty="0" err="1" smtClean="0"/>
              <a:t>establish</a:t>
            </a:r>
            <a:r>
              <a:rPr lang="es-MX" dirty="0" smtClean="0"/>
              <a:t> </a:t>
            </a:r>
            <a:r>
              <a:rPr lang="es-MX" dirty="0" err="1" smtClean="0"/>
              <a:t>them</a:t>
            </a:r>
            <a:r>
              <a:rPr lang="es-MX" dirty="0" smtClean="0"/>
              <a:t> (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are temporal)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Meeting </a:t>
            </a:r>
            <a:r>
              <a:rPr lang="es-MX" dirty="0" err="1" smtClean="0"/>
              <a:t>with</a:t>
            </a:r>
            <a:r>
              <a:rPr lang="es-MX" dirty="0" smtClean="0"/>
              <a:t> INAPESCA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List</a:t>
            </a:r>
            <a:r>
              <a:rPr lang="es-MX" dirty="0" smtClean="0"/>
              <a:t> of </a:t>
            </a:r>
            <a:r>
              <a:rPr lang="es-MX" dirty="0" err="1" smtClean="0"/>
              <a:t>indicators</a:t>
            </a:r>
            <a:endParaRPr lang="es-MX" dirty="0" smtClean="0"/>
          </a:p>
          <a:p>
            <a:r>
              <a:rPr lang="es-MX" dirty="0" smtClean="0"/>
              <a:t>Framework</a:t>
            </a:r>
          </a:p>
          <a:p>
            <a:r>
              <a:rPr lang="es-MX" dirty="0" err="1" smtClean="0"/>
              <a:t>Preliminary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Sian Kan (</a:t>
            </a:r>
            <a:r>
              <a:rPr lang="es-MX" dirty="0" err="1" smtClean="0"/>
              <a:t>QRoo</a:t>
            </a:r>
            <a:r>
              <a:rPr lang="es-MX" dirty="0" smtClean="0"/>
              <a:t>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153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Over the summer</vt:lpstr>
      <vt:lpstr>Data</vt:lpstr>
      <vt:lpstr>Preliminary analysis of QRoo</vt:lpstr>
      <vt:lpstr>Diapositiva 4</vt:lpstr>
      <vt:lpstr>Diapositiva 5</vt:lpstr>
      <vt:lpstr>NIPARAJÁ</vt:lpstr>
      <vt:lpstr>Renewing ZRP</vt:lpstr>
      <vt:lpstr>Meeting with INAPESCA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the summer</dc:title>
  <dc:creator>JC</dc:creator>
  <cp:lastModifiedBy>JC</cp:lastModifiedBy>
  <cp:revision>1</cp:revision>
  <dcterms:created xsi:type="dcterms:W3CDTF">2016-09-30T15:30:44Z</dcterms:created>
  <dcterms:modified xsi:type="dcterms:W3CDTF">2016-09-30T17:39:53Z</dcterms:modified>
</cp:coreProperties>
</file>