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1" r:id="rId7"/>
    <p:sldId id="270" r:id="rId8"/>
    <p:sldId id="259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 FRAMEWORK TO EVALUATE MARINE RESERVES IN MEXICO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Caio Faro, Jael Martinez, Juan Carlos Villasenor and </a:t>
            </a:r>
            <a:r>
              <a:rPr lang="en-US" dirty="0" err="1" smtClean="0">
                <a:solidFill>
                  <a:schemeClr val="bg1"/>
                </a:solidFill>
              </a:rPr>
              <a:t>Melaina</a:t>
            </a:r>
            <a:r>
              <a:rPr lang="en-US" dirty="0" smtClean="0">
                <a:solidFill>
                  <a:schemeClr val="bg1"/>
                </a:solidFill>
              </a:rPr>
              <a:t> Wright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TURFeffect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Fall Review Meeting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November 03,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Questions?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Determine a set of biophysical, socioeconomic and governance indicators that can be used to evaluate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2. Use the selected indicators to propose a framework for evaluating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177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Collection and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Started during Spring quarter and continued over the </a:t>
            </a:r>
            <a:r>
              <a:rPr lang="en-US" dirty="0" smtClean="0">
                <a:solidFill>
                  <a:schemeClr val="bg1"/>
                </a:solidFill>
              </a:rPr>
              <a:t>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Juan Carlos’ internship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Jael </a:t>
            </a:r>
            <a:r>
              <a:rPr lang="en-US" dirty="0" smtClean="0">
                <a:solidFill>
                  <a:schemeClr val="bg1"/>
                </a:solidFill>
              </a:rPr>
              <a:t>and the ETJ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Reserves’ Objectives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Redefined indicators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Matched indicators with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1827"/>
              </p:ext>
            </p:extLst>
          </p:nvPr>
        </p:nvGraphicFramePr>
        <p:xfrm>
          <a:off x="838199" y="1665374"/>
          <a:ext cx="10515601" cy="424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426"/>
                <a:gridCol w="3339841"/>
                <a:gridCol w="475254"/>
                <a:gridCol w="331238"/>
                <a:gridCol w="192022"/>
                <a:gridCol w="192022"/>
                <a:gridCol w="192022"/>
                <a:gridCol w="192022"/>
                <a:gridCol w="336038"/>
                <a:gridCol w="480055"/>
                <a:gridCol w="475254"/>
                <a:gridCol w="331238"/>
                <a:gridCol w="336038"/>
                <a:gridCol w="331238"/>
                <a:gridCol w="192022"/>
                <a:gridCol w="192022"/>
                <a:gridCol w="336038"/>
                <a:gridCol w="331238"/>
                <a:gridCol w="336038"/>
                <a:gridCol w="336038"/>
                <a:gridCol w="336038"/>
                <a:gridCol w="331238"/>
                <a:gridCol w="187221"/>
              </a:tblGrid>
              <a:tr h="1978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Tipo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Objetivos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Biophysical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Socio-economical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Governance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Diversity index (Richness, Shannon, Simpson)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of mature organisms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Natural Disturbance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Trophic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Biomass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Income from 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Alternative economic opportunities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Access to the fishery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Number of fishers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Legal recognition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Illegal harvesting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Management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enforcement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Size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Reasoning for reserve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Membership to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Type of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/>
                </a:tc>
              </a:tr>
              <a:tr h="34109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ZRP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Recuperar especies de interés comercial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Conservar especies en régimen de protección especial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Mejorar la productividad pesquera en aguas adyacentes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Evitar que se llegue a la sobreexplotación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</a:rPr>
                        <a:t>Recuperar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especies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sobreexplotadas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672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Contribuir al mantenimiento de los procesos biológicos (crianza, reclutamiento, crecimiento, reproducción, alimentación)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  <a:tr h="38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Preservar el hábitat de las especies pesqueras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Survey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 over the 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 and Improvement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New tests in 1 week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Changed Methods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Improved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Deciding how to input Governance indicators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Outreach and Feedback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526421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Outreach and </a:t>
            </a: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Workshop “ </a:t>
            </a:r>
            <a:r>
              <a:rPr lang="en-US" dirty="0" err="1" smtClean="0">
                <a:solidFill>
                  <a:schemeClr val="bg1"/>
                </a:solidFill>
              </a:rPr>
              <a:t>Evaluacion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Seguimiento</a:t>
            </a:r>
            <a:r>
              <a:rPr lang="en-US" dirty="0" smtClean="0">
                <a:solidFill>
                  <a:schemeClr val="bg1"/>
                </a:solidFill>
              </a:rPr>
              <a:t> de Zonas de Refugio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Mexico” – La Paz, Mexico.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Presentation of list of indicators and preliminary results from Quintana </a:t>
            </a:r>
            <a:r>
              <a:rPr lang="en-US" dirty="0" err="1" smtClean="0">
                <a:solidFill>
                  <a:schemeClr val="bg1"/>
                </a:solidFill>
              </a:rPr>
              <a:t>Roo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Group activity to debate possible indicators in the evaluation of fishing refugees.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2216903"/>
            <a:ext cx="3486911" cy="2615184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2" y="4025873"/>
            <a:ext cx="3191575" cy="26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1. Determine a set of biophysical, socioeconomic and governance indicators that can be used to evaluate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2. Use the selected indicators to propose a framework for evaluating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2629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 Steps – Fall Quarter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Field trip to </a:t>
            </a:r>
            <a:r>
              <a:rPr lang="en-US" dirty="0" smtClean="0">
                <a:solidFill>
                  <a:schemeClr val="bg1"/>
                </a:solidFill>
              </a:rPr>
              <a:t>El Rosario, Mexico – November 10 to 13, 2016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Guidebook </a:t>
            </a:r>
            <a:r>
              <a:rPr lang="en-US" dirty="0" smtClean="0">
                <a:solidFill>
                  <a:schemeClr val="bg1"/>
                </a:solidFill>
              </a:rPr>
              <a:t>outline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Shiny app (beta version)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</a:t>
            </a:r>
            <a:r>
              <a:rPr lang="en-US" dirty="0" smtClean="0">
                <a:solidFill>
                  <a:schemeClr val="bg1"/>
                </a:solidFill>
              </a:rPr>
              <a:t>Report outline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Upcoming Academic 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Academic </a:t>
            </a:r>
            <a:r>
              <a:rPr lang="en-US" dirty="0" smtClean="0">
                <a:solidFill>
                  <a:schemeClr val="bg1"/>
                </a:solidFill>
              </a:rPr>
              <a:t>defense – March 3 or 10, 2017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 – March 24, 2017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brief and </a:t>
            </a:r>
            <a:r>
              <a:rPr lang="en-US" dirty="0" smtClean="0">
                <a:solidFill>
                  <a:schemeClr val="bg1"/>
                </a:solidFill>
              </a:rPr>
              <a:t>poster – April 14, 2017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smtClean="0">
                <a:solidFill>
                  <a:schemeClr val="bg1"/>
                </a:solidFill>
              </a:rPr>
              <a:t>presentation – April 21,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418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FRAMEWORK TO EVALUATE MARINE RESERVES IN MEXICO</vt:lpstr>
      <vt:lpstr>Objectives</vt:lpstr>
      <vt:lpstr>Summer and Fall Progress</vt:lpstr>
      <vt:lpstr>Apresentação do PowerPoint</vt:lpstr>
      <vt:lpstr>Summer and Fall Progress Survey</vt:lpstr>
      <vt:lpstr>Summer and Fall Progress Outreach and Feedback</vt:lpstr>
      <vt:lpstr>Objectives</vt:lpstr>
      <vt:lpstr>Next Steps – Fall Quarter</vt:lpstr>
      <vt:lpstr>Upcoming Academic Deliverables</vt:lpstr>
      <vt:lpstr>Apresentação do PowerPoint</vt:lpstr>
      <vt:lpstr>Apresentação do PowerPoint</vt:lpstr>
    </vt:vector>
  </TitlesOfParts>
  <Company>UCSB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EVALUATE MARINE RESERVES IN MEXICO</dc:title>
  <dc:creator>Caio Faro</dc:creator>
  <cp:lastModifiedBy>Caio Faro</cp:lastModifiedBy>
  <cp:revision>41</cp:revision>
  <dcterms:created xsi:type="dcterms:W3CDTF">2016-11-01T22:03:08Z</dcterms:created>
  <dcterms:modified xsi:type="dcterms:W3CDTF">2016-11-02T16:39:39Z</dcterms:modified>
</cp:coreProperties>
</file>