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ADFA-7E78-4A19-9317-E6AE6B5536B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C3C22-2A7D-4E70-8914-3DED55654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0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ADFA-7E78-4A19-9317-E6AE6B5536B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C3C22-2A7D-4E70-8914-3DED55654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3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ADFA-7E78-4A19-9317-E6AE6B5536B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C3C22-2A7D-4E70-8914-3DED55654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5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ADFA-7E78-4A19-9317-E6AE6B5536B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C3C22-2A7D-4E70-8914-3DED55654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9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ADFA-7E78-4A19-9317-E6AE6B5536B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C3C22-2A7D-4E70-8914-3DED55654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5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ADFA-7E78-4A19-9317-E6AE6B5536B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C3C22-2A7D-4E70-8914-3DED55654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5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ADFA-7E78-4A19-9317-E6AE6B5536B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C3C22-2A7D-4E70-8914-3DED55654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6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ADFA-7E78-4A19-9317-E6AE6B5536B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C3C22-2A7D-4E70-8914-3DED55654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4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ADFA-7E78-4A19-9317-E6AE6B5536B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C3C22-2A7D-4E70-8914-3DED55654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1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ADFA-7E78-4A19-9317-E6AE6B5536B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C3C22-2A7D-4E70-8914-3DED55654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1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ADFA-7E78-4A19-9317-E6AE6B5536B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C3C22-2A7D-4E70-8914-3DED55654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9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FADFA-7E78-4A19-9317-E6AE6B5536B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C3C22-2A7D-4E70-8914-3DED55654D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16334" y="526884"/>
            <a:ext cx="11385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No-</a:t>
            </a:r>
            <a:r>
              <a:rPr lang="pt-B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take</a:t>
            </a:r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reserve </a:t>
            </a:r>
            <a:r>
              <a:rPr lang="pt-B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effectiveness</a:t>
            </a:r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calculator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59396" y="1772615"/>
            <a:ext cx="339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the objectives of your NTZ</a:t>
            </a:r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1294247" y="3581945"/>
            <a:ext cx="408152" cy="34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1294247" y="2978835"/>
            <a:ext cx="408152" cy="34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94247" y="2375725"/>
            <a:ext cx="408152" cy="34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/>
          <p:cNvSpPr txBox="1"/>
          <p:nvPr/>
        </p:nvSpPr>
        <p:spPr>
          <a:xfrm>
            <a:off x="1854558" y="2350228"/>
            <a:ext cx="302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Protect/restore the ecosystem</a:t>
            </a:r>
            <a:endParaRPr lang="en-US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854556" y="2953338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Improve nearby fisheries</a:t>
            </a:r>
            <a:endParaRPr lang="en-US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854556" y="3556221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Protect specific species</a:t>
            </a:r>
            <a:endParaRPr lang="en-US" dirty="0"/>
          </a:p>
        </p:txBody>
      </p:sp>
      <p:sp>
        <p:nvSpPr>
          <p:cNvPr id="17" name="Retângulo 16"/>
          <p:cNvSpPr/>
          <p:nvPr/>
        </p:nvSpPr>
        <p:spPr>
          <a:xfrm>
            <a:off x="6684135" y="1906287"/>
            <a:ext cx="4404574" cy="443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/>
          <p:cNvSpPr/>
          <p:nvPr/>
        </p:nvSpPr>
        <p:spPr>
          <a:xfrm>
            <a:off x="11088709" y="1905560"/>
            <a:ext cx="476519" cy="44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/>
          <p:cNvSpPr txBox="1"/>
          <p:nvPr/>
        </p:nvSpPr>
        <p:spPr>
          <a:xfrm>
            <a:off x="7020116" y="1943228"/>
            <a:ext cx="287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your no-take reserve</a:t>
            </a:r>
            <a:endParaRPr lang="en-US" dirty="0"/>
          </a:p>
        </p:txBody>
      </p:sp>
      <p:sp>
        <p:nvSpPr>
          <p:cNvPr id="20" name="Triângulo isósceles 19"/>
          <p:cNvSpPr/>
          <p:nvPr/>
        </p:nvSpPr>
        <p:spPr>
          <a:xfrm rot="10800000">
            <a:off x="11130565" y="1957281"/>
            <a:ext cx="392805" cy="35527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ângulo 20"/>
          <p:cNvSpPr/>
          <p:nvPr/>
        </p:nvSpPr>
        <p:spPr>
          <a:xfrm>
            <a:off x="7804597" y="4906851"/>
            <a:ext cx="2833351" cy="965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21"/>
          <p:cNvSpPr txBox="1"/>
          <p:nvPr/>
        </p:nvSpPr>
        <p:spPr>
          <a:xfrm>
            <a:off x="8370205" y="5097420"/>
            <a:ext cx="1702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Continue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776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661033" y="188626"/>
            <a:ext cx="11385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No-</a:t>
            </a:r>
            <a:r>
              <a:rPr lang="pt-B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take</a:t>
            </a:r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reserve </a:t>
            </a:r>
            <a:r>
              <a:rPr lang="pt-B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effectiveness</a:t>
            </a:r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calculator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85676" y="4653479"/>
            <a:ext cx="4404574" cy="443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/>
          <p:cNvSpPr/>
          <p:nvPr/>
        </p:nvSpPr>
        <p:spPr>
          <a:xfrm>
            <a:off x="5390250" y="4652752"/>
            <a:ext cx="476519" cy="44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/>
          <p:cNvSpPr txBox="1"/>
          <p:nvPr/>
        </p:nvSpPr>
        <p:spPr>
          <a:xfrm>
            <a:off x="1321657" y="4690420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your file</a:t>
            </a:r>
            <a:endParaRPr lang="en-US" dirty="0"/>
          </a:p>
        </p:txBody>
      </p:sp>
      <p:sp>
        <p:nvSpPr>
          <p:cNvPr id="21" name="Retângulo 20"/>
          <p:cNvSpPr/>
          <p:nvPr/>
        </p:nvSpPr>
        <p:spPr>
          <a:xfrm>
            <a:off x="8266993" y="4731856"/>
            <a:ext cx="2833351" cy="965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21"/>
          <p:cNvSpPr txBox="1"/>
          <p:nvPr/>
        </p:nvSpPr>
        <p:spPr>
          <a:xfrm>
            <a:off x="8832601" y="4922425"/>
            <a:ext cx="1702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Continue</a:t>
            </a:r>
            <a:endParaRPr lang="en-US" sz="3200" dirty="0"/>
          </a:p>
        </p:txBody>
      </p:sp>
      <p:sp>
        <p:nvSpPr>
          <p:cNvPr id="23" name="Retângulo 22"/>
          <p:cNvSpPr/>
          <p:nvPr/>
        </p:nvSpPr>
        <p:spPr>
          <a:xfrm>
            <a:off x="3863213" y="5397576"/>
            <a:ext cx="1906964" cy="597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/>
          <p:cNvSpPr txBox="1"/>
          <p:nvPr/>
        </p:nvSpPr>
        <p:spPr>
          <a:xfrm>
            <a:off x="4096541" y="5465462"/>
            <a:ext cx="143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Upload</a:t>
            </a:r>
            <a:endParaRPr lang="en-US" sz="2400" dirty="0"/>
          </a:p>
        </p:txBody>
      </p:sp>
      <p:sp>
        <p:nvSpPr>
          <p:cNvPr id="2" name="Fluxograma: Vários documentos 1"/>
          <p:cNvSpPr/>
          <p:nvPr/>
        </p:nvSpPr>
        <p:spPr>
          <a:xfrm>
            <a:off x="5486842" y="4731856"/>
            <a:ext cx="283335" cy="275820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2957169" y="1334987"/>
            <a:ext cx="622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objectives you chose, your file should look like this table: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20488"/>
              </p:ext>
            </p:extLst>
          </p:nvPr>
        </p:nvGraphicFramePr>
        <p:xfrm>
          <a:off x="2777076" y="1792304"/>
          <a:ext cx="65879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066"/>
                <a:gridCol w="1476502"/>
                <a:gridCol w="1225066"/>
                <a:gridCol w="1354519"/>
                <a:gridCol w="13068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Abundance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 Rosario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Punta </a:t>
                      </a:r>
                      <a:r>
                        <a:rPr lang="en-US" dirty="0" err="1" smtClean="0"/>
                        <a:t>Patos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P. </a:t>
                      </a:r>
                      <a:r>
                        <a:rPr lang="en-US" dirty="0" err="1" smtClean="0"/>
                        <a:t>clathratus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 Rosario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Punta </a:t>
                      </a:r>
                      <a:r>
                        <a:rPr lang="en-US" dirty="0" err="1" smtClean="0"/>
                        <a:t>Patos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P. </a:t>
                      </a:r>
                      <a:r>
                        <a:rPr lang="en-US" dirty="0" err="1" smtClean="0"/>
                        <a:t>clathratus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 Rosario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 </a:t>
                      </a:r>
                      <a:r>
                        <a:rPr lang="en-US" dirty="0" err="1" smtClean="0"/>
                        <a:t>Caracolera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P. </a:t>
                      </a:r>
                      <a:r>
                        <a:rPr lang="en-US" dirty="0" err="1" smtClean="0"/>
                        <a:t>clathratus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 Rosario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 </a:t>
                      </a:r>
                      <a:r>
                        <a:rPr lang="en-US" dirty="0" err="1" smtClean="0"/>
                        <a:t>Caracolera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P. </a:t>
                      </a:r>
                      <a:r>
                        <a:rPr lang="en-US" dirty="0" err="1" smtClean="0"/>
                        <a:t>clathratus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12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77698" y="446204"/>
            <a:ext cx="11385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No-</a:t>
            </a:r>
            <a:r>
              <a:rPr lang="pt-B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take</a:t>
            </a:r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reserve </a:t>
            </a:r>
            <a:r>
              <a:rPr lang="pt-B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effectiveness</a:t>
            </a:r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calculator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116768" y="4206850"/>
            <a:ext cx="1906964" cy="597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/>
          <p:cNvSpPr txBox="1"/>
          <p:nvPr/>
        </p:nvSpPr>
        <p:spPr>
          <a:xfrm>
            <a:off x="5282171" y="4274736"/>
            <a:ext cx="157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Report</a:t>
            </a:r>
            <a:endParaRPr lang="en-US" sz="2400" dirty="0"/>
          </a:p>
        </p:txBody>
      </p:sp>
      <p:sp>
        <p:nvSpPr>
          <p:cNvPr id="5" name="Retângulo 4"/>
          <p:cNvSpPr/>
          <p:nvPr/>
        </p:nvSpPr>
        <p:spPr>
          <a:xfrm>
            <a:off x="1506826" y="2028338"/>
            <a:ext cx="2176531" cy="105736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4262907" y="2141521"/>
            <a:ext cx="7240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Your reserve is achieving its objectives!</a:t>
            </a:r>
          </a:p>
          <a:p>
            <a:r>
              <a:rPr lang="en-US" sz="2400" dirty="0" smtClean="0"/>
              <a:t>Click on the button below to download a detailed report.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9501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111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Faro</dc:creator>
  <cp:lastModifiedBy>Caio Faro</cp:lastModifiedBy>
  <cp:revision>8</cp:revision>
  <dcterms:created xsi:type="dcterms:W3CDTF">2016-05-30T19:18:45Z</dcterms:created>
  <dcterms:modified xsi:type="dcterms:W3CDTF">2016-05-30T20:15:15Z</dcterms:modified>
</cp:coreProperties>
</file>