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5" r:id="rId3"/>
    <p:sldId id="267" r:id="rId4"/>
    <p:sldId id="273" r:id="rId5"/>
    <p:sldId id="272" r:id="rId6"/>
    <p:sldId id="274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veWeb" initials="LiveWe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activeX/activeX1.xml><?xml version="1.0" encoding="utf-8"?>
<ax:ocx xmlns:ax="http://schemas.microsoft.com/office/2006/activeX" xmlns:r="http://schemas.openxmlformats.org/officeDocument/2006/relationships" ax:classid="{8856F961-340A-11D0-A96B-00C04FD705A2}" ax:persistence="persistPropertyBag">
  <ax:ocxPr ax:name="ExtentX" ax:value="28893"/>
  <ax:ocxPr ax:name="ExtentY" ax:value="15981"/>
  <ax:ocxPr ax:name="ViewMode" ax:value="0"/>
  <ax:ocxPr ax:name="Offline" ax:value="0"/>
  <ax:ocxPr ax:name="Silent" ax:value="1"/>
  <ax:ocxPr ax:name="RegisterAsBrowser" ax:value="0"/>
  <ax:ocxPr ax:name="RegisterAsDropTarget" ax:value="1"/>
  <ax:ocxPr ax:name="AutoArrange" ax:value="0"/>
  <ax:ocxPr ax:name="NoClientEdge" ax:value="0"/>
  <ax:ocxPr ax:name="AlignLeft" ax:value="0"/>
  <ax:ocxPr ax:name="NoWebView" ax:value="0"/>
  <ax:ocxPr ax:name="HideFileNames" ax:value="0"/>
  <ax:ocxPr ax:name="SingleClick" ax:value="0"/>
  <ax:ocxPr ax:name="SingleSelection" ax:value="0"/>
  <ax:ocxPr ax:name="NoFolders" ax:value="0"/>
  <ax:ocxPr ax:name="Transparent" ax:value="0"/>
  <ax:ocxPr ax:name="Location" ax:value=""/>
</ax:ocx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FE08-402F-43D4-BD77-C43E467A912C}" type="datetimeFigureOut">
              <a:rPr lang="es-MX" smtClean="0"/>
              <a:t>15/02/2017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8A6B-8B85-4708-AFBE-1CD22D00C1D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316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FE08-402F-43D4-BD77-C43E467A912C}" type="datetimeFigureOut">
              <a:rPr lang="es-MX" smtClean="0"/>
              <a:t>15/02/2017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8A6B-8B85-4708-AFBE-1CD22D00C1D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110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FE08-402F-43D4-BD77-C43E467A912C}" type="datetimeFigureOut">
              <a:rPr lang="es-MX" smtClean="0"/>
              <a:t>15/02/2017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8A6B-8B85-4708-AFBE-1CD22D00C1D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85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FE08-402F-43D4-BD77-C43E467A912C}" type="datetimeFigureOut">
              <a:rPr lang="es-MX" smtClean="0"/>
              <a:t>15/02/2017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8A6B-8B85-4708-AFBE-1CD22D00C1D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905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FE08-402F-43D4-BD77-C43E467A912C}" type="datetimeFigureOut">
              <a:rPr lang="es-MX" smtClean="0"/>
              <a:t>15/02/2017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8A6B-8B85-4708-AFBE-1CD22D00C1D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768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FE08-402F-43D4-BD77-C43E467A912C}" type="datetimeFigureOut">
              <a:rPr lang="es-MX" smtClean="0"/>
              <a:t>15/02/2017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8A6B-8B85-4708-AFBE-1CD22D00C1D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74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FE08-402F-43D4-BD77-C43E467A912C}" type="datetimeFigureOut">
              <a:rPr lang="es-MX" smtClean="0"/>
              <a:t>15/02/2017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8A6B-8B85-4708-AFBE-1CD22D00C1D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614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FE08-402F-43D4-BD77-C43E467A912C}" type="datetimeFigureOut">
              <a:rPr lang="es-MX" smtClean="0"/>
              <a:t>15/02/2017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8A6B-8B85-4708-AFBE-1CD22D00C1D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557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FE08-402F-43D4-BD77-C43E467A912C}" type="datetimeFigureOut">
              <a:rPr lang="es-MX" smtClean="0"/>
              <a:t>15/02/2017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8A6B-8B85-4708-AFBE-1CD22D00C1D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623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FE08-402F-43D4-BD77-C43E467A912C}" type="datetimeFigureOut">
              <a:rPr lang="es-MX" smtClean="0"/>
              <a:t>15/02/2017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8A6B-8B85-4708-AFBE-1CD22D00C1D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809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FE08-402F-43D4-BD77-C43E467A912C}" type="datetimeFigureOut">
              <a:rPr lang="es-MX" smtClean="0"/>
              <a:t>15/02/2017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8A6B-8B85-4708-AFBE-1CD22D00C1D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924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6FE08-402F-43D4-BD77-C43E467A912C}" type="datetimeFigureOut">
              <a:rPr lang="es-MX" smtClean="0"/>
              <a:t>15/02/2017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78A6B-8B85-4708-AFBE-1CD22D00C1D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165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MAREA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Marine Reserve Evaluation App</a:t>
            </a:r>
          </a:p>
          <a:p>
            <a:r>
              <a:rPr lang="en-US" b="1" dirty="0">
                <a:solidFill>
                  <a:schemeClr val="bg1"/>
                </a:solidFill>
              </a:rPr>
              <a:t>By </a:t>
            </a:r>
            <a:r>
              <a:rPr lang="en-US" b="1" dirty="0" err="1">
                <a:solidFill>
                  <a:schemeClr val="bg1"/>
                </a:solidFill>
              </a:rPr>
              <a:t>TURFeffect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20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897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is this?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Not a presentation check</a:t>
            </a:r>
          </a:p>
          <a:p>
            <a:r>
              <a:rPr lang="en-US" dirty="0">
                <a:solidFill>
                  <a:schemeClr val="bg1"/>
                </a:solidFill>
              </a:rPr>
              <a:t>Not a project review</a:t>
            </a:r>
          </a:p>
          <a:p>
            <a:r>
              <a:rPr lang="en-US" dirty="0">
                <a:solidFill>
                  <a:schemeClr val="bg1"/>
                </a:solidFill>
              </a:rPr>
              <a:t>Not a “change your color scheme” thing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Show ONE of the deliverables, and ask for comments</a:t>
            </a:r>
          </a:p>
        </p:txBody>
      </p:sp>
    </p:spTree>
    <p:extLst>
      <p:ext uri="{BB962C8B-B14F-4D97-AF65-F5344CB8AC3E}">
        <p14:creationId xmlns:p14="http://schemas.microsoft.com/office/powerpoint/2010/main" val="254101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Quick description of our project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Framework to evaluate the effectiveness of no-take marine reserves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Scalable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Replicable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Traceable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Easy / cheap to implement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Include ecological, socioeconomic, and governance indicators</a:t>
            </a:r>
          </a:p>
        </p:txBody>
      </p:sp>
    </p:spTree>
    <p:extLst>
      <p:ext uri="{BB962C8B-B14F-4D97-AF65-F5344CB8AC3E}">
        <p14:creationId xmlns:p14="http://schemas.microsoft.com/office/powerpoint/2010/main" val="194179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467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More than just a guidebook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2" y="1523634"/>
            <a:ext cx="3751632" cy="5296423"/>
          </a:xfrm>
        </p:spPr>
      </p:pic>
      <p:pic>
        <p:nvPicPr>
          <p:cNvPr id="11266" name="Picture 2" descr="mundopece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70" y="1523635"/>
            <a:ext cx="3736920" cy="529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hinnyApp-wheel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6" r="18469"/>
          <a:stretch/>
        </p:blipFill>
        <p:spPr bwMode="auto">
          <a:xfrm>
            <a:off x="8014090" y="1932282"/>
            <a:ext cx="4081195" cy="445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7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12299" name="WebBrowser1" r:id="rId2" imgW="10401480" imgH="5753160"/>
        </mc:Choice>
        <mc:Fallback>
          <p:control name="WebBrowser1" r:id="rId2" imgW="10401480" imgH="5753160">
            <p:pic>
              <p:nvPicPr>
                <p:cNvPr id="2" name="WebBrowser1"/>
                <p:cNvPicPr>
                  <a:picLocks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9649" y="1000125"/>
                  <a:ext cx="10401301" cy="5753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4739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517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we are looking for?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6600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Comments on how intuitive the app is</a:t>
            </a:r>
          </a:p>
          <a:p>
            <a:r>
              <a:rPr lang="en-US" dirty="0">
                <a:solidFill>
                  <a:schemeClr val="bg1"/>
                </a:solidFill>
              </a:rPr>
              <a:t>Any issues (red error messages, something broken / not showing)</a:t>
            </a:r>
          </a:p>
          <a:p>
            <a:r>
              <a:rPr lang="en-US" dirty="0">
                <a:solidFill>
                  <a:schemeClr val="bg1"/>
                </a:solidFill>
              </a:rPr>
              <a:t>Any ideas on how to make the app better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MAREA channel on Slack</a:t>
            </a:r>
          </a:p>
          <a:p>
            <a:r>
              <a:rPr lang="en-US" dirty="0">
                <a:solidFill>
                  <a:schemeClr val="bg1"/>
                </a:solidFill>
              </a:rPr>
              <a:t>https://github.com/turfeffect/AppDraft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7838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How?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4202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OOMINDEX" val="2"/>
  <p:tag name="ZOOM" val="100"/>
  <p:tag name="RESIDUE" val="-1"/>
  <p:tag name="POSITION" val="3"/>
  <p:tag name="SIZE" val="70"/>
  <p:tag name="LOOP" val="0"/>
  <p:tag name="URL" val="https://jcvd.shinyapps.io/DraftApp/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123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MAREA</vt:lpstr>
      <vt:lpstr>What is this?</vt:lpstr>
      <vt:lpstr>Quick description of our project</vt:lpstr>
      <vt:lpstr>More than just a guidebook</vt:lpstr>
      <vt:lpstr>PowerPoint Presentation</vt:lpstr>
      <vt:lpstr>What we are looking for?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</dc:creator>
  <cp:lastModifiedBy>JC</cp:lastModifiedBy>
  <cp:revision>10</cp:revision>
  <dcterms:created xsi:type="dcterms:W3CDTF">2017-02-15T19:26:33Z</dcterms:created>
  <dcterms:modified xsi:type="dcterms:W3CDTF">2017-02-16T02:47:09Z</dcterms:modified>
</cp:coreProperties>
</file>