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58" d="100"/>
          <a:sy n="58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C143E-8609-4633-81FD-50B8B6CED55E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62E41-B9A8-4F82-BC8B-A810787C1BE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indicator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</a:t>
            </a:r>
            <a:r>
              <a:rPr lang="es-MX" baseline="0" dirty="0" err="1" smtClean="0"/>
              <a:t>indicator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</a:t>
            </a:r>
            <a:r>
              <a:rPr lang="es-MX" baseline="0" dirty="0" err="1" smtClean="0"/>
              <a:t>indicator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indicators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document</a:t>
            </a:r>
            <a:r>
              <a:rPr lang="es-MX" baseline="0" dirty="0" smtClean="0"/>
              <a:t>, a </a:t>
            </a:r>
            <a:r>
              <a:rPr lang="es-MX" baseline="0" dirty="0" err="1" smtClean="0"/>
              <a:t>section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with</a:t>
            </a:r>
            <a:r>
              <a:rPr lang="es-MX" baseline="0" dirty="0" smtClean="0"/>
              <a:t> final </a:t>
            </a:r>
            <a:r>
              <a:rPr lang="es-MX" baseline="0" dirty="0" err="1" smtClean="0"/>
              <a:t>recommendations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suggestions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bases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literature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review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understanding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social-</a:t>
            </a:r>
            <a:r>
              <a:rPr lang="es-MX" baseline="0" dirty="0" err="1" smtClean="0"/>
              <a:t>ecological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system</a:t>
            </a:r>
            <a:r>
              <a:rPr lang="es-MX" baseline="0" dirty="0" smtClean="0"/>
              <a:t>, and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analysis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perform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with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data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including</a:t>
            </a:r>
            <a:r>
              <a:rPr lang="es-MX" baseline="0" dirty="0" smtClean="0"/>
              <a:t> social and </a:t>
            </a:r>
            <a:r>
              <a:rPr lang="es-MX" baseline="0" dirty="0" err="1" smtClean="0"/>
              <a:t>governance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stuff</a:t>
            </a:r>
            <a:r>
              <a:rPr lang="es-MX" baseline="0" smtClean="0"/>
              <a:t>).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t>2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08B3-F416-4629-824F-253D05E89121}" type="datetimeFigureOut">
              <a:rPr lang="es-MX" smtClean="0"/>
              <a:t>18/07/2016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33DF-57DF-4538-9E0C-2FB406A94DD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42 Grupo"/>
          <p:cNvGrpSpPr/>
          <p:nvPr/>
        </p:nvGrpSpPr>
        <p:grpSpPr>
          <a:xfrm>
            <a:off x="395536" y="188640"/>
            <a:ext cx="849694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Elipse"/>
            <p:cNvSpPr/>
            <p:nvPr/>
          </p:nvSpPr>
          <p:spPr>
            <a:xfrm>
              <a:off x="4211960" y="5229200"/>
              <a:ext cx="792000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err="1" smtClean="0"/>
                <a:t>Biophysical</a:t>
              </a:r>
              <a:r>
                <a:rPr lang="es-MX" b="1" dirty="0" smtClean="0"/>
                <a:t>		   Socio-</a:t>
              </a:r>
              <a:r>
                <a:rPr lang="es-MX" b="1" dirty="0" err="1" smtClean="0"/>
                <a:t>Economic</a:t>
              </a:r>
              <a:r>
                <a:rPr lang="es-MX" b="1" dirty="0" smtClean="0"/>
                <a:t>		       </a:t>
              </a:r>
              <a:r>
                <a:rPr lang="es-MX" b="1" dirty="0" err="1" smtClean="0"/>
                <a:t>Governance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Indicator</a:t>
              </a:r>
              <a:r>
                <a:rPr lang="es-MX" dirty="0" smtClean="0"/>
                <a:t> 1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2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Indicator</a:t>
              </a:r>
              <a:r>
                <a:rPr lang="es-MX" dirty="0" smtClean="0"/>
                <a:t> 1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2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Indicator</a:t>
              </a:r>
              <a:r>
                <a:rPr lang="es-MX" dirty="0" smtClean="0"/>
                <a:t> 1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2</a:t>
              </a:r>
            </a:p>
            <a:p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err="1" smtClean="0"/>
                <a:t>Indicator</a:t>
              </a:r>
              <a:r>
                <a:rPr lang="es-MX" dirty="0" smtClean="0"/>
                <a:t>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LEGEND	</a:t>
              </a:r>
              <a:r>
                <a:rPr lang="es-MX" b="1" dirty="0"/>
                <a:t>	 </a:t>
              </a:r>
              <a:r>
                <a:rPr lang="es-MX" b="1" dirty="0" smtClean="0"/>
                <a:t>             OVERALL		      DOWNLOAD REPORT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636282" cy="167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err="1" smtClean="0"/>
                <a:t>Significant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increase</a:t>
              </a:r>
              <a:endParaRPr lang="es-MX" sz="1400" dirty="0" smtClean="0"/>
            </a:p>
            <a:p>
              <a:pPr>
                <a:lnSpc>
                  <a:spcPct val="150000"/>
                </a:lnSpc>
              </a:pPr>
              <a:r>
                <a:rPr lang="es-MX" sz="1400" dirty="0" err="1" smtClean="0"/>
                <a:t>Increase</a:t>
              </a:r>
              <a:endParaRPr lang="es-MX" sz="1400" dirty="0" smtClean="0"/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No </a:t>
              </a:r>
              <a:r>
                <a:rPr lang="es-MX" sz="1400" dirty="0" err="1" smtClean="0"/>
                <a:t>change</a:t>
              </a:r>
              <a:endParaRPr lang="es-MX" sz="1400" dirty="0" smtClean="0"/>
            </a:p>
            <a:p>
              <a:pPr>
                <a:lnSpc>
                  <a:spcPct val="150000"/>
                </a:lnSpc>
              </a:pPr>
              <a:r>
                <a:rPr lang="es-MX" sz="1400" dirty="0" err="1" smtClean="0"/>
                <a:t>Decrease</a:t>
              </a:r>
              <a:endParaRPr lang="es-MX" sz="1400" dirty="0" smtClean="0"/>
            </a:p>
            <a:p>
              <a:pPr>
                <a:lnSpc>
                  <a:spcPct val="150000"/>
                </a:lnSpc>
              </a:pPr>
              <a:r>
                <a:rPr lang="es-MX" sz="1400" dirty="0" err="1" smtClean="0"/>
                <a:t>Significant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decrease</a:t>
              </a:r>
              <a:endParaRPr lang="es-MX" sz="1400" dirty="0"/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512000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512000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512000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3923928" y="504801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	SE</a:t>
              </a:r>
            </a:p>
            <a:p>
              <a:endParaRPr lang="es-MX" b="1" dirty="0"/>
            </a:p>
            <a:p>
              <a:endParaRPr lang="es-MX" b="1" dirty="0" smtClean="0"/>
            </a:p>
            <a:p>
              <a:r>
                <a:rPr lang="es-MX" b="1" dirty="0" smtClean="0"/>
                <a:t>    G</a:t>
              </a:r>
              <a:endParaRPr lang="es-MX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5496" y="116632"/>
            <a:ext cx="4608512" cy="6660000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>
            <a:off x="179512" y="3302867"/>
            <a:ext cx="4312096" cy="3312368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260648"/>
            <a:ext cx="385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NICE, FANCY, TURFEFFECTY TITLE HERE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51520" y="3366491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Biophysical</a:t>
            </a:r>
            <a:r>
              <a:rPr lang="es-MX" b="1" dirty="0" smtClean="0"/>
              <a:t> </a:t>
            </a:r>
            <a:r>
              <a:rPr lang="es-MX" b="1" dirty="0" err="1" smtClean="0"/>
              <a:t>indicators</a:t>
            </a:r>
            <a:endParaRPr lang="es-MX" b="1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95537" y="3863155"/>
          <a:ext cx="3888432" cy="280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1440161"/>
                <a:gridCol w="1296144"/>
              </a:tblGrid>
              <a:tr h="311635"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46115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Richness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s-MX" sz="1400" b="0" dirty="0" smtClean="0">
                          <a:solidFill>
                            <a:schemeClr val="tx1"/>
                          </a:solidFill>
                        </a:rPr>
                        <a:t>3.56 (p = 0.23)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47165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Density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MX" sz="1400" b="0" baseline="0" dirty="0" smtClean="0">
                          <a:solidFill>
                            <a:schemeClr val="tx1"/>
                          </a:solidFill>
                        </a:rPr>
                        <a:t> 2.1 (p = 0.01)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47165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Biomass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="0" baseline="0" dirty="0" smtClean="0">
                          <a:solidFill>
                            <a:schemeClr val="tx1"/>
                          </a:solidFill>
                        </a:rPr>
                        <a:t>0.01 (p = .99)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10 Rectángulo redondeado"/>
          <p:cNvSpPr/>
          <p:nvPr/>
        </p:nvSpPr>
        <p:spPr>
          <a:xfrm>
            <a:off x="179512" y="692696"/>
            <a:ext cx="4312096" cy="2484000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692696"/>
            <a:ext cx="21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Description</a:t>
            </a:r>
            <a:r>
              <a:rPr lang="es-MX" b="1" dirty="0" smtClean="0"/>
              <a:t> of inputs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963885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analysis</a:t>
            </a:r>
            <a:r>
              <a:rPr lang="es-MX" sz="1400" dirty="0" smtClean="0"/>
              <a:t> </a:t>
            </a:r>
            <a:r>
              <a:rPr lang="es-MX" sz="1400" dirty="0" err="1" smtClean="0"/>
              <a:t>was</a:t>
            </a:r>
            <a:r>
              <a:rPr lang="es-MX" sz="1400" dirty="0" smtClean="0"/>
              <a:t> </a:t>
            </a:r>
            <a:r>
              <a:rPr lang="es-MX" sz="1400" dirty="0" err="1" smtClean="0"/>
              <a:t>performed</a:t>
            </a:r>
            <a:r>
              <a:rPr lang="es-MX" sz="1400" dirty="0" smtClean="0"/>
              <a:t> </a:t>
            </a:r>
            <a:r>
              <a:rPr lang="es-MX" sz="1400" dirty="0" err="1" smtClean="0"/>
              <a:t>for</a:t>
            </a:r>
            <a:r>
              <a:rPr lang="es-MX" sz="1400" dirty="0" smtClean="0"/>
              <a:t> </a:t>
            </a:r>
            <a:r>
              <a:rPr lang="es-MX" sz="1400" dirty="0" err="1" smtClean="0"/>
              <a:t>community</a:t>
            </a:r>
            <a:r>
              <a:rPr lang="es-MX" sz="1400" dirty="0" smtClean="0"/>
              <a:t> XXXXX, </a:t>
            </a:r>
            <a:r>
              <a:rPr lang="es-MX" sz="1400" dirty="0" err="1" smtClean="0"/>
              <a:t>using</a:t>
            </a:r>
            <a:r>
              <a:rPr lang="es-MX" sz="1400" dirty="0" smtClean="0"/>
              <a:t> XXXX as </a:t>
            </a:r>
            <a:r>
              <a:rPr lang="es-MX" sz="1400" dirty="0" err="1" smtClean="0"/>
              <a:t>year</a:t>
            </a:r>
            <a:r>
              <a:rPr lang="es-MX" sz="1400" dirty="0" smtClean="0"/>
              <a:t> of </a:t>
            </a:r>
            <a:r>
              <a:rPr lang="es-MX" sz="1400" dirty="0" err="1" smtClean="0"/>
              <a:t>implementation</a:t>
            </a:r>
            <a:r>
              <a:rPr lang="es-MX" sz="1400" dirty="0" smtClean="0"/>
              <a:t> and XXXX as </a:t>
            </a:r>
            <a:r>
              <a:rPr lang="es-MX" sz="1400" dirty="0" err="1" smtClean="0"/>
              <a:t>year</a:t>
            </a:r>
            <a:r>
              <a:rPr lang="es-MX" sz="1400" dirty="0" smtClean="0"/>
              <a:t> of </a:t>
            </a:r>
            <a:r>
              <a:rPr lang="es-MX" sz="1400" dirty="0" err="1" smtClean="0"/>
              <a:t>interest</a:t>
            </a:r>
            <a:r>
              <a:rPr lang="es-MX" sz="1400" dirty="0" smtClean="0"/>
              <a:t>.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stated</a:t>
            </a:r>
            <a:r>
              <a:rPr lang="es-MX" sz="1400" dirty="0" smtClean="0"/>
              <a:t> </a:t>
            </a:r>
            <a:r>
              <a:rPr lang="es-MX" sz="1400" dirty="0" err="1" smtClean="0"/>
              <a:t>objective</a:t>
            </a:r>
            <a:r>
              <a:rPr lang="es-MX" sz="1400" dirty="0" smtClean="0"/>
              <a:t> </a:t>
            </a:r>
            <a:r>
              <a:rPr lang="es-MX" sz="1400" dirty="0" err="1" smtClean="0"/>
              <a:t>was</a:t>
            </a:r>
            <a:r>
              <a:rPr lang="es-MX" sz="1400" dirty="0"/>
              <a:t> </a:t>
            </a:r>
            <a:r>
              <a:rPr lang="es-MX" sz="1400" dirty="0" smtClean="0"/>
              <a:t>XXXXXXXXXX,.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analysis</a:t>
            </a:r>
            <a:r>
              <a:rPr lang="es-MX" sz="1400" dirty="0" smtClean="0"/>
              <a:t> </a:t>
            </a:r>
            <a:r>
              <a:rPr lang="es-MX" sz="1400" dirty="0" err="1" smtClean="0"/>
              <a:t>used</a:t>
            </a:r>
            <a:r>
              <a:rPr lang="es-MX" sz="1400" dirty="0" smtClean="0"/>
              <a:t> a total of XX </a:t>
            </a:r>
            <a:r>
              <a:rPr lang="es-MX" sz="1400" dirty="0" err="1" smtClean="0"/>
              <a:t>indicators</a:t>
            </a:r>
            <a:r>
              <a:rPr lang="es-MX" sz="1400" dirty="0" smtClean="0"/>
              <a:t>, </a:t>
            </a:r>
            <a:r>
              <a:rPr lang="es-MX" sz="1400" dirty="0" err="1" smtClean="0"/>
              <a:t>divided</a:t>
            </a:r>
            <a:r>
              <a:rPr lang="es-MX" sz="1400" dirty="0" smtClean="0"/>
              <a:t> as XX in </a:t>
            </a:r>
            <a:r>
              <a:rPr lang="es-MX" sz="1400" dirty="0" err="1" smtClean="0"/>
              <a:t>Biophys</a:t>
            </a:r>
            <a:r>
              <a:rPr lang="es-MX" sz="1400" dirty="0" smtClean="0"/>
              <a:t>, XX in </a:t>
            </a:r>
            <a:r>
              <a:rPr lang="es-MX" sz="1400" dirty="0" err="1" smtClean="0"/>
              <a:t>SocioEco</a:t>
            </a:r>
            <a:r>
              <a:rPr lang="es-MX" sz="1400" dirty="0" smtClean="0"/>
              <a:t>, and XX in </a:t>
            </a:r>
            <a:r>
              <a:rPr lang="es-MX" sz="1400" dirty="0" err="1" smtClean="0"/>
              <a:t>Governance</a:t>
            </a:r>
            <a:r>
              <a:rPr lang="es-MX" sz="1400" dirty="0" smtClean="0"/>
              <a:t>.</a:t>
            </a:r>
          </a:p>
          <a:p>
            <a:pPr algn="just"/>
            <a:endParaRPr lang="es-MX" sz="1400" dirty="0"/>
          </a:p>
          <a:p>
            <a:pPr algn="just"/>
            <a:endParaRPr lang="es-MX" sz="1400" dirty="0"/>
          </a:p>
          <a:p>
            <a:pPr algn="just"/>
            <a:r>
              <a:rPr lang="es-MX" sz="1400" dirty="0" err="1" smtClean="0"/>
              <a:t>Read</a:t>
            </a:r>
            <a:r>
              <a:rPr lang="es-MX" sz="1400" dirty="0" smtClean="0"/>
              <a:t>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results</a:t>
            </a:r>
            <a:r>
              <a:rPr lang="es-MX" sz="1400" dirty="0" smtClean="0"/>
              <a:t> as……. I </a:t>
            </a:r>
            <a:r>
              <a:rPr lang="es-MX" sz="1400" dirty="0" err="1" smtClean="0"/>
              <a:t>don’t</a:t>
            </a:r>
            <a:r>
              <a:rPr lang="es-MX" sz="1400" dirty="0" smtClean="0"/>
              <a:t> </a:t>
            </a:r>
            <a:r>
              <a:rPr lang="es-MX" sz="1400" dirty="0" err="1" smtClean="0"/>
              <a:t>know</a:t>
            </a:r>
            <a:r>
              <a:rPr lang="es-MX" sz="1400" dirty="0" smtClean="0"/>
              <a:t>, </a:t>
            </a:r>
            <a:r>
              <a:rPr lang="es-MX" sz="1400" dirty="0" err="1" smtClean="0"/>
              <a:t>some</a:t>
            </a:r>
            <a:r>
              <a:rPr lang="es-MX" sz="1400" dirty="0" smtClean="0"/>
              <a:t> </a:t>
            </a:r>
            <a:r>
              <a:rPr lang="es-MX" sz="1400" dirty="0" err="1" smtClean="0"/>
              <a:t>nice</a:t>
            </a:r>
            <a:r>
              <a:rPr lang="es-MX" sz="1400" dirty="0" smtClean="0"/>
              <a:t> </a:t>
            </a:r>
            <a:r>
              <a:rPr lang="es-MX" sz="1400" dirty="0" err="1" smtClean="0"/>
              <a:t>explanation</a:t>
            </a:r>
            <a:r>
              <a:rPr lang="es-MX" sz="1400" dirty="0" smtClean="0"/>
              <a:t> </a:t>
            </a:r>
            <a:r>
              <a:rPr lang="es-MX" sz="1400" dirty="0" err="1" smtClean="0"/>
              <a:t>about</a:t>
            </a:r>
            <a:r>
              <a:rPr lang="es-MX" sz="1400" dirty="0" smtClean="0"/>
              <a:t> </a:t>
            </a:r>
            <a:r>
              <a:rPr lang="es-MX" sz="1400" dirty="0" err="1" smtClean="0"/>
              <a:t>how</a:t>
            </a:r>
            <a:r>
              <a:rPr lang="es-MX" sz="1400" dirty="0" smtClean="0"/>
              <a:t> </a:t>
            </a:r>
            <a:r>
              <a:rPr lang="es-MX" sz="1400" dirty="0" err="1" smtClean="0"/>
              <a:t>to</a:t>
            </a:r>
            <a:r>
              <a:rPr lang="es-MX" sz="1400" dirty="0" smtClean="0"/>
              <a:t> </a:t>
            </a:r>
            <a:r>
              <a:rPr lang="es-MX" sz="1400" dirty="0" err="1" smtClean="0"/>
              <a:t>interpret</a:t>
            </a:r>
            <a:r>
              <a:rPr lang="es-MX" sz="1400" dirty="0" smtClean="0"/>
              <a:t>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results</a:t>
            </a:r>
            <a:r>
              <a:rPr lang="es-MX" sz="1400" dirty="0" smtClean="0"/>
              <a:t>.</a:t>
            </a: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2915816" y="4310979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2934651" y="5031059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2934651" y="5823147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Rectángulo redondeado"/>
          <p:cNvSpPr/>
          <p:nvPr/>
        </p:nvSpPr>
        <p:spPr>
          <a:xfrm>
            <a:off x="4716016" y="198000"/>
            <a:ext cx="4608512" cy="6660000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332656"/>
            <a:ext cx="4312096" cy="3384376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932040" y="396280"/>
            <a:ext cx="25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SocioEconomic</a:t>
            </a:r>
            <a:r>
              <a:rPr lang="es-MX" b="1" dirty="0" smtClean="0"/>
              <a:t> </a:t>
            </a:r>
            <a:r>
              <a:rPr lang="es-MX" b="1" dirty="0" err="1" smtClean="0"/>
              <a:t>indicators</a:t>
            </a:r>
            <a:endParaRPr lang="es-MX" b="1" dirty="0"/>
          </a:p>
        </p:txBody>
      </p:sp>
      <p:graphicFrame>
        <p:nvGraphicFramePr>
          <p:cNvPr id="31" name="30 Tabla"/>
          <p:cNvGraphicFramePr>
            <a:graphicFrameLocks noGrp="1"/>
          </p:cNvGraphicFramePr>
          <p:nvPr/>
        </p:nvGraphicFramePr>
        <p:xfrm>
          <a:off x="5076057" y="892944"/>
          <a:ext cx="3888432" cy="280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1440161"/>
                <a:gridCol w="1296144"/>
              </a:tblGrid>
              <a:tr h="311635"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461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landings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s-MX" sz="1400" b="0" dirty="0" smtClean="0">
                          <a:solidFill>
                            <a:schemeClr val="tx1"/>
                          </a:solidFill>
                        </a:rPr>
                        <a:t>3.56 (p = 0.23)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47165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Managed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species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landings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MX" sz="1400" b="0" baseline="0" dirty="0" smtClean="0">
                          <a:solidFill>
                            <a:schemeClr val="tx1"/>
                          </a:solidFill>
                        </a:rPr>
                        <a:t> 2.1 (p = 0.01)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47165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="0" baseline="0" dirty="0" smtClean="0">
                          <a:solidFill>
                            <a:schemeClr val="tx1"/>
                          </a:solidFill>
                        </a:rPr>
                        <a:t>0.01 (p = .99)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7596336" y="1340768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7615171" y="2060848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3" cstate="print"/>
          <a:srcRect l="34586" t="16360" r="34422" b="57062"/>
          <a:stretch>
            <a:fillRect/>
          </a:stretch>
        </p:blipFill>
        <p:spPr bwMode="auto">
          <a:xfrm>
            <a:off x="7615171" y="2852936"/>
            <a:ext cx="149333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37 Rectángulo redondeado"/>
          <p:cNvSpPr/>
          <p:nvPr/>
        </p:nvSpPr>
        <p:spPr>
          <a:xfrm>
            <a:off x="4831904" y="4005064"/>
            <a:ext cx="4312096" cy="2628000"/>
          </a:xfrm>
          <a:prstGeom prst="roundRect">
            <a:avLst>
              <a:gd name="adj" fmla="val 7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932040" y="4077072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Governance</a:t>
            </a:r>
            <a:r>
              <a:rPr lang="es-MX" b="1" dirty="0" smtClean="0"/>
              <a:t> </a:t>
            </a:r>
            <a:r>
              <a:rPr lang="es-MX" b="1" dirty="0" err="1" smtClean="0"/>
              <a:t>indicatos</a:t>
            </a:r>
            <a:endParaRPr lang="es-MX" b="1" dirty="0"/>
          </a:p>
        </p:txBody>
      </p:sp>
      <p:graphicFrame>
        <p:nvGraphicFramePr>
          <p:cNvPr id="40" name="39 Tabla"/>
          <p:cNvGraphicFramePr>
            <a:graphicFrameLocks noGrp="1"/>
          </p:cNvGraphicFramePr>
          <p:nvPr/>
        </p:nvGraphicFramePr>
        <p:xfrm>
          <a:off x="5004048" y="4509121"/>
          <a:ext cx="4139952" cy="227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51"/>
                <a:gridCol w="1533317"/>
                <a:gridCol w="1379984"/>
              </a:tblGrid>
              <a:tr h="253409"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Suggestions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16929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s-MX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="1" baseline="0" dirty="0" err="1" smtClean="0">
                          <a:solidFill>
                            <a:schemeClr val="tx1"/>
                          </a:solidFill>
                        </a:rPr>
                        <a:t>acess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cooperative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and a TURF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6939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Enforcement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reserve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="1" dirty="0" err="1" smtClean="0">
                          <a:solidFill>
                            <a:schemeClr val="tx1"/>
                          </a:solidFill>
                        </a:rPr>
                        <a:t>government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Involve</a:t>
                      </a:r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 local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communities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86939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400" baseline="0" dirty="0" err="1" smtClean="0">
                          <a:solidFill>
                            <a:schemeClr val="tx1"/>
                          </a:solidFill>
                        </a:rPr>
                        <a:t>blah</a:t>
                      </a:r>
                      <a:r>
                        <a:rPr lang="es-MX" sz="14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40 CuadroTexto"/>
          <p:cNvSpPr txBox="1"/>
          <p:nvPr/>
        </p:nvSpPr>
        <p:spPr>
          <a:xfrm>
            <a:off x="251520" y="227687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Interpretation</a:t>
            </a:r>
            <a:r>
              <a:rPr lang="es-MX" b="1" dirty="0" smtClean="0"/>
              <a:t> of </a:t>
            </a:r>
            <a:r>
              <a:rPr lang="es-MX" b="1" dirty="0" err="1" smtClean="0"/>
              <a:t>results</a:t>
            </a:r>
            <a:endParaRPr lang="es-MX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621</Words>
  <Application>Microsoft Office PowerPoint</Application>
  <PresentationFormat>Presentación en pantalla (4:3)</PresentationFormat>
  <Paragraphs>94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1</cp:revision>
  <dcterms:created xsi:type="dcterms:W3CDTF">2016-07-18T16:29:15Z</dcterms:created>
  <dcterms:modified xsi:type="dcterms:W3CDTF">2016-07-18T17:37:06Z</dcterms:modified>
</cp:coreProperties>
</file>