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79ba90f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79ba90f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79ba90fa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79ba90fa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79ba90fa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79ba90f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79ba90fa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79ba90fa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79ba90fa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79ba90fa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79ba90fa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79ba90fa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and Maps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5568"/>
                </a:solidFill>
                <a:latin typeface="Roboto"/>
                <a:ea typeface="Roboto"/>
                <a:cs typeface="Roboto"/>
                <a:sym typeface="Roboto"/>
              </a:rPr>
              <a:t>Set is a data structure that contains a collection of unique elements, and supports insertion of new elements and deletion of the existing ones. Its concept is similar to the mathematical concept of a set.</a:t>
            </a:r>
            <a:endParaRPr sz="1400">
              <a:solidFill>
                <a:srgbClr val="4A55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4A5568"/>
                </a:solidFill>
                <a:latin typeface="Roboto"/>
                <a:ea typeface="Roboto"/>
                <a:cs typeface="Roboto"/>
                <a:sym typeface="Roboto"/>
              </a:rPr>
              <a:t>There are two variations of a set implementation.</a:t>
            </a:r>
            <a:endParaRPr sz="1400">
              <a:solidFill>
                <a:srgbClr val="4A55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based set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35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4A5568"/>
                </a:solidFill>
                <a:latin typeface="Roboto"/>
                <a:ea typeface="Roboto"/>
                <a:cs typeface="Roboto"/>
                <a:sym typeface="Roboto"/>
              </a:rPr>
              <a:t>Hash table based set performs all basic operations in constant O(1) time. In most interview questions, you should use this implementation. Here is how it looks in C++:</a:t>
            </a:r>
            <a:endParaRPr sz="14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950" y="645000"/>
            <a:ext cx="4469850" cy="40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based set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41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A5568"/>
                </a:solidFill>
                <a:latin typeface="Roboto"/>
                <a:ea typeface="Roboto"/>
                <a:cs typeface="Roboto"/>
                <a:sym typeface="Roboto"/>
              </a:rPr>
              <a:t>Tree based sets are usually implemented with balanced binary trees, and perform most operations in O(logN) time.</a:t>
            </a:r>
            <a:endParaRPr sz="1400">
              <a:solidFill>
                <a:srgbClr val="4A55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A5568"/>
                </a:solidFill>
                <a:latin typeface="Roboto"/>
                <a:ea typeface="Roboto"/>
                <a:cs typeface="Roboto"/>
                <a:sym typeface="Roboto"/>
              </a:rPr>
              <a:t>In addition to the basic set operations, they also keep set elements in a sorted order, and support cool operations like these:</a:t>
            </a:r>
            <a:endParaRPr sz="1400">
              <a:solidFill>
                <a:srgbClr val="4A55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100" y="509588"/>
            <a:ext cx="447675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A5568"/>
                </a:solidFill>
                <a:latin typeface="Roboto"/>
                <a:ea typeface="Roboto"/>
                <a:cs typeface="Roboto"/>
                <a:sym typeface="Roboto"/>
              </a:rPr>
              <a:t>Maps are data structures that contain keys and the values that the keys correspond to.</a:t>
            </a:r>
            <a:endParaRPr sz="1400">
              <a:solidFill>
                <a:srgbClr val="4A55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A5568"/>
                </a:solidFill>
                <a:latin typeface="Roboto"/>
                <a:ea typeface="Roboto"/>
                <a:cs typeface="Roboto"/>
                <a:sym typeface="Roboto"/>
              </a:rPr>
              <a:t>As with sets, there are two map variations:</a:t>
            </a:r>
            <a:endParaRPr sz="1400">
              <a:solidFill>
                <a:srgbClr val="4A55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based map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40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4A5568"/>
                </a:solidFill>
                <a:latin typeface="Roboto"/>
                <a:ea typeface="Roboto"/>
                <a:cs typeface="Roboto"/>
                <a:sym typeface="Roboto"/>
              </a:rPr>
              <a:t>Hash table based map performs all basic operations in constant O(1) time. In most interview questions, you should use this implementation. Here is how it looks in C++:</a:t>
            </a:r>
            <a:endParaRPr sz="14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500" y="1239538"/>
            <a:ext cx="5273100" cy="266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based map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4007100" cy="32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A5568"/>
                </a:solidFill>
                <a:latin typeface="Roboto"/>
                <a:ea typeface="Roboto"/>
                <a:cs typeface="Roboto"/>
                <a:sym typeface="Roboto"/>
              </a:rPr>
              <a:t>Tree based maps are usually implemented with balanced binary trees, and perform most operations in O(logN) time.</a:t>
            </a:r>
            <a:endParaRPr sz="1400">
              <a:solidFill>
                <a:srgbClr val="4A55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A5568"/>
                </a:solidFill>
                <a:latin typeface="Roboto"/>
                <a:ea typeface="Roboto"/>
                <a:cs typeface="Roboto"/>
                <a:sym typeface="Roboto"/>
              </a:rPr>
              <a:t>As with tree based sets, they also keep elements in a sorted order (sorted by key), and support cool operations like these:</a:t>
            </a:r>
            <a:endParaRPr sz="1400">
              <a:solidFill>
                <a:srgbClr val="4A55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875" y="90663"/>
            <a:ext cx="4007251" cy="496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