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c025d70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c025d70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025d70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025d70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025d70d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025d70d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c025d70d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c025d70d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025d70d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025d70d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c025d70d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c025d70d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025d70d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025d70d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04" y="1534629"/>
            <a:ext cx="8165250" cy="2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25" y="132075"/>
            <a:ext cx="8475750" cy="4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50" y="109088"/>
            <a:ext cx="7837475" cy="4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75" y="102638"/>
            <a:ext cx="7003949" cy="49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75" y="1392500"/>
            <a:ext cx="8696276" cy="25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304875"/>
            <a:ext cx="8332375" cy="4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38" y="162550"/>
            <a:ext cx="8579526" cy="46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