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8" r:id="rId4"/>
    <p:sldId id="260" r:id="rId5"/>
    <p:sldId id="264" r:id="rId6"/>
    <p:sldId id="259" r:id="rId7"/>
    <p:sldId id="263" r:id="rId8"/>
    <p:sldId id="261" r:id="rId9"/>
    <p:sldId id="262" r:id="rId10"/>
    <p:sldId id="256" r:id="rId11"/>
    <p:sldId id="269" r:id="rId12"/>
    <p:sldId id="266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05.03.2019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ym.openai.com/envs/LunarLander-v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nncaa1/deep-learning-tutorial-for-beginn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Deep Q-Learning </a:t>
            </a:r>
            <a:r>
              <a:rPr lang="tr-TR" dirty="0" err="1" smtClean="0"/>
              <a:t>Curriculum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Q-Learning vs Deep Q-Learning</a:t>
            </a:r>
          </a:p>
          <a:p>
            <a:r>
              <a:rPr lang="tr-TR" dirty="0" smtClean="0"/>
              <a:t>ANN </a:t>
            </a:r>
            <a:r>
              <a:rPr lang="tr-TR" dirty="0" err="1" smtClean="0"/>
              <a:t>Review</a:t>
            </a:r>
            <a:endParaRPr lang="tr-TR" dirty="0" smtClean="0"/>
          </a:p>
          <a:p>
            <a:r>
              <a:rPr lang="tr-TR" dirty="0" smtClean="0"/>
              <a:t>Deep Q-Learning</a:t>
            </a:r>
          </a:p>
          <a:p>
            <a:r>
              <a:rPr lang="tr-TR" dirty="0" err="1" smtClean="0"/>
              <a:t>Experience</a:t>
            </a:r>
            <a:r>
              <a:rPr lang="tr-TR" dirty="0" smtClean="0"/>
              <a:t> </a:t>
            </a:r>
            <a:r>
              <a:rPr lang="tr-TR" dirty="0" err="1" smtClean="0"/>
              <a:t>Replay</a:t>
            </a:r>
            <a:endParaRPr lang="tr-TR" dirty="0" smtClean="0"/>
          </a:p>
          <a:p>
            <a:r>
              <a:rPr lang="tr-TR" dirty="0" err="1" smtClean="0"/>
              <a:t>Adaptive</a:t>
            </a:r>
            <a:r>
              <a:rPr lang="tr-TR" dirty="0" smtClean="0"/>
              <a:t> Epsilon </a:t>
            </a:r>
            <a:r>
              <a:rPr lang="tr-TR" dirty="0" err="1" smtClean="0"/>
              <a:t>Greedy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tr-TR" dirty="0" err="1" smtClean="0"/>
              <a:t>Experience</a:t>
            </a:r>
            <a:r>
              <a:rPr lang="tr-TR" dirty="0" smtClean="0"/>
              <a:t> </a:t>
            </a:r>
            <a:r>
              <a:rPr lang="tr-TR" dirty="0" err="1" smtClean="0"/>
              <a:t>Replay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5577"/>
            <a:ext cx="9144000" cy="515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Exploitation</a:t>
            </a:r>
            <a:r>
              <a:rPr lang="tr-TR" dirty="0" smtClean="0"/>
              <a:t> vs </a:t>
            </a:r>
            <a:r>
              <a:rPr lang="tr-TR" dirty="0" err="1" smtClean="0"/>
              <a:t>Exploration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3381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3886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0575" y="2852936"/>
            <a:ext cx="454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628800"/>
            <a:ext cx="1047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221088"/>
            <a:ext cx="4086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323975"/>
            <a:ext cx="73628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387" y="3573016"/>
            <a:ext cx="3106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Cartpole</a:t>
            </a:r>
            <a:r>
              <a:rPr lang="tr-TR" dirty="0" smtClean="0"/>
              <a:t> Project </a:t>
            </a:r>
            <a:r>
              <a:rPr lang="tr-TR" dirty="0" err="1" smtClean="0"/>
              <a:t>Template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848872" cy="476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Lunar</a:t>
            </a:r>
            <a:r>
              <a:rPr lang="tr-TR" sz="3600" dirty="0" smtClean="0"/>
              <a:t> </a:t>
            </a:r>
            <a:r>
              <a:rPr lang="tr-TR" sz="3600" dirty="0" err="1" smtClean="0"/>
              <a:t>Lander</a:t>
            </a:r>
            <a:endParaRPr lang="tr-TR" sz="3600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088232"/>
          </a:xfrm>
        </p:spPr>
        <p:txBody>
          <a:bodyPr>
            <a:normAutofit/>
          </a:bodyPr>
          <a:lstStyle/>
          <a:p>
            <a:r>
              <a:rPr lang="tr-TR" sz="2400" dirty="0" smtClean="0">
                <a:hlinkClick r:id="rId2"/>
              </a:rPr>
              <a:t>https://gym.openai.com/envs/LunarLander-v2/</a:t>
            </a:r>
            <a:endParaRPr lang="tr-TR" sz="2400" dirty="0" smtClean="0"/>
          </a:p>
          <a:p>
            <a:r>
              <a:rPr lang="tr-TR" sz="2400" dirty="0" smtClean="0"/>
              <a:t>https://github.com/openai/gym/blob/master/gym/envs/box2d/lunar_lander.py</a:t>
            </a:r>
          </a:p>
          <a:p>
            <a:r>
              <a:rPr lang="tr-TR" sz="2400" dirty="0" smtClean="0"/>
              <a:t>http://moonlander.seb.ly/</a:t>
            </a:r>
            <a:endParaRPr lang="tr-T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56992"/>
            <a:ext cx="4248472" cy="255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356992"/>
            <a:ext cx="45870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DQL </a:t>
            </a:r>
            <a:r>
              <a:rPr lang="tr-TR" dirty="0" err="1" smtClean="0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Q-Learning vs Deep Q-Learning</a:t>
            </a:r>
          </a:p>
          <a:p>
            <a:r>
              <a:rPr lang="tr-TR" sz="2800" dirty="0" smtClean="0"/>
              <a:t>ANN </a:t>
            </a:r>
            <a:r>
              <a:rPr lang="tr-TR" sz="2800" dirty="0" err="1" smtClean="0"/>
              <a:t>Review</a:t>
            </a:r>
            <a:endParaRPr lang="tr-TR" sz="2800" dirty="0" smtClean="0"/>
          </a:p>
          <a:p>
            <a:r>
              <a:rPr lang="tr-TR" sz="2800" dirty="0" smtClean="0"/>
              <a:t>Deep Q-Learning</a:t>
            </a:r>
          </a:p>
          <a:p>
            <a:r>
              <a:rPr lang="tr-TR" sz="2800" dirty="0" err="1" smtClean="0"/>
              <a:t>Experience</a:t>
            </a:r>
            <a:r>
              <a:rPr lang="tr-TR" sz="2800" dirty="0" smtClean="0"/>
              <a:t> </a:t>
            </a:r>
            <a:r>
              <a:rPr lang="tr-TR" sz="2800" dirty="0" err="1" smtClean="0"/>
              <a:t>Replay</a:t>
            </a:r>
            <a:endParaRPr lang="tr-TR" sz="2800" dirty="0" smtClean="0"/>
          </a:p>
          <a:p>
            <a:r>
              <a:rPr lang="tr-TR" sz="2800" dirty="0" err="1" smtClean="0"/>
              <a:t>Adaptive</a:t>
            </a:r>
            <a:r>
              <a:rPr lang="tr-TR" sz="2800" dirty="0" smtClean="0"/>
              <a:t> Epsilon </a:t>
            </a:r>
            <a:r>
              <a:rPr lang="tr-TR" sz="2800" dirty="0" err="1" smtClean="0"/>
              <a:t>Greedy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548680"/>
            <a:ext cx="3106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04" y="2708920"/>
            <a:ext cx="4248472" cy="255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9484" y="2708920"/>
            <a:ext cx="45870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94283"/>
            <a:ext cx="3106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04" y="3754523"/>
            <a:ext cx="4248472" cy="255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9484" y="3754523"/>
            <a:ext cx="45870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1043608" y="764704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/>
              <a:t>CartPole</a:t>
            </a:r>
            <a:r>
              <a:rPr lang="tr-TR" sz="3200" dirty="0" smtClean="0"/>
              <a:t> </a:t>
            </a:r>
            <a:r>
              <a:rPr lang="tr-TR" sz="3200" dirty="0" smtClean="0"/>
              <a:t>/ </a:t>
            </a:r>
            <a:r>
              <a:rPr lang="tr-TR" sz="3200" dirty="0" err="1" smtClean="0"/>
              <a:t>Lunar</a:t>
            </a:r>
            <a:r>
              <a:rPr lang="tr-TR" sz="3200" dirty="0" smtClean="0"/>
              <a:t> </a:t>
            </a:r>
            <a:r>
              <a:rPr lang="tr-TR" sz="3200" dirty="0" err="1" smtClean="0"/>
              <a:t>Landing</a:t>
            </a:r>
            <a:r>
              <a:rPr lang="tr-TR" sz="3200" dirty="0" smtClean="0"/>
              <a:t> </a:t>
            </a:r>
            <a:r>
              <a:rPr lang="tr-TR" sz="3200" dirty="0" err="1" smtClean="0"/>
              <a:t>Projects</a:t>
            </a:r>
            <a:endParaRPr lang="tr-TR" sz="3200" dirty="0" smtClean="0"/>
          </a:p>
          <a:p>
            <a:pPr algn="ctr"/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Q-Learning vs Deep Q-Learning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324743"/>
          </a:xfrm>
        </p:spPr>
        <p:txBody>
          <a:bodyPr>
            <a:normAutofit fontScale="85000" lnSpcReduction="20000"/>
          </a:bodyPr>
          <a:lstStyle/>
          <a:p>
            <a:r>
              <a:rPr lang="tr-TR" sz="2400" dirty="0" err="1" smtClean="0"/>
              <a:t>Number</a:t>
            </a:r>
            <a:r>
              <a:rPr lang="tr-TR" sz="2400" dirty="0" smtClean="0"/>
              <a:t> of </a:t>
            </a:r>
            <a:r>
              <a:rPr lang="tr-TR" sz="2400" dirty="0" err="1" smtClean="0"/>
              <a:t>states</a:t>
            </a:r>
            <a:endParaRPr lang="tr-TR" sz="2400" dirty="0" smtClean="0"/>
          </a:p>
          <a:p>
            <a:r>
              <a:rPr lang="tr-TR" sz="2400" dirty="0" err="1" smtClean="0"/>
              <a:t>Lack</a:t>
            </a:r>
            <a:r>
              <a:rPr lang="tr-TR" sz="2400" dirty="0" smtClean="0"/>
              <a:t> of </a:t>
            </a:r>
            <a:r>
              <a:rPr lang="tr-TR" sz="2400" dirty="0" err="1" smtClean="0"/>
              <a:t>Resource</a:t>
            </a:r>
            <a:r>
              <a:rPr lang="tr-TR" sz="2400" dirty="0" smtClean="0"/>
              <a:t> and </a:t>
            </a:r>
            <a:r>
              <a:rPr lang="tr-TR" sz="2400" dirty="0" err="1" smtClean="0"/>
              <a:t>Performance</a:t>
            </a:r>
            <a:endParaRPr lang="tr-TR" sz="2400" dirty="0" smtClean="0"/>
          </a:p>
          <a:p>
            <a:r>
              <a:rPr lang="tr-TR" sz="2400" dirty="0" smtClean="0"/>
              <a:t>https://blog.openai.com/openai-five/</a:t>
            </a:r>
          </a:p>
          <a:p>
            <a:r>
              <a:rPr lang="tr-TR" sz="2400" dirty="0" smtClean="0"/>
              <a:t>https://www.youtube.com/watch?v=eaBYhLttETw </a:t>
            </a:r>
            <a:endParaRPr lang="tr-TR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6376708" cy="358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0344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Network(ANN)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Option1 : Self Learning</a:t>
            </a:r>
          </a:p>
          <a:p>
            <a:r>
              <a:rPr lang="tr-TR" dirty="0" smtClean="0"/>
              <a:t>Option2 : </a:t>
            </a:r>
            <a:r>
              <a:rPr lang="tr-TR" dirty="0" smtClean="0">
                <a:hlinkClick r:id="rId2"/>
              </a:rPr>
              <a:t>https://www.kaggle.com/kanncaa1/deep-learning-tutorial-for-beginners</a:t>
            </a:r>
            <a:endParaRPr lang="tr-TR" dirty="0" smtClean="0"/>
          </a:p>
          <a:p>
            <a:r>
              <a:rPr lang="tr-TR" dirty="0" err="1" smtClean="0"/>
              <a:t>Option</a:t>
            </a:r>
            <a:r>
              <a:rPr lang="tr-TR" dirty="0" smtClean="0"/>
              <a:t> 3: </a:t>
            </a:r>
            <a:r>
              <a:rPr lang="tr-TR" dirty="0" err="1" smtClean="0"/>
              <a:t>Annex</a:t>
            </a:r>
            <a:r>
              <a:rPr lang="tr-TR" dirty="0" smtClean="0"/>
              <a:t> 1</a:t>
            </a:r>
          </a:p>
          <a:p>
            <a:pPr>
              <a:buNone/>
            </a:pP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12174" cy="35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Deep Q-Learning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DQL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2673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9150"/>
            <a:ext cx="9144000" cy="461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99</Words>
  <Application>Microsoft Office PowerPoint</Application>
  <PresentationFormat>Ekran Gösterisi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Deep Q-Learning Curriculum</vt:lpstr>
      <vt:lpstr>Slayt 2</vt:lpstr>
      <vt:lpstr>Q-Learning vs Deep Q-Learning</vt:lpstr>
      <vt:lpstr>Slayt 4</vt:lpstr>
      <vt:lpstr>Artificial Neural Network(ANN)</vt:lpstr>
      <vt:lpstr>Deep Q-Learning</vt:lpstr>
      <vt:lpstr>DQL Code</vt:lpstr>
      <vt:lpstr>Slayt 8</vt:lpstr>
      <vt:lpstr>Slayt 9</vt:lpstr>
      <vt:lpstr>Experience Replay</vt:lpstr>
      <vt:lpstr>Exploitation vs Exploration</vt:lpstr>
      <vt:lpstr>Cartpole</vt:lpstr>
      <vt:lpstr>Cartpole Project Template</vt:lpstr>
      <vt:lpstr>Lunar Lander</vt:lpstr>
      <vt:lpstr>DQL Results</vt:lpstr>
      <vt:lpstr>Slayt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Replay</dc:title>
  <dc:creator>kaan</dc:creator>
  <cp:lastModifiedBy>user</cp:lastModifiedBy>
  <cp:revision>86</cp:revision>
  <dcterms:created xsi:type="dcterms:W3CDTF">2019-02-27T18:54:25Z</dcterms:created>
  <dcterms:modified xsi:type="dcterms:W3CDTF">2019-03-05T19:17:17Z</dcterms:modified>
</cp:coreProperties>
</file>