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Object Oriented Programming(OOP)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Option1 : Self Learning</a:t>
            </a:r>
          </a:p>
          <a:p>
            <a:r>
              <a:rPr lang="tr-TR" sz="2800" dirty="0" err="1" smtClean="0"/>
              <a:t>Option</a:t>
            </a:r>
            <a:r>
              <a:rPr lang="tr-TR" sz="2800" dirty="0" smtClean="0"/>
              <a:t> 2: </a:t>
            </a:r>
            <a:r>
              <a:rPr lang="tr-TR" sz="2800" dirty="0" err="1" smtClean="0"/>
              <a:t>Annex</a:t>
            </a:r>
            <a:r>
              <a:rPr lang="tr-TR" sz="2800" dirty="0" smtClean="0"/>
              <a:t> 2</a:t>
            </a:r>
          </a:p>
          <a:p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Environment</a:t>
            </a:r>
            <a:r>
              <a:rPr lang="tr-TR" sz="3600" dirty="0" smtClean="0"/>
              <a:t> </a:t>
            </a:r>
            <a:r>
              <a:rPr lang="tr-TR" sz="3600" dirty="0" err="1" smtClean="0"/>
              <a:t>Design</a:t>
            </a:r>
            <a:r>
              <a:rPr lang="tr-TR" sz="3600" dirty="0" smtClean="0"/>
              <a:t> </a:t>
            </a:r>
            <a:r>
              <a:rPr lang="tr-TR" sz="3600" dirty="0" err="1" smtClean="0"/>
              <a:t>Curriculum</a:t>
            </a:r>
            <a:endParaRPr lang="tr-TR" sz="36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776864" cy="4248472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Environment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Design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Game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Design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Player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Class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Sprite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Enemy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Class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Collision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Deep Q-Learning </a:t>
            </a:r>
            <a:r>
              <a:rPr lang="tr-TR" sz="2800" dirty="0" err="1" smtClean="0">
                <a:solidFill>
                  <a:schemeClr val="tx1"/>
                </a:solidFill>
              </a:rPr>
              <a:t>Agent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Environment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Class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Training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Agent</a:t>
            </a: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tr-T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tr-TR" dirty="0" err="1" smtClean="0"/>
              <a:t>Environment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7776864" cy="237626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To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solve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our</a:t>
            </a:r>
            <a:r>
              <a:rPr lang="tr-TR" dirty="0" smtClean="0">
                <a:solidFill>
                  <a:schemeClr val="tx1"/>
                </a:solidFill>
              </a:rPr>
              <a:t> problem </a:t>
            </a:r>
            <a:r>
              <a:rPr lang="tr-TR" dirty="0" err="1" smtClean="0">
                <a:solidFill>
                  <a:schemeClr val="tx1"/>
                </a:solidFill>
              </a:rPr>
              <a:t>we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need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own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environment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Pygame</a:t>
            </a:r>
            <a:r>
              <a:rPr lang="tr-TR" dirty="0" smtClean="0">
                <a:solidFill>
                  <a:schemeClr val="tx1"/>
                </a:solidFill>
              </a:rPr>
              <a:t> (pybox2d, </a:t>
            </a:r>
            <a:r>
              <a:rPr lang="tr-TR" dirty="0" err="1" smtClean="0">
                <a:solidFill>
                  <a:schemeClr val="tx1"/>
                </a:solidFill>
              </a:rPr>
              <a:t>arcade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pymunk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Pygame</a:t>
            </a:r>
            <a:r>
              <a:rPr lang="tr-TR" dirty="0" smtClean="0">
                <a:solidFill>
                  <a:schemeClr val="tx1"/>
                </a:solidFill>
              </a:rPr>
              <a:t> (</a:t>
            </a:r>
            <a:r>
              <a:rPr lang="tr-TR" dirty="0" err="1" smtClean="0">
                <a:solidFill>
                  <a:schemeClr val="tx1"/>
                </a:solidFill>
              </a:rPr>
              <a:t>game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library</a:t>
            </a:r>
            <a:r>
              <a:rPr lang="tr-TR" dirty="0" smtClean="0">
                <a:solidFill>
                  <a:schemeClr val="tx1"/>
                </a:solidFill>
              </a:rPr>
              <a:t>): </a:t>
            </a:r>
            <a:r>
              <a:rPr lang="en-US" dirty="0" smtClean="0">
                <a:solidFill>
                  <a:schemeClr val="tx1"/>
                </a:solidFill>
              </a:rPr>
              <a:t>is a set of tools to help making games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graphics and animation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sound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control: m</a:t>
            </a:r>
            <a:r>
              <a:rPr lang="tr-TR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use and keyboard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509120"/>
            <a:ext cx="4555405" cy="129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9552" y="2132856"/>
            <a:ext cx="5472608" cy="424847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Game loop: </a:t>
            </a:r>
            <a:endParaRPr lang="tr-TR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process input (</a:t>
            </a:r>
            <a:r>
              <a:rPr lang="en-US" sz="2400" dirty="0" err="1" smtClean="0">
                <a:solidFill>
                  <a:schemeClr val="tx1"/>
                </a:solidFill>
              </a:rPr>
              <a:t>event:m</a:t>
            </a:r>
            <a:r>
              <a:rPr lang="tr-TR" sz="2400" dirty="0" smtClean="0">
                <a:solidFill>
                  <a:schemeClr val="tx1"/>
                </a:solidFill>
              </a:rPr>
              <a:t>o</a:t>
            </a:r>
            <a:r>
              <a:rPr lang="en-US" sz="2400" dirty="0" smtClean="0">
                <a:solidFill>
                  <a:schemeClr val="tx1"/>
                </a:solidFill>
              </a:rPr>
              <a:t>use click)-&gt; </a:t>
            </a:r>
            <a:endParaRPr lang="tr-TR" sz="24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update game (change) -&gt; </a:t>
            </a:r>
            <a:endParaRPr lang="tr-TR" sz="24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 r</a:t>
            </a:r>
            <a:r>
              <a:rPr lang="en-US" sz="2400" dirty="0" smtClean="0">
                <a:solidFill>
                  <a:schemeClr val="tx1"/>
                </a:solidFill>
              </a:rPr>
              <a:t>ender (draw everything on screen) -&gt; </a:t>
            </a:r>
            <a:endParaRPr lang="tr-TR" sz="24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clock(fps))</a:t>
            </a:r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132856"/>
            <a:ext cx="25717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20080"/>
            <a:ext cx="9060629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tr-TR" dirty="0" err="1" smtClean="0"/>
              <a:t>Environment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776864" cy="424847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Environment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Design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Game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Design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Player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Sprite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Enemy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Collision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Deep Q-Learning </a:t>
            </a:r>
            <a:r>
              <a:rPr lang="tr-TR" dirty="0" err="1" smtClean="0">
                <a:solidFill>
                  <a:schemeClr val="tx1"/>
                </a:solidFill>
              </a:rPr>
              <a:t>Agent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Environment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endParaRPr lang="tr-T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Training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Agent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155</Words>
  <Application>Microsoft Office PowerPoint</Application>
  <PresentationFormat>Ekran Gösterisi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Object Oriented Programming(OOP)</vt:lpstr>
      <vt:lpstr>Environment Design Curriculum</vt:lpstr>
      <vt:lpstr>Environment Design</vt:lpstr>
      <vt:lpstr>Game Loop</vt:lpstr>
      <vt:lpstr>Slayt 5</vt:lpstr>
      <vt:lpstr>Environment Design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Desining Environment Cirriculum</dc:title>
  <dc:creator>kaan</dc:creator>
  <cp:lastModifiedBy>user</cp:lastModifiedBy>
  <cp:revision>40</cp:revision>
  <dcterms:created xsi:type="dcterms:W3CDTF">2019-03-03T09:17:23Z</dcterms:created>
  <dcterms:modified xsi:type="dcterms:W3CDTF">2019-03-03T21:45:43Z</dcterms:modified>
</cp:coreProperties>
</file>