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 err="1"/>
              <a:t>Konu</a:t>
            </a:r>
            <a:r>
              <a:rPr lang="en-US" sz="4000" dirty="0"/>
              <a:t>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C# VE JAVA DİLLERİNDE ASYNC PROGRAMLAMANIN PERFORMANSA OLAN ETKİSİNİN İNCELENMESİ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FFE5-38B6-2E77-6E69-4F1CA3FE2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  <a:br>
              <a:rPr lang="en-US" dirty="0"/>
            </a:b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trendi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asenkron</a:t>
            </a:r>
            <a:r>
              <a:rPr lang="en-US" dirty="0"/>
              <a:t>(async)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mantığının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dillerinden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C#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Java’da</a:t>
            </a:r>
            <a:r>
              <a:rPr lang="en-US" dirty="0"/>
              <a:t> </a:t>
            </a:r>
            <a:r>
              <a:rPr lang="en-US" dirty="0" err="1"/>
              <a:t>işlemci</a:t>
            </a:r>
            <a:r>
              <a:rPr lang="en-US" dirty="0"/>
              <a:t> </a:t>
            </a:r>
            <a:r>
              <a:rPr lang="en-US" dirty="0" err="1"/>
              <a:t>yükü</a:t>
            </a:r>
            <a:r>
              <a:rPr lang="en-US" dirty="0"/>
              <a:t> </a:t>
            </a:r>
            <a:r>
              <a:rPr lang="en-US" dirty="0" err="1"/>
              <a:t>gerektiren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okuma-yazma</a:t>
            </a:r>
            <a:r>
              <a:rPr lang="en-US" dirty="0"/>
              <a:t> (File IO) </a:t>
            </a:r>
            <a:r>
              <a:rPr lang="en-US" dirty="0" err="1"/>
              <a:t>işlemlerine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etkisi</a:t>
            </a:r>
            <a:r>
              <a:rPr lang="en-US" dirty="0"/>
              <a:t> </a:t>
            </a:r>
            <a:r>
              <a:rPr lang="en-US" dirty="0" err="1"/>
              <a:t>gerçekten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edildiği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artışı</a:t>
            </a:r>
            <a:r>
              <a:rPr lang="en-US" dirty="0"/>
              <a:t> </a:t>
            </a:r>
            <a:r>
              <a:rPr lang="en-US" dirty="0" err="1"/>
              <a:t>sağlamakta</a:t>
            </a:r>
            <a:r>
              <a:rPr lang="en-US" dirty="0"/>
              <a:t> </a:t>
            </a:r>
            <a:r>
              <a:rPr lang="en-US" dirty="0" err="1"/>
              <a:t>mıdır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08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E400-B1B2-BF8C-2D39-7F470537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İlerleme</a:t>
            </a:r>
            <a:r>
              <a:rPr lang="en-US" dirty="0"/>
              <a:t> Durumu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D16C-4E98-4998-138A-E4399426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tamamlandı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toplandı</a:t>
            </a:r>
            <a:endParaRPr lang="en-US" dirty="0"/>
          </a:p>
          <a:p>
            <a:r>
              <a:rPr lang="en-US" dirty="0"/>
              <a:t>Java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planlandı</a:t>
            </a:r>
            <a:r>
              <a:rPr lang="en-US" dirty="0"/>
              <a:t> (Bu </a:t>
            </a:r>
            <a:r>
              <a:rPr lang="en-US" dirty="0" err="1"/>
              <a:t>hafta</a:t>
            </a:r>
            <a:r>
              <a:rPr lang="en-US" dirty="0"/>
              <a:t> </a:t>
            </a:r>
            <a:r>
              <a:rPr lang="en-US" dirty="0" err="1"/>
              <a:t>sonu</a:t>
            </a:r>
            <a:r>
              <a:rPr lang="en-US" dirty="0"/>
              <a:t> </a:t>
            </a:r>
            <a:r>
              <a:rPr lang="en-US" dirty="0" err="1"/>
              <a:t>tamalanıp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toplanacak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300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351C-B987-4E92-C7F7-E1BACAF5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Tez </a:t>
            </a:r>
            <a:r>
              <a:rPr lang="en-US" dirty="0" err="1"/>
              <a:t>İlerleme</a:t>
            </a:r>
            <a:r>
              <a:rPr lang="en-US" dirty="0"/>
              <a:t> Durumu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5B76-4102-797B-2084-C51D0D88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Kısmı</a:t>
            </a:r>
            <a:r>
              <a:rPr lang="en-US" dirty="0"/>
              <a:t> (Problem) &gt; %100</a:t>
            </a:r>
          </a:p>
          <a:p>
            <a:r>
              <a:rPr lang="en-US" dirty="0" err="1"/>
              <a:t>Kavramsal</a:t>
            </a:r>
            <a:r>
              <a:rPr lang="en-US" dirty="0"/>
              <a:t> </a:t>
            </a:r>
            <a:r>
              <a:rPr lang="en-US" dirty="0" err="1"/>
              <a:t>Çerçeve</a:t>
            </a:r>
            <a:r>
              <a:rPr lang="en-US" dirty="0"/>
              <a:t> </a:t>
            </a:r>
            <a:r>
              <a:rPr lang="en-US"/>
              <a:t>&gt; %90</a:t>
            </a:r>
            <a:endParaRPr lang="en-US" dirty="0"/>
          </a:p>
          <a:p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Kısmı</a:t>
            </a:r>
            <a:r>
              <a:rPr lang="en-US" dirty="0"/>
              <a:t> %80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hafta</a:t>
            </a:r>
            <a:r>
              <a:rPr lang="en-US" dirty="0"/>
              <a:t> </a:t>
            </a:r>
            <a:r>
              <a:rPr lang="en-US" dirty="0" err="1"/>
              <a:t>sonu</a:t>
            </a:r>
            <a:r>
              <a:rPr lang="en-US" dirty="0"/>
              <a:t> </a:t>
            </a:r>
            <a:r>
              <a:rPr lang="en-US" dirty="0" err="1"/>
              <a:t>eklenecek</a:t>
            </a:r>
            <a:endParaRPr lang="en-US" dirty="0"/>
          </a:p>
          <a:p>
            <a:r>
              <a:rPr lang="en-US" dirty="0" err="1"/>
              <a:t>Bulgular</a:t>
            </a:r>
            <a:r>
              <a:rPr lang="en-US" dirty="0"/>
              <a:t> </a:t>
            </a:r>
            <a:r>
              <a:rPr lang="en-US" dirty="0" err="1"/>
              <a:t>Yorum</a:t>
            </a:r>
            <a:r>
              <a:rPr lang="en-US" dirty="0"/>
              <a:t> %0</a:t>
            </a:r>
          </a:p>
          <a:p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Tartışma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Öneriler</a:t>
            </a:r>
            <a:r>
              <a:rPr lang="en-US" dirty="0"/>
              <a:t> %0</a:t>
            </a:r>
          </a:p>
        </p:txBody>
      </p:sp>
    </p:spTree>
    <p:extLst>
      <p:ext uri="{BB962C8B-B14F-4D97-AF65-F5344CB8AC3E}">
        <p14:creationId xmlns:p14="http://schemas.microsoft.com/office/powerpoint/2010/main" val="166818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E336-0DA0-0C85-C3D4-5DDC83DE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Sonuçları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E7E7-8FE5-1966-0848-BF4250EA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94" y="2150341"/>
            <a:ext cx="11887805" cy="3714749"/>
          </a:xfrm>
        </p:spPr>
        <p:txBody>
          <a:bodyPr/>
          <a:lstStyle/>
          <a:p>
            <a:r>
              <a:rPr lang="en-US" dirty="0" err="1"/>
              <a:t>Hesaplama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&gt; 1 – 100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sayıların</a:t>
            </a:r>
            <a:r>
              <a:rPr lang="en-US" dirty="0"/>
              <a:t> </a:t>
            </a:r>
            <a:r>
              <a:rPr lang="en-US" dirty="0" err="1"/>
              <a:t>karesini</a:t>
            </a:r>
            <a:r>
              <a:rPr lang="en-US" dirty="0"/>
              <a:t> 10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alıyor</a:t>
            </a:r>
            <a:r>
              <a:rPr lang="en-US" dirty="0"/>
              <a:t>. (1000 </a:t>
            </a:r>
            <a:r>
              <a:rPr lang="en-US" dirty="0" err="1"/>
              <a:t>Tekrar</a:t>
            </a:r>
            <a:r>
              <a:rPr lang="en-US" dirty="0"/>
              <a:t>)</a:t>
            </a:r>
          </a:p>
          <a:p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okuma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&gt; 1MB </a:t>
            </a:r>
            <a:r>
              <a:rPr lang="en-US" dirty="0" err="1"/>
              <a:t>metinsel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(txt) </a:t>
            </a:r>
            <a:r>
              <a:rPr lang="en-US" dirty="0" err="1"/>
              <a:t>dosyasını</a:t>
            </a:r>
            <a:r>
              <a:rPr lang="en-US" dirty="0"/>
              <a:t> </a:t>
            </a:r>
            <a:r>
              <a:rPr lang="en-US" dirty="0" err="1"/>
              <a:t>okuyacak</a:t>
            </a:r>
            <a:r>
              <a:rPr lang="en-US" dirty="0"/>
              <a:t> (1000 </a:t>
            </a:r>
            <a:r>
              <a:rPr lang="en-US" dirty="0" err="1"/>
              <a:t>Tekrar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9471F-40BE-D01B-73DA-8B4B9D70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94" y="3305175"/>
            <a:ext cx="6924675" cy="2943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6524BB-3822-8AC3-7D68-2B5054383D91}"/>
              </a:ext>
            </a:extLst>
          </p:cNvPr>
          <p:cNvSpPr txBox="1"/>
          <p:nvPr/>
        </p:nvSpPr>
        <p:spPr>
          <a:xfrm>
            <a:off x="7401464" y="3536830"/>
            <a:ext cx="4433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Dosya</a:t>
            </a:r>
            <a:r>
              <a:rPr lang="en-US" dirty="0"/>
              <a:t> Okuma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&gt; ~%16,5 </a:t>
            </a:r>
            <a:r>
              <a:rPr lang="en-US" dirty="0" err="1"/>
              <a:t>yavaşladı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Hesaplama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&gt; ~198 kat </a:t>
            </a:r>
            <a:r>
              <a:rPr lang="en-US" dirty="0" err="1"/>
              <a:t>hızlandı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4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{6EB306B1-DD4F-4703-B8E7-9541BAD4DA4E}tf55705232_win32</Template>
  <TotalTime>33</TotalTime>
  <Words>174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Konu:</vt:lpstr>
      <vt:lpstr>PowerPoint Presentation</vt:lpstr>
      <vt:lpstr>Proje İlerleme Durumu</vt:lpstr>
      <vt:lpstr>Tez İlerleme Durumu</vt:lpstr>
      <vt:lpstr>C# Uygulaması Sonuçları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Türhan Yıldırım</dc:creator>
  <cp:lastModifiedBy>Türhan Yıldırım</cp:lastModifiedBy>
  <cp:revision>29</cp:revision>
  <dcterms:created xsi:type="dcterms:W3CDTF">2022-05-13T15:05:45Z</dcterms:created>
  <dcterms:modified xsi:type="dcterms:W3CDTF">2022-05-13T18:16:55Z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