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dc67bb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dc67bb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dc67bb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dc67bb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dc67bb3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dc67bb3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dc67bb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dc67bb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dc67bb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dc67bb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dc67bb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dc67bb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Present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3"/>
            <a:ext cx="82221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Aplicație de strângere de fonduri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Propusă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Turic Ioana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 științific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Colab. Olariu Florin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Agendă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899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Arhitectura aplicației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Sistemul de autentificare și autorizare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Principalele flow-uri în funcție de rolul utilizatorului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Procesarea imaginilor în contextul anonimizării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Concluzii și direcții viitoare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Arhitectura aplicației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Sistemul de autentificare și autorizare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662300"/>
            <a:ext cx="8222100" cy="14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Principalele flow-uri în funcție de rolul utilizatorului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943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Procesarea imaginilor în contextul anonimizării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Concluzii și direcții viitoare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