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niglet"/>
      <p:regular r:id="rId15"/>
    </p:embeddedFont>
    <p:embeddedFont>
      <p:font typeface="Walter Turncoat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niglet-regular.fntdata"/><Relationship Id="rId14" Type="http://schemas.openxmlformats.org/officeDocument/2006/relationships/slide" Target="slides/slide10.xml"/><Relationship Id="rId16" Type="http://schemas.openxmlformats.org/officeDocument/2006/relationships/font" Target="fonts/WalterTurnco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39c8e87b9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39c8e87b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39c8e87b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39c8e87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39c8e87b9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39c8e87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39c8e87b9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39c8e87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9c8e87b9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39c8e87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9c8e87b9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39c8e87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9c8e87b9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9c8e87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9c8e87b9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39c8e87b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APIs in Rails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Exploration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4050609" y="517191"/>
            <a:ext cx="1042775" cy="944257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457200" y="1563400"/>
            <a:ext cx="82296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Understand how an API works at a conceptual level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Use request specs to TDD an API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Understand what makes a valid JSON data structure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Learn how to parse and create JSON in Ruby</a:t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457200" y="1563400"/>
            <a:ext cx="8229600" cy="30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What is an API in the context of web development?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Why might we decide to expose information in a database we control through an API?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What do we need to test in an API?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How will our tests be different from feature tests we have implemented in the past?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What is REST and why do we need it?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-6000" y="3512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57200" y="105757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Representational State Transfer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</a:t>
            </a:r>
            <a:r>
              <a:rPr lang="en"/>
              <a:t>ies together the idea of HTTP verbs and URI paths/routes into a uniform interface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Language Agnostic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Developers have some flexibility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REST in Rails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Easy to draw comparison of controller actions to HTTP verbs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892" y="1579650"/>
            <a:ext cx="3566333" cy="23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and Why we use them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1563400"/>
            <a:ext cx="82296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✘"/>
            </a:pPr>
            <a:r>
              <a:rPr lang="en">
                <a:solidFill>
                  <a:schemeClr val="lt1"/>
                </a:solidFill>
              </a:rPr>
              <a:t>API = Application Program Interface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✘"/>
            </a:pPr>
            <a:r>
              <a:rPr lang="en">
                <a:solidFill>
                  <a:schemeClr val="lt1"/>
                </a:solidFill>
              </a:rPr>
              <a:t>Transmit Data without HTML overhead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✘"/>
            </a:pPr>
            <a:r>
              <a:rPr lang="en">
                <a:solidFill>
                  <a:schemeClr val="lt1"/>
                </a:solidFill>
              </a:rPr>
              <a:t>Provide Service for other companies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✘"/>
            </a:pPr>
            <a:r>
              <a:rPr lang="en">
                <a:solidFill>
                  <a:schemeClr val="lt1"/>
                </a:solidFill>
              </a:rPr>
              <a:t>Split the work of our application service into smaller application services that are each deployed separately (service-oriented architecture)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-6000" y="25832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as  Response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00" y="925075"/>
            <a:ext cx="5165324" cy="36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-6000" y="45462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Ruby Hashes to JSON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587125" y="1312025"/>
            <a:ext cx="3753900" cy="3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y_hash = { greeting:  ‘hello’ 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JSON.generate(my_hash)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#=&gt;  “{ “greeting”:  “hello”  } 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my_hash.to_json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lt1"/>
                </a:solidFill>
              </a:rPr>
              <a:t>#=&gt;  “{ “greeting”:  “hello”  } ”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-6000" y="30612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APIs in Rails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163525"/>
            <a:ext cx="82296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✘"/>
            </a:pPr>
            <a:r>
              <a:rPr lang="en">
                <a:solidFill>
                  <a:schemeClr val="lt1"/>
                </a:solidFill>
              </a:rPr>
              <a:t>-- api  (flag to use when creating a new project)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✘"/>
            </a:pPr>
            <a:r>
              <a:rPr lang="en">
                <a:solidFill>
                  <a:schemeClr val="lt1"/>
                </a:solidFill>
              </a:rPr>
              <a:t>Namespacing and Routing 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>
                <a:solidFill>
                  <a:schemeClr val="lt1"/>
                </a:solidFill>
              </a:rPr>
              <a:t>“</a:t>
            </a:r>
            <a:r>
              <a:rPr lang="en">
                <a:solidFill>
                  <a:schemeClr val="lt1"/>
                </a:solidFill>
              </a:rPr>
              <a:t>v</a:t>
            </a:r>
            <a:r>
              <a:rPr lang="en">
                <a:solidFill>
                  <a:schemeClr val="lt1"/>
                </a:solidFill>
              </a:rPr>
              <a:t>ersioning” our routes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>
                <a:solidFill>
                  <a:schemeClr val="lt1"/>
                </a:solidFill>
              </a:rPr>
              <a:t>api/v1/puppies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✘"/>
            </a:pPr>
            <a:r>
              <a:rPr lang="en">
                <a:solidFill>
                  <a:schemeClr val="lt1"/>
                </a:solidFill>
              </a:rPr>
              <a:t>Controllers no longer call a view for HTML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>
                <a:solidFill>
                  <a:schemeClr val="lt1"/>
                </a:solidFill>
              </a:rPr>
              <a:t>render json:  Puppy.all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-6000" y="3061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APIs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57200" y="1105175"/>
            <a:ext cx="8229600" cy="31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➔"/>
            </a:pPr>
            <a:r>
              <a:rPr lang="en"/>
              <a:t>get 'api/v1/items'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/>
              <a:t>submits a get request to your application (like visit, but without all of the Capybara bells and whistles)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/>
              <a:t>response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/>
              <a:t>captures the response to a given request (like page when using Capybara)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/>
              <a:t>JSON.parse(response)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"/>
              <a:t>parses a JSON response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