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"/>
  </p:notesMasterIdLst>
  <p:sldIdLst>
    <p:sldId id="280" r:id="rId3"/>
    <p:sldId id="32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77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B270-DC31-49C0-8499-3DB06386008E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15F0F-453C-4EAA-AC23-005A3071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0C40-4535-4795-838E-96188780867F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5785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Gill Sans MT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3600" b="1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1"/>
            <a:ext cx="7242175" cy="1981200"/>
            <a:chOff x="0" y="0"/>
            <a:chExt cx="4562" cy="1248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>
                <a:gd name="T0" fmla="*/ 4800 w 4806"/>
                <a:gd name="T1" fmla="*/ 299 h 665"/>
                <a:gd name="T2" fmla="*/ 0 w 4806"/>
                <a:gd name="T3" fmla="*/ 665 h 665"/>
                <a:gd name="T4" fmla="*/ 0 w 4806"/>
                <a:gd name="T5" fmla="*/ 0 h 665"/>
                <a:gd name="T6" fmla="*/ 4806 w 4806"/>
                <a:gd name="T7" fmla="*/ 1 h 665"/>
                <a:gd name="T8" fmla="*/ 4800 w 4806"/>
                <a:gd name="T9" fmla="*/ 153 h 665"/>
                <a:gd name="T10" fmla="*/ 4800 w 4806"/>
                <a:gd name="T11" fmla="*/ 2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078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1_Slit</vt:lpstr>
      <vt:lpstr>PowerPoint Presentation</vt:lpstr>
      <vt:lpstr>PowerPoint Presentation</vt:lpstr>
    </vt:vector>
  </TitlesOfParts>
  <Company>Rincon Mountain Presbyterian Church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RMPCAV</cp:lastModifiedBy>
  <cp:revision>34</cp:revision>
  <dcterms:created xsi:type="dcterms:W3CDTF">2014-10-08T21:10:10Z</dcterms:created>
  <dcterms:modified xsi:type="dcterms:W3CDTF">2015-03-08T23:47:19Z</dcterms:modified>
</cp:coreProperties>
</file>