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c1ce22b8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c1ce22b8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1ce22b8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1ce22b8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1ce22b8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1ce22b8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c1ce22b8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c1ce22b8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1ce22b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1ce22b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c1ce22b8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c1ce22b8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c1ce22b8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c1ce22b8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c1ce22b8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c1ce22b8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1ce22b8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c1ce22b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1ce22b8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1ce22b8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c1ce22b8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c1ce22b8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c1ce22b8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c1ce22b8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Evaluation Management System (EMS)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004625" y="336275"/>
            <a:ext cx="6434700" cy="45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~ </a:t>
            </a:r>
            <a:r>
              <a:rPr lang="bn" sz="4000"/>
              <a:t>Learnings</a:t>
            </a:r>
            <a:endParaRPr sz="4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Design Database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Integration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Scenario Analysis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Real life problem solving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956675" y="168900"/>
            <a:ext cx="7158300" cy="48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4000"/>
              <a:t>~ Challenges</a:t>
            </a:r>
            <a:endParaRPr sz="4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File Handling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Criteria Variations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Handling Security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bn" sz="3000"/>
              <a:t>Large Scale Production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2850" y="488100"/>
            <a:ext cx="8197200" cy="4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500"/>
              <a:t>~ Scope of </a:t>
            </a:r>
            <a:r>
              <a:rPr lang="bn" sz="3500"/>
              <a:t>Advancement</a:t>
            </a:r>
            <a:endParaRPr sz="35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bn"/>
              <a:t>Analytical Response (Graph)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bn"/>
              <a:t>Regular Notification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bn"/>
              <a:t>Performance Analysis (ML)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18677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2204700" y="1169675"/>
            <a:ext cx="473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4000"/>
              <a:t>Ohayo Gozaimasu</a:t>
            </a:r>
            <a:endParaRPr sz="4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5481400" y="2753200"/>
            <a:ext cx="28548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n" sz="2900"/>
              <a:t>Arif Akmal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n" sz="2900"/>
              <a:t>30057(J2EE)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n" sz="2900"/>
              <a:t>Bjit Academy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880450" y="1536000"/>
            <a:ext cx="36522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500"/>
              <a:t>~ </a:t>
            </a:r>
            <a:r>
              <a:rPr lang="bn" sz="3500"/>
              <a:t>Background</a:t>
            </a:r>
            <a:br>
              <a:rPr lang="bn" sz="3500"/>
            </a:br>
            <a:r>
              <a:rPr lang="bn" sz="3500"/>
              <a:t>~ Why EMS</a:t>
            </a:r>
            <a:br>
              <a:rPr lang="bn" sz="3500"/>
            </a:br>
            <a:r>
              <a:rPr lang="bn" sz="3500"/>
              <a:t>~ Stakeholders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559150" y="1511100"/>
            <a:ext cx="40257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~ How EMS helps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~ Dependencies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~ Major Features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3000"/>
              <a:t>~ Sensitive Support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395500" y="1684650"/>
            <a:ext cx="43530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~ Technology For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~ Technology For 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~ Database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~ Supporting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18" cy="45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8563"/>
            <a:ext cx="4419600" cy="45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05" y="270425"/>
            <a:ext cx="4454996" cy="45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43" y="206050"/>
            <a:ext cx="5584990" cy="236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750" y="2296443"/>
            <a:ext cx="5777576" cy="244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825" y="869325"/>
            <a:ext cx="5584976" cy="236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