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63" r:id="rId5"/>
    <p:sldId id="264" r:id="rId6"/>
    <p:sldId id="270" r:id="rId7"/>
    <p:sldId id="271" r:id="rId8"/>
    <p:sldId id="272" r:id="rId9"/>
    <p:sldId id="274" r:id="rId10"/>
    <p:sldId id="273" r:id="rId11"/>
    <p:sldId id="275" r:id="rId12"/>
    <p:sldId id="276" r:id="rId13"/>
    <p:sldId id="277" r:id="rId14"/>
    <p:sldId id="278" r:id="rId15"/>
    <p:sldId id="279" r:id="rId16"/>
    <p:sldId id="26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-126" y="-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D02BA-2A2D-424C-971E-C1722821D4FB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FADDC-4468-4FCE-A250-7D0D2E141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906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D02BA-2A2D-424C-971E-C1722821D4FB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FADDC-4468-4FCE-A250-7D0D2E141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27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D02BA-2A2D-424C-971E-C1722821D4FB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FADDC-4468-4FCE-A250-7D0D2E141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093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D02BA-2A2D-424C-971E-C1722821D4FB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FADDC-4468-4FCE-A250-7D0D2E141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334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D02BA-2A2D-424C-971E-C1722821D4FB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FADDC-4468-4FCE-A250-7D0D2E141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36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D02BA-2A2D-424C-971E-C1722821D4FB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FADDC-4468-4FCE-A250-7D0D2E141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879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D02BA-2A2D-424C-971E-C1722821D4FB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FADDC-4468-4FCE-A250-7D0D2E141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966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D02BA-2A2D-424C-971E-C1722821D4FB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FADDC-4468-4FCE-A250-7D0D2E141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177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D02BA-2A2D-424C-971E-C1722821D4FB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FADDC-4468-4FCE-A250-7D0D2E141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564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D02BA-2A2D-424C-971E-C1722821D4FB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FADDC-4468-4FCE-A250-7D0D2E141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49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D02BA-2A2D-424C-971E-C1722821D4FB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FADDC-4468-4FCE-A250-7D0D2E141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034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D02BA-2A2D-424C-971E-C1722821D4FB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1FADDC-4468-4FCE-A250-7D0D2E141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603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png"/><Relationship Id="rId5" Type="http://schemas.openxmlformats.org/officeDocument/2006/relationships/image" Target="../media/image4.PNG"/><Relationship Id="rId4" Type="http://schemas.openxmlformats.org/officeDocument/2006/relationships/image" Target="../media/image3.w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957566" y="502507"/>
            <a:ext cx="9144000" cy="1123969"/>
          </a:xfrm>
        </p:spPr>
        <p:txBody>
          <a:bodyPr/>
          <a:lstStyle/>
          <a:p>
            <a:r>
              <a:rPr lang="en-GB" dirty="0" smtClean="0"/>
              <a:t>Final Project Demonstration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1288344" y="2129964"/>
            <a:ext cx="9144000" cy="3142252"/>
          </a:xfrm>
        </p:spPr>
        <p:txBody>
          <a:bodyPr>
            <a:normAutofit/>
          </a:bodyPr>
          <a:lstStyle/>
          <a:p>
            <a:r>
              <a:rPr lang="en-GB" sz="2200" dirty="0" err="1" smtClean="0"/>
              <a:t>Kazi</a:t>
            </a:r>
            <a:r>
              <a:rPr lang="en-GB" sz="2200" dirty="0" smtClean="0"/>
              <a:t> </a:t>
            </a:r>
            <a:r>
              <a:rPr lang="en-GB" sz="2200" dirty="0" err="1" smtClean="0"/>
              <a:t>Md</a:t>
            </a:r>
            <a:r>
              <a:rPr lang="en-GB" sz="2200" dirty="0" smtClean="0"/>
              <a:t> </a:t>
            </a:r>
            <a:r>
              <a:rPr lang="en-GB" sz="2200" dirty="0" err="1" smtClean="0"/>
              <a:t>Nazmul</a:t>
            </a:r>
            <a:r>
              <a:rPr lang="en-GB" sz="2200" dirty="0" smtClean="0"/>
              <a:t> </a:t>
            </a:r>
            <a:r>
              <a:rPr lang="en-GB" sz="2200" dirty="0" err="1" smtClean="0"/>
              <a:t>Hoque</a:t>
            </a:r>
            <a:endParaRPr lang="en-GB" sz="2200" dirty="0" smtClean="0"/>
          </a:p>
          <a:p>
            <a:r>
              <a:rPr lang="en-GB" sz="2200" dirty="0" smtClean="0"/>
              <a:t>ID: 30059</a:t>
            </a:r>
          </a:p>
          <a:p>
            <a:endParaRPr lang="en-GB" dirty="0" smtClean="0"/>
          </a:p>
          <a:p>
            <a:r>
              <a:rPr lang="en-GB" sz="2800" b="1" u="sng" dirty="0" smtClean="0"/>
              <a:t>Project Name</a:t>
            </a:r>
          </a:p>
          <a:p>
            <a:r>
              <a:rPr lang="en-GB" sz="2100" dirty="0" smtClean="0"/>
              <a:t>Training </a:t>
            </a:r>
            <a:r>
              <a:rPr lang="en-GB" sz="2100" dirty="0"/>
              <a:t>M</a:t>
            </a:r>
            <a:r>
              <a:rPr lang="en-GB" sz="2100" dirty="0" smtClean="0"/>
              <a:t>anagement System (TMS)</a:t>
            </a:r>
            <a:endParaRPr lang="en-US" sz="21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6950" y="280987"/>
            <a:ext cx="1957387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8777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7147" y="555978"/>
            <a:ext cx="6620153" cy="630202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6950" y="280987"/>
            <a:ext cx="1957387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4698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423" y="1066799"/>
            <a:ext cx="6530752" cy="528091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7051" y="1638300"/>
            <a:ext cx="4330376" cy="402907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6950" y="280987"/>
            <a:ext cx="1957387" cy="1719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9241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90375"/>
            <a:ext cx="10058400" cy="510819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6950" y="280987"/>
            <a:ext cx="1957387" cy="1585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5599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5" y="762761"/>
            <a:ext cx="10058400" cy="507606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6950" y="280987"/>
            <a:ext cx="1957387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3766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1174" y="595982"/>
            <a:ext cx="7685139" cy="575719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6950" y="280987"/>
            <a:ext cx="1957387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8741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76475" y="1847850"/>
            <a:ext cx="4791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Future Enhancements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1809750" y="2326243"/>
            <a:ext cx="785812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N" dirty="0" smtClean="0"/>
              <a:t>Make the schedules dynamic to show the schedules of the current batches according to the training period months.</a:t>
            </a:r>
          </a:p>
          <a:p>
            <a:pPr marL="342900" indent="-342900">
              <a:buAutoNum type="arabicPeriod"/>
            </a:pPr>
            <a:r>
              <a:rPr lang="en-IN" dirty="0" smtClean="0"/>
              <a:t>Create group chat, private message functionality with file sharing options.</a:t>
            </a:r>
          </a:p>
          <a:p>
            <a:pPr marL="342900" indent="-342900">
              <a:buAutoNum type="arabicPeriod"/>
            </a:pPr>
            <a:r>
              <a:rPr lang="en-IN" dirty="0" smtClean="0"/>
              <a:t>Implement a Builder design pattern to provide common building  functionality of different modules.</a:t>
            </a:r>
          </a:p>
          <a:p>
            <a:pPr marL="342900" indent="-342900">
              <a:buAutoNum type="arabicPeriod"/>
            </a:pPr>
            <a:r>
              <a:rPr lang="en-IN" dirty="0" smtClean="0"/>
              <a:t>Implement HTTP only cookie for authentication.</a:t>
            </a:r>
          </a:p>
          <a:p>
            <a:pPr marL="342900" indent="-342900">
              <a:buAutoNum type="arabicPeriod"/>
            </a:pPr>
            <a:r>
              <a:rPr lang="en-IN" dirty="0" smtClean="0"/>
              <a:t>Provide more dynamic view to the classroom.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6950" y="280987"/>
            <a:ext cx="1957387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571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Conclusion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38200" y="1563730"/>
            <a:ext cx="10515600" cy="45734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6000" dirty="0" smtClean="0"/>
              <a:t>Thank You</a:t>
            </a:r>
            <a:endParaRPr lang="en-US" sz="6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6950" y="280987"/>
            <a:ext cx="1957387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396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Technology 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363720" cy="4351338"/>
          </a:xfrm>
        </p:spPr>
        <p:txBody>
          <a:bodyPr/>
          <a:lstStyle/>
          <a:p>
            <a:pPr marL="0" indent="0">
              <a:buNone/>
            </a:pPr>
            <a:r>
              <a:rPr lang="en-GB" sz="4000" dirty="0" smtClean="0"/>
              <a:t>Backend:</a:t>
            </a:r>
          </a:p>
          <a:p>
            <a:pPr marL="0" indent="0">
              <a:buNone/>
            </a:pPr>
            <a:r>
              <a:rPr lang="en-GB" dirty="0" smtClean="0"/>
              <a:t>Spring Boot</a:t>
            </a:r>
          </a:p>
          <a:p>
            <a:pPr marL="0" indent="0">
              <a:buNone/>
            </a:pPr>
            <a:r>
              <a:rPr lang="en-GB" dirty="0" smtClean="0"/>
              <a:t>Spring Security</a:t>
            </a:r>
          </a:p>
          <a:p>
            <a:pPr marL="0" indent="0">
              <a:buNone/>
            </a:pPr>
            <a:r>
              <a:rPr lang="en-GB" dirty="0" err="1" smtClean="0"/>
              <a:t>Jwt</a:t>
            </a:r>
            <a:r>
              <a:rPr lang="en-GB" dirty="0" smtClean="0"/>
              <a:t> Token</a:t>
            </a:r>
          </a:p>
          <a:p>
            <a:pPr marL="0" indent="0">
              <a:buNone/>
            </a:pPr>
            <a:r>
              <a:rPr lang="en-GB" dirty="0" smtClean="0"/>
              <a:t>Rest </a:t>
            </a:r>
            <a:r>
              <a:rPr lang="en-GB" dirty="0" err="1" smtClean="0"/>
              <a:t>Architechture</a:t>
            </a: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JPA, Lombok</a:t>
            </a:r>
          </a:p>
          <a:p>
            <a:pPr marL="0" indent="0">
              <a:buNone/>
            </a:pPr>
            <a:r>
              <a:rPr lang="en-GB" dirty="0" smtClean="0"/>
              <a:t>Hibernate ORM</a:t>
            </a:r>
          </a:p>
          <a:p>
            <a:pPr marL="0" indent="0">
              <a:buNone/>
            </a:pPr>
            <a:r>
              <a:rPr lang="en-GB" dirty="0" smtClean="0"/>
              <a:t>Multipart Rest</a:t>
            </a:r>
          </a:p>
          <a:p>
            <a:pPr marL="0" indent="0">
              <a:buNone/>
            </a:pPr>
            <a:endParaRPr lang="en-GB" dirty="0" smtClean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715000" y="1825625"/>
            <a:ext cx="436372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4000" dirty="0" smtClean="0"/>
              <a:t>Frontend: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 smtClean="0"/>
              <a:t>React </a:t>
            </a:r>
            <a:r>
              <a:rPr lang="en-GB" dirty="0" err="1" smtClean="0"/>
              <a:t>Js</a:t>
            </a: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React Router, React Hooks, React Events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 err="1" smtClean="0"/>
              <a:t>Redux</a:t>
            </a:r>
            <a:r>
              <a:rPr lang="en-GB" dirty="0" smtClean="0"/>
              <a:t> state management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 smtClean="0"/>
              <a:t>Fetch</a:t>
            </a:r>
            <a:endParaRPr lang="en-GB" dirty="0"/>
          </a:p>
          <a:p>
            <a:pPr marL="0" indent="0">
              <a:buFont typeface="Arial" panose="020B0604020202020204" pitchFamily="34" charset="0"/>
              <a:buNone/>
            </a:pPr>
            <a:endParaRPr lang="en-GB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6950" y="280987"/>
            <a:ext cx="1957387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963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Product Perspective &amp; User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9294341" cy="4351338"/>
          </a:xfrm>
        </p:spPr>
        <p:txBody>
          <a:bodyPr/>
          <a:lstStyle/>
          <a:p>
            <a:r>
              <a:rPr lang="en-GB" dirty="0" smtClean="0"/>
              <a:t>Overall system was developed by keeping in mind that this project this closed for modification and open for extension.</a:t>
            </a:r>
          </a:p>
          <a:p>
            <a:r>
              <a:rPr lang="en-GB" dirty="0" smtClean="0"/>
              <a:t>Structure of the system: </a:t>
            </a:r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395227" y="3405367"/>
            <a:ext cx="27591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GB" dirty="0" smtClean="0"/>
              <a:t>Users have single role</a:t>
            </a:r>
            <a:endParaRPr lang="en-US" dirty="0"/>
          </a:p>
          <a:p>
            <a:pPr algn="ctr"/>
            <a:r>
              <a:rPr lang="en-GB" dirty="0" smtClean="0"/>
              <a:t>( Trainee, Trainer, Admin )</a:t>
            </a:r>
          </a:p>
          <a:p>
            <a:pPr algn="ctr"/>
            <a:endParaRPr lang="en-GB" dirty="0"/>
          </a:p>
          <a:p>
            <a:endParaRPr lang="en-GB" dirty="0" smtClean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1749532"/>
              </p:ext>
            </p:extLst>
          </p:nvPr>
        </p:nvGraphicFramePr>
        <p:xfrm>
          <a:off x="1084771" y="3933063"/>
          <a:ext cx="3597275" cy="207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name="Bitmap Image" r:id="rId3" imgW="3596760" imgH="2072520" progId="PBrush">
                  <p:embed/>
                </p:oleObj>
              </mc:Choice>
              <mc:Fallback>
                <p:oleObj name="Bitmap Image" r:id="rId3" imgW="3596760" imgH="207252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84771" y="3933063"/>
                        <a:ext cx="3597275" cy="2073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3608" y="4005531"/>
            <a:ext cx="3500772" cy="220281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6950" y="280987"/>
            <a:ext cx="1957387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080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312479" cy="1325563"/>
          </a:xfrm>
        </p:spPr>
        <p:txBody>
          <a:bodyPr/>
          <a:lstStyle/>
          <a:p>
            <a:r>
              <a:rPr lang="en-GB" dirty="0" smtClean="0"/>
              <a:t>Modules Covered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34720" y="1536347"/>
            <a:ext cx="8473440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Trainee/Trainer Registration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User </a:t>
            </a:r>
            <a:r>
              <a:rPr lang="en-US" sz="2800" dirty="0" smtClean="0">
                <a:latin typeface="+mj-lt"/>
              </a:rPr>
              <a:t>Management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Schedule management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Classroom management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Course Management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 smtClean="0">
                <a:latin typeface="+mj-lt"/>
              </a:rPr>
              <a:t>Batch Management</a:t>
            </a:r>
            <a:endParaRPr lang="en-US" sz="2800" dirty="0">
              <a:latin typeface="+mj-lt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Assignment and submit answer</a:t>
            </a:r>
            <a:endParaRPr lang="en-US" sz="2800" dirty="0">
              <a:latin typeface="+mj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6950" y="280987"/>
            <a:ext cx="1957387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201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Topics Covered: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690688"/>
            <a:ext cx="3770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Lambda Expressions, </a:t>
            </a:r>
            <a:r>
              <a:rPr lang="en-GB" dirty="0" err="1" smtClean="0"/>
              <a:t>foreach</a:t>
            </a:r>
            <a:r>
              <a:rPr lang="en-GB" dirty="0"/>
              <a:t>, </a:t>
            </a:r>
            <a:r>
              <a:rPr lang="en-GB" dirty="0" smtClean="0"/>
              <a:t>stream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4150" y="2060020"/>
            <a:ext cx="5348838" cy="41624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040" y="2161967"/>
            <a:ext cx="6141236" cy="297221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6950" y="280988"/>
            <a:ext cx="1957387" cy="1880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302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Topics Covered: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690688"/>
            <a:ext cx="4607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DAO, Dependency Injection (DI), utility services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5622" y="2257260"/>
            <a:ext cx="5229955" cy="204803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0479" y="4372137"/>
            <a:ext cx="6563641" cy="239110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703" y="2060020"/>
            <a:ext cx="2514951" cy="328658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957" y="2338329"/>
            <a:ext cx="2219635" cy="82879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6950" y="280987"/>
            <a:ext cx="1957387" cy="1890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467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Topics Covered: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690688"/>
            <a:ext cx="3764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Exception </a:t>
            </a:r>
            <a:r>
              <a:rPr lang="en-GB" dirty="0"/>
              <a:t>Handling with Annotations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334" y="2428875"/>
            <a:ext cx="10058400" cy="413673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6950" y="280987"/>
            <a:ext cx="1957387" cy="1890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0185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Topics Covered: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320116" y="1603446"/>
            <a:ext cx="1636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Spring Security 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766" y="2057400"/>
            <a:ext cx="7320700" cy="239314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766" y="4738578"/>
            <a:ext cx="8602275" cy="157184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6950" y="280987"/>
            <a:ext cx="1957387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3663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74650"/>
            <a:ext cx="10515600" cy="1325563"/>
          </a:xfrm>
        </p:spPr>
        <p:txBody>
          <a:bodyPr/>
          <a:lstStyle/>
          <a:p>
            <a:r>
              <a:rPr lang="en-GB" dirty="0" smtClean="0"/>
              <a:t>Topics Covered: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320116" y="1603446"/>
            <a:ext cx="33185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Custom utility class and functions</a:t>
            </a:r>
          </a:p>
          <a:p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96603"/>
            <a:ext cx="6039358" cy="317686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0199" y="2096603"/>
            <a:ext cx="5867499" cy="43719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6950" y="280987"/>
            <a:ext cx="1957387" cy="173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8600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694</TotalTime>
  <Words>218</Words>
  <Application>Microsoft Office PowerPoint</Application>
  <PresentationFormat>Custom</PresentationFormat>
  <Paragraphs>51</Paragraphs>
  <Slides>16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Office Theme</vt:lpstr>
      <vt:lpstr>Bitmap Image</vt:lpstr>
      <vt:lpstr>Final Project Demonstration</vt:lpstr>
      <vt:lpstr>Technology Stack</vt:lpstr>
      <vt:lpstr>Product Perspective &amp; User Details</vt:lpstr>
      <vt:lpstr>Modules Covered</vt:lpstr>
      <vt:lpstr>Topics Covered:</vt:lpstr>
      <vt:lpstr>Topics Covered:</vt:lpstr>
      <vt:lpstr>Topics Covered:</vt:lpstr>
      <vt:lpstr>Topics Covered:</vt:lpstr>
      <vt:lpstr>Topics Covered: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BJIT</dc:creator>
  <cp:lastModifiedBy>Lenovo</cp:lastModifiedBy>
  <cp:revision>40</cp:revision>
  <dcterms:created xsi:type="dcterms:W3CDTF">2022-07-07T09:50:25Z</dcterms:created>
  <dcterms:modified xsi:type="dcterms:W3CDTF">2023-07-26T16:56:03Z</dcterms:modified>
</cp:coreProperties>
</file>