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Work Sans Medium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Ubuntu-boldItalic.fntdata"/><Relationship Id="rId24" Type="http://schemas.openxmlformats.org/officeDocument/2006/relationships/font" Target="fonts/WorkSansMedium-bold.fntdata"/><Relationship Id="rId23" Type="http://schemas.openxmlformats.org/officeDocument/2006/relationships/font" Target="fonts/WorkSans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Medium-boldItalic.fntdata"/><Relationship Id="rId25" Type="http://schemas.openxmlformats.org/officeDocument/2006/relationships/font" Target="fonts/WorkSansMedium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Work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4ffc62d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4ffc62d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3a19fa08f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3a19fa08f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3a19fa08f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3a19fa08f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3a4ffc62d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3a4ffc62d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3a19fa08f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3a19fa08f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a4ffc62d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a4ffc62d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fba705b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fba705b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b2c16d98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b2c16d98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a19fa08f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a19fa08f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68603db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368603db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3a4ffc62d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3a4ffc62d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3a19fa08f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3a19fa08f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3a19fa08f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3a19fa08f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8735" y="1827383"/>
            <a:ext cx="4282102" cy="3894602"/>
            <a:chOff x="2733900" y="2336300"/>
            <a:chExt cx="3035875" cy="2761150"/>
          </a:xfrm>
        </p:grpSpPr>
        <p:sp>
          <p:nvSpPr>
            <p:cNvPr id="10" name="Google Shape;10;p2"/>
            <p:cNvSpPr/>
            <p:nvPr/>
          </p:nvSpPr>
          <p:spPr>
            <a:xfrm>
              <a:off x="2742675" y="2336300"/>
              <a:ext cx="3027100" cy="2645675"/>
            </a:xfrm>
            <a:custGeom>
              <a:rect b="b" l="l" r="r" t="t"/>
              <a:pathLst>
                <a:path extrusionOk="0" h="105827" w="121084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33900" y="2380075"/>
              <a:ext cx="3014450" cy="2717375"/>
            </a:xfrm>
            <a:custGeom>
              <a:rect b="b" l="l" r="r" t="t"/>
              <a:pathLst>
                <a:path extrusionOk="0" h="108695" w="120578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839875" y="2479875"/>
              <a:ext cx="2685625" cy="2544550"/>
            </a:xfrm>
            <a:custGeom>
              <a:rect b="b" l="l" r="r" t="t"/>
              <a:pathLst>
                <a:path extrusionOk="0" h="101782" w="107425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1955444" y="1462175"/>
            <a:ext cx="6430500" cy="13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955444" y="2947025"/>
            <a:ext cx="64305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 flipH="1" rot="-5400000">
            <a:off x="6058744" y="-1573075"/>
            <a:ext cx="4069206" cy="3668185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284000" y="3069625"/>
            <a:ext cx="6576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3"/>
          <p:cNvGrpSpPr/>
          <p:nvPr/>
        </p:nvGrpSpPr>
        <p:grpSpPr>
          <a:xfrm>
            <a:off x="7600730" y="-800990"/>
            <a:ext cx="2247556" cy="2247565"/>
            <a:chOff x="3974975" y="3012100"/>
            <a:chExt cx="1635300" cy="1635425"/>
          </a:xfrm>
        </p:grpSpPr>
        <p:sp>
          <p:nvSpPr>
            <p:cNvPr id="67" name="Google Shape;67;p13"/>
            <p:cNvSpPr/>
            <p:nvPr/>
          </p:nvSpPr>
          <p:spPr>
            <a:xfrm>
              <a:off x="4015725" y="3052975"/>
              <a:ext cx="1553825" cy="1553675"/>
            </a:xfrm>
            <a:custGeom>
              <a:rect b="b" l="l" r="r" t="t"/>
              <a:pathLst>
                <a:path extrusionOk="0" h="62147" w="62153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3974975" y="3012100"/>
              <a:ext cx="1635300" cy="1635425"/>
            </a:xfrm>
            <a:custGeom>
              <a:rect b="b" l="l" r="r" t="t"/>
              <a:pathLst>
                <a:path extrusionOk="0" h="65417" w="65412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3"/>
          <p:cNvSpPr/>
          <p:nvPr/>
        </p:nvSpPr>
        <p:spPr>
          <a:xfrm flipH="1">
            <a:off x="2391619" y="1017725"/>
            <a:ext cx="4069206" cy="3668185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 flipH="1">
            <a:off x="7219739" y="-1525450"/>
            <a:ext cx="3447024" cy="3107318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66925" y="3388276"/>
            <a:ext cx="1707809" cy="1707644"/>
          </a:xfrm>
          <a:custGeom>
            <a:rect b="b" l="l" r="r" t="t"/>
            <a:pathLst>
              <a:path extrusionOk="0" h="62147" w="62153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hasCustomPrompt="1" idx="2" type="title"/>
          </p:nvPr>
        </p:nvSpPr>
        <p:spPr>
          <a:xfrm>
            <a:off x="846388" y="1425600"/>
            <a:ext cx="138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846647" y="2273698"/>
            <a:ext cx="26646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hasCustomPrompt="1" idx="3" type="title"/>
          </p:nvPr>
        </p:nvSpPr>
        <p:spPr>
          <a:xfrm>
            <a:off x="3929787" y="1425600"/>
            <a:ext cx="1386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3929788" y="2273699"/>
            <a:ext cx="26739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hasCustomPrompt="1" idx="5" type="title"/>
          </p:nvPr>
        </p:nvSpPr>
        <p:spPr>
          <a:xfrm>
            <a:off x="845963" y="3037539"/>
            <a:ext cx="127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6" type="subTitle"/>
          </p:nvPr>
        </p:nvSpPr>
        <p:spPr>
          <a:xfrm>
            <a:off x="846647" y="3886875"/>
            <a:ext cx="26646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hasCustomPrompt="1" idx="7" type="title"/>
          </p:nvPr>
        </p:nvSpPr>
        <p:spPr>
          <a:xfrm>
            <a:off x="3929788" y="3037539"/>
            <a:ext cx="127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idx="8" type="subTitle"/>
          </p:nvPr>
        </p:nvSpPr>
        <p:spPr>
          <a:xfrm>
            <a:off x="3930213" y="3886875"/>
            <a:ext cx="26700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9" type="subTitle"/>
          </p:nvPr>
        </p:nvSpPr>
        <p:spPr>
          <a:xfrm>
            <a:off x="841063" y="1983450"/>
            <a:ext cx="2664600" cy="35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3" type="subTitle"/>
          </p:nvPr>
        </p:nvSpPr>
        <p:spPr>
          <a:xfrm>
            <a:off x="3929789" y="1983450"/>
            <a:ext cx="2673900" cy="35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4" type="subTitle"/>
          </p:nvPr>
        </p:nvSpPr>
        <p:spPr>
          <a:xfrm>
            <a:off x="846647" y="3596725"/>
            <a:ext cx="2664600" cy="34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5" type="subTitle"/>
          </p:nvPr>
        </p:nvSpPr>
        <p:spPr>
          <a:xfrm>
            <a:off x="3930213" y="3602050"/>
            <a:ext cx="2670000" cy="34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 rot="-5400000">
            <a:off x="-679107" y="919544"/>
            <a:ext cx="4847382" cy="4408728"/>
            <a:chOff x="2733900" y="2336300"/>
            <a:chExt cx="3035875" cy="2761150"/>
          </a:xfrm>
        </p:grpSpPr>
        <p:sp>
          <p:nvSpPr>
            <p:cNvPr id="89" name="Google Shape;89;p15"/>
            <p:cNvSpPr/>
            <p:nvPr/>
          </p:nvSpPr>
          <p:spPr>
            <a:xfrm>
              <a:off x="2742675" y="2336300"/>
              <a:ext cx="3027100" cy="2645675"/>
            </a:xfrm>
            <a:custGeom>
              <a:rect b="b" l="l" r="r" t="t"/>
              <a:pathLst>
                <a:path extrusionOk="0" h="105827" w="121084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733900" y="2380075"/>
              <a:ext cx="3014450" cy="2717375"/>
            </a:xfrm>
            <a:custGeom>
              <a:rect b="b" l="l" r="r" t="t"/>
              <a:pathLst>
                <a:path extrusionOk="0" h="108695" w="120578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839875" y="2479875"/>
              <a:ext cx="2685625" cy="2544550"/>
            </a:xfrm>
            <a:custGeom>
              <a:rect b="b" l="l" r="r" t="t"/>
              <a:pathLst>
                <a:path extrusionOk="0" h="101782" w="107425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3054100" y="3175950"/>
            <a:ext cx="5374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3054350" y="1549825"/>
            <a:ext cx="5374800" cy="16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6"/>
          <p:cNvGrpSpPr/>
          <p:nvPr/>
        </p:nvGrpSpPr>
        <p:grpSpPr>
          <a:xfrm>
            <a:off x="7259010" y="3169392"/>
            <a:ext cx="2596693" cy="2596891"/>
            <a:chOff x="3974975" y="3012100"/>
            <a:chExt cx="1635300" cy="1635425"/>
          </a:xfrm>
        </p:grpSpPr>
        <p:sp>
          <p:nvSpPr>
            <p:cNvPr id="96" name="Google Shape;96;p16"/>
            <p:cNvSpPr/>
            <p:nvPr/>
          </p:nvSpPr>
          <p:spPr>
            <a:xfrm>
              <a:off x="4015725" y="3052975"/>
              <a:ext cx="1553825" cy="1553675"/>
            </a:xfrm>
            <a:custGeom>
              <a:rect b="b" l="l" r="r" t="t"/>
              <a:pathLst>
                <a:path extrusionOk="0" h="62147" w="62153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974975" y="3012100"/>
              <a:ext cx="1635300" cy="1635425"/>
            </a:xfrm>
            <a:custGeom>
              <a:rect b="b" l="l" r="r" t="t"/>
              <a:pathLst>
                <a:path extrusionOk="0" h="65417" w="65412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6"/>
          <p:cNvSpPr/>
          <p:nvPr/>
        </p:nvSpPr>
        <p:spPr>
          <a:xfrm>
            <a:off x="35150" y="928225"/>
            <a:ext cx="2880910" cy="2596995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720575" y="2278400"/>
            <a:ext cx="49362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715100" y="1770450"/>
            <a:ext cx="4936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2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7259010" y="3169392"/>
            <a:ext cx="2596693" cy="2596891"/>
            <a:chOff x="3974975" y="3012100"/>
            <a:chExt cx="1635300" cy="1635425"/>
          </a:xfrm>
        </p:grpSpPr>
        <p:sp>
          <p:nvSpPr>
            <p:cNvPr id="103" name="Google Shape;103;p17"/>
            <p:cNvSpPr/>
            <p:nvPr/>
          </p:nvSpPr>
          <p:spPr>
            <a:xfrm>
              <a:off x="4015725" y="3052975"/>
              <a:ext cx="1553825" cy="1553675"/>
            </a:xfrm>
            <a:custGeom>
              <a:rect b="b" l="l" r="r" t="t"/>
              <a:pathLst>
                <a:path extrusionOk="0" h="62147" w="62153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974975" y="3012100"/>
              <a:ext cx="1635300" cy="1635425"/>
            </a:xfrm>
            <a:custGeom>
              <a:rect b="b" l="l" r="r" t="t"/>
              <a:pathLst>
                <a:path extrusionOk="0" h="65417" w="65412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7"/>
          <p:cNvSpPr/>
          <p:nvPr/>
        </p:nvSpPr>
        <p:spPr>
          <a:xfrm>
            <a:off x="35150" y="928225"/>
            <a:ext cx="2880910" cy="2596995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718853" y="2278400"/>
            <a:ext cx="33843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715100" y="177045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2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715100" y="1189450"/>
            <a:ext cx="33738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5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2" type="title"/>
          </p:nvPr>
        </p:nvSpPr>
        <p:spPr>
          <a:xfrm>
            <a:off x="5055100" y="1189450"/>
            <a:ext cx="33738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5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15225" y="2374800"/>
            <a:ext cx="3373800" cy="22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subTitle"/>
          </p:nvPr>
        </p:nvSpPr>
        <p:spPr>
          <a:xfrm>
            <a:off x="5055100" y="2374800"/>
            <a:ext cx="3373800" cy="22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8"/>
          <p:cNvGrpSpPr/>
          <p:nvPr/>
        </p:nvGrpSpPr>
        <p:grpSpPr>
          <a:xfrm>
            <a:off x="7494735" y="-834733"/>
            <a:ext cx="2596693" cy="2596891"/>
            <a:chOff x="3974975" y="3012100"/>
            <a:chExt cx="1635300" cy="1635425"/>
          </a:xfrm>
        </p:grpSpPr>
        <p:sp>
          <p:nvSpPr>
            <p:cNvPr id="114" name="Google Shape;114;p18"/>
            <p:cNvSpPr/>
            <p:nvPr/>
          </p:nvSpPr>
          <p:spPr>
            <a:xfrm>
              <a:off x="4015725" y="3052975"/>
              <a:ext cx="1553825" cy="1553675"/>
            </a:xfrm>
            <a:custGeom>
              <a:rect b="b" l="l" r="r" t="t"/>
              <a:pathLst>
                <a:path extrusionOk="0" h="62147" w="62153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3974975" y="3012100"/>
              <a:ext cx="1635300" cy="1635425"/>
            </a:xfrm>
            <a:custGeom>
              <a:rect b="b" l="l" r="r" t="t"/>
              <a:pathLst>
                <a:path extrusionOk="0" h="65417" w="65412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8"/>
          <p:cNvSpPr/>
          <p:nvPr/>
        </p:nvSpPr>
        <p:spPr>
          <a:xfrm>
            <a:off x="-518558" y="3636909"/>
            <a:ext cx="2467319" cy="2467081"/>
          </a:xfrm>
          <a:custGeom>
            <a:rect b="b" l="l" r="r" t="t"/>
            <a:pathLst>
              <a:path extrusionOk="0" h="62147" w="62153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6690053" y="-1388870"/>
            <a:ext cx="3651102" cy="3291285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720000" y="2990825"/>
            <a:ext cx="23364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subTitle"/>
          </p:nvPr>
        </p:nvSpPr>
        <p:spPr>
          <a:xfrm>
            <a:off x="720000" y="3398021"/>
            <a:ext cx="23364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3" type="subTitle"/>
          </p:nvPr>
        </p:nvSpPr>
        <p:spPr>
          <a:xfrm>
            <a:off x="3403800" y="3398021"/>
            <a:ext cx="23364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4" type="subTitle"/>
          </p:nvPr>
        </p:nvSpPr>
        <p:spPr>
          <a:xfrm>
            <a:off x="6087600" y="3398021"/>
            <a:ext cx="23364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5" type="subTitle"/>
          </p:nvPr>
        </p:nvSpPr>
        <p:spPr>
          <a:xfrm>
            <a:off x="3403800" y="2990825"/>
            <a:ext cx="23364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6" type="subTitle"/>
          </p:nvPr>
        </p:nvSpPr>
        <p:spPr>
          <a:xfrm>
            <a:off x="6087600" y="2990825"/>
            <a:ext cx="23364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7402875" y="3744025"/>
            <a:ext cx="2880910" cy="2596995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6286800" y="3063600"/>
            <a:ext cx="21372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>
            <a:off x="-856750" y="-1108525"/>
            <a:ext cx="2880910" cy="2596995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 txBox="1"/>
          <p:nvPr>
            <p:ph idx="2" type="subTitle"/>
          </p:nvPr>
        </p:nvSpPr>
        <p:spPr>
          <a:xfrm>
            <a:off x="719582" y="2108275"/>
            <a:ext cx="21372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3" type="subTitle"/>
          </p:nvPr>
        </p:nvSpPr>
        <p:spPr>
          <a:xfrm>
            <a:off x="719575" y="2679797"/>
            <a:ext cx="2137200" cy="2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4" type="subTitle"/>
          </p:nvPr>
        </p:nvSpPr>
        <p:spPr>
          <a:xfrm>
            <a:off x="3505569" y="2696599"/>
            <a:ext cx="2135100" cy="2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5" type="subTitle"/>
          </p:nvPr>
        </p:nvSpPr>
        <p:spPr>
          <a:xfrm>
            <a:off x="6286800" y="2696599"/>
            <a:ext cx="2137200" cy="2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6" type="subTitle"/>
          </p:nvPr>
        </p:nvSpPr>
        <p:spPr>
          <a:xfrm>
            <a:off x="3505575" y="2108275"/>
            <a:ext cx="21351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7" type="subTitle"/>
          </p:nvPr>
        </p:nvSpPr>
        <p:spPr>
          <a:xfrm>
            <a:off x="6286800" y="2108275"/>
            <a:ext cx="21372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8" type="body"/>
          </p:nvPr>
        </p:nvSpPr>
        <p:spPr>
          <a:xfrm>
            <a:off x="732125" y="3063600"/>
            <a:ext cx="21372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9" type="body"/>
          </p:nvPr>
        </p:nvSpPr>
        <p:spPr>
          <a:xfrm>
            <a:off x="3509463" y="3063600"/>
            <a:ext cx="21372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2996551" y="1025029"/>
            <a:ext cx="3150896" cy="3150973"/>
            <a:chOff x="3974975" y="3012100"/>
            <a:chExt cx="1635300" cy="1635425"/>
          </a:xfrm>
        </p:grpSpPr>
        <p:sp>
          <p:nvSpPr>
            <p:cNvPr id="17" name="Google Shape;17;p3"/>
            <p:cNvSpPr/>
            <p:nvPr/>
          </p:nvSpPr>
          <p:spPr>
            <a:xfrm>
              <a:off x="4015725" y="3052975"/>
              <a:ext cx="1553825" cy="1553675"/>
            </a:xfrm>
            <a:custGeom>
              <a:rect b="b" l="l" r="r" t="t"/>
              <a:pathLst>
                <a:path extrusionOk="0" h="62147" w="62153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3974975" y="3012100"/>
              <a:ext cx="1635300" cy="1635425"/>
            </a:xfrm>
            <a:custGeom>
              <a:rect b="b" l="l" r="r" t="t"/>
              <a:pathLst>
                <a:path extrusionOk="0" h="65417" w="65412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3"/>
          <p:cNvSpPr txBox="1"/>
          <p:nvPr>
            <p:ph type="title"/>
          </p:nvPr>
        </p:nvSpPr>
        <p:spPr>
          <a:xfrm>
            <a:off x="1076975" y="2505700"/>
            <a:ext cx="49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2939200" y="1652071"/>
            <a:ext cx="1213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89875" y="3458250"/>
            <a:ext cx="43602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-856750" y="-1108525"/>
            <a:ext cx="2880910" cy="2596995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7402875" y="3744025"/>
            <a:ext cx="2880910" cy="2596995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1581925" y="1813177"/>
            <a:ext cx="2571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2" type="subTitle"/>
          </p:nvPr>
        </p:nvSpPr>
        <p:spPr>
          <a:xfrm>
            <a:off x="4999000" y="1813185"/>
            <a:ext cx="2571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3" type="subTitle"/>
          </p:nvPr>
        </p:nvSpPr>
        <p:spPr>
          <a:xfrm>
            <a:off x="4999000" y="3670584"/>
            <a:ext cx="2571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4" type="body"/>
          </p:nvPr>
        </p:nvSpPr>
        <p:spPr>
          <a:xfrm>
            <a:off x="1573100" y="2188538"/>
            <a:ext cx="25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5" type="body"/>
          </p:nvPr>
        </p:nvSpPr>
        <p:spPr>
          <a:xfrm>
            <a:off x="4999000" y="2188538"/>
            <a:ext cx="25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6" type="body"/>
          </p:nvPr>
        </p:nvSpPr>
        <p:spPr>
          <a:xfrm>
            <a:off x="1581925" y="4045826"/>
            <a:ext cx="25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7" type="body"/>
          </p:nvPr>
        </p:nvSpPr>
        <p:spPr>
          <a:xfrm>
            <a:off x="4999000" y="4045826"/>
            <a:ext cx="25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8" type="subTitle"/>
          </p:nvPr>
        </p:nvSpPr>
        <p:spPr>
          <a:xfrm>
            <a:off x="1581925" y="3670594"/>
            <a:ext cx="2571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8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-785250" y="-475600"/>
            <a:ext cx="2560237" cy="2559990"/>
          </a:xfrm>
          <a:custGeom>
            <a:rect b="b" l="l" r="r" t="t"/>
            <a:pathLst>
              <a:path extrusionOk="0" h="62147" w="62153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720000" y="24252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3403800" y="24252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6087600" y="24252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7200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34038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60876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715100" y="185495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3403800" y="185495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idx="9" type="subTitle"/>
          </p:nvPr>
        </p:nvSpPr>
        <p:spPr>
          <a:xfrm>
            <a:off x="6092500" y="185495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13" type="subTitle"/>
          </p:nvPr>
        </p:nvSpPr>
        <p:spPr>
          <a:xfrm>
            <a:off x="715100" y="354890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4" type="subTitle"/>
          </p:nvPr>
        </p:nvSpPr>
        <p:spPr>
          <a:xfrm>
            <a:off x="3403800" y="354890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5" type="subTitle"/>
          </p:nvPr>
        </p:nvSpPr>
        <p:spPr>
          <a:xfrm>
            <a:off x="6092500" y="354890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hasCustomPrompt="1" type="title"/>
          </p:nvPr>
        </p:nvSpPr>
        <p:spPr>
          <a:xfrm>
            <a:off x="1669550" y="667200"/>
            <a:ext cx="58395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1669550" y="1246025"/>
            <a:ext cx="58395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hasCustomPrompt="1" idx="2" type="title"/>
          </p:nvPr>
        </p:nvSpPr>
        <p:spPr>
          <a:xfrm>
            <a:off x="1669550" y="2123350"/>
            <a:ext cx="58395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1669550" y="2702169"/>
            <a:ext cx="58395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hasCustomPrompt="1" idx="4" type="title"/>
          </p:nvPr>
        </p:nvSpPr>
        <p:spPr>
          <a:xfrm>
            <a:off x="1669550" y="3579525"/>
            <a:ext cx="5839500" cy="5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1669550" y="4158325"/>
            <a:ext cx="58395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23"/>
          <p:cNvGrpSpPr/>
          <p:nvPr/>
        </p:nvGrpSpPr>
        <p:grpSpPr>
          <a:xfrm rot="-5400000">
            <a:off x="5453621" y="3209984"/>
            <a:ext cx="3275709" cy="2979281"/>
            <a:chOff x="2733900" y="2336300"/>
            <a:chExt cx="3035875" cy="2761150"/>
          </a:xfrm>
        </p:grpSpPr>
        <p:sp>
          <p:nvSpPr>
            <p:cNvPr id="175" name="Google Shape;175;p23"/>
            <p:cNvSpPr/>
            <p:nvPr/>
          </p:nvSpPr>
          <p:spPr>
            <a:xfrm>
              <a:off x="2742675" y="2336300"/>
              <a:ext cx="3027100" cy="2645675"/>
            </a:xfrm>
            <a:custGeom>
              <a:rect b="b" l="l" r="r" t="t"/>
              <a:pathLst>
                <a:path extrusionOk="0" h="105827" w="121084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2733900" y="2380075"/>
              <a:ext cx="3014450" cy="2717375"/>
            </a:xfrm>
            <a:custGeom>
              <a:rect b="b" l="l" r="r" t="t"/>
              <a:pathLst>
                <a:path extrusionOk="0" h="108695" w="120578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2839875" y="2479875"/>
              <a:ext cx="2685625" cy="2544550"/>
            </a:xfrm>
            <a:custGeom>
              <a:rect b="b" l="l" r="r" t="t"/>
              <a:pathLst>
                <a:path extrusionOk="0" h="101782" w="107425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3"/>
          <p:cNvSpPr/>
          <p:nvPr/>
        </p:nvSpPr>
        <p:spPr>
          <a:xfrm>
            <a:off x="584074" y="38750"/>
            <a:ext cx="2391026" cy="2390795"/>
          </a:xfrm>
          <a:custGeom>
            <a:rect b="b" l="l" r="r" t="t"/>
            <a:pathLst>
              <a:path extrusionOk="0" h="62147" w="62153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>
            <a:off x="-408735" y="1827383"/>
            <a:ext cx="4282102" cy="3894602"/>
            <a:chOff x="2733900" y="2336300"/>
            <a:chExt cx="3035875" cy="2761150"/>
          </a:xfrm>
        </p:grpSpPr>
        <p:sp>
          <p:nvSpPr>
            <p:cNvPr id="181" name="Google Shape;181;p24"/>
            <p:cNvSpPr/>
            <p:nvPr/>
          </p:nvSpPr>
          <p:spPr>
            <a:xfrm>
              <a:off x="2742675" y="2336300"/>
              <a:ext cx="3027100" cy="2645675"/>
            </a:xfrm>
            <a:custGeom>
              <a:rect b="b" l="l" r="r" t="t"/>
              <a:pathLst>
                <a:path extrusionOk="0" h="105827" w="121084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733900" y="2380075"/>
              <a:ext cx="3014450" cy="2717375"/>
            </a:xfrm>
            <a:custGeom>
              <a:rect b="b" l="l" r="r" t="t"/>
              <a:pathLst>
                <a:path extrusionOk="0" h="108695" w="120578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2839875" y="2479875"/>
              <a:ext cx="2685625" cy="2544550"/>
            </a:xfrm>
            <a:custGeom>
              <a:rect b="b" l="l" r="r" t="t"/>
              <a:pathLst>
                <a:path extrusionOk="0" h="101782" w="107425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4"/>
          <p:cNvSpPr/>
          <p:nvPr/>
        </p:nvSpPr>
        <p:spPr>
          <a:xfrm>
            <a:off x="2116750" y="723525"/>
            <a:ext cx="6516900" cy="4420500"/>
          </a:xfrm>
          <a:prstGeom prst="round2DiagRect">
            <a:avLst>
              <a:gd fmla="val 12873" name="adj1"/>
              <a:gd fmla="val 0" name="adj2"/>
            </a:avLst>
          </a:prstGeom>
          <a:solidFill>
            <a:srgbClr val="EDF9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6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3F3F3"/>
              </a:highlight>
            </a:endParaRPr>
          </a:p>
        </p:txBody>
      </p:sp>
      <p:sp>
        <p:nvSpPr>
          <p:cNvPr id="185" name="Google Shape;185;p24"/>
          <p:cNvSpPr txBox="1"/>
          <p:nvPr>
            <p:ph type="ctrTitle"/>
          </p:nvPr>
        </p:nvSpPr>
        <p:spPr>
          <a:xfrm>
            <a:off x="3549125" y="970475"/>
            <a:ext cx="36819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24"/>
          <p:cNvSpPr txBox="1"/>
          <p:nvPr>
            <p:ph idx="1" type="subTitle"/>
          </p:nvPr>
        </p:nvSpPr>
        <p:spPr>
          <a:xfrm>
            <a:off x="3544775" y="2169850"/>
            <a:ext cx="3690600" cy="3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24"/>
          <p:cNvSpPr txBox="1"/>
          <p:nvPr/>
        </p:nvSpPr>
        <p:spPr>
          <a:xfrm>
            <a:off x="2606075" y="3659625"/>
            <a:ext cx="5568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</a:t>
            </a:r>
            <a:r>
              <a:rPr lang="en" sz="1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 and includes icons b</a:t>
            </a:r>
            <a:r>
              <a:rPr lang="en" sz="1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5"/>
          <p:cNvGrpSpPr/>
          <p:nvPr/>
        </p:nvGrpSpPr>
        <p:grpSpPr>
          <a:xfrm rot="-5400000">
            <a:off x="2143456" y="362969"/>
            <a:ext cx="4857096" cy="4417564"/>
            <a:chOff x="2733900" y="2336300"/>
            <a:chExt cx="3035875" cy="2761150"/>
          </a:xfrm>
        </p:grpSpPr>
        <p:sp>
          <p:nvSpPr>
            <p:cNvPr id="190" name="Google Shape;190;p25"/>
            <p:cNvSpPr/>
            <p:nvPr/>
          </p:nvSpPr>
          <p:spPr>
            <a:xfrm>
              <a:off x="2742675" y="2336300"/>
              <a:ext cx="3027100" cy="2645675"/>
            </a:xfrm>
            <a:custGeom>
              <a:rect b="b" l="l" r="r" t="t"/>
              <a:pathLst>
                <a:path extrusionOk="0" h="105827" w="121084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2733900" y="2380075"/>
              <a:ext cx="3014450" cy="2717375"/>
            </a:xfrm>
            <a:custGeom>
              <a:rect b="b" l="l" r="r" t="t"/>
              <a:pathLst>
                <a:path extrusionOk="0" h="108695" w="120578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839875" y="2479875"/>
              <a:ext cx="2685625" cy="2544550"/>
            </a:xfrm>
            <a:custGeom>
              <a:rect b="b" l="l" r="r" t="t"/>
              <a:pathLst>
                <a:path extrusionOk="0" h="101782" w="107425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6"/>
          <p:cNvGrpSpPr/>
          <p:nvPr/>
        </p:nvGrpSpPr>
        <p:grpSpPr>
          <a:xfrm>
            <a:off x="5992065" y="-982492"/>
            <a:ext cx="4282102" cy="3894602"/>
            <a:chOff x="2733900" y="2336300"/>
            <a:chExt cx="3035875" cy="2761150"/>
          </a:xfrm>
        </p:grpSpPr>
        <p:sp>
          <p:nvSpPr>
            <p:cNvPr id="195" name="Google Shape;195;p26"/>
            <p:cNvSpPr/>
            <p:nvPr/>
          </p:nvSpPr>
          <p:spPr>
            <a:xfrm>
              <a:off x="2742675" y="2336300"/>
              <a:ext cx="3027100" cy="2645675"/>
            </a:xfrm>
            <a:custGeom>
              <a:rect b="b" l="l" r="r" t="t"/>
              <a:pathLst>
                <a:path extrusionOk="0" h="105827" w="121084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733900" y="2380075"/>
              <a:ext cx="3014450" cy="2717375"/>
            </a:xfrm>
            <a:custGeom>
              <a:rect b="b" l="l" r="r" t="t"/>
              <a:pathLst>
                <a:path extrusionOk="0" h="108695" w="120578">
                  <a:moveTo>
                    <a:pt x="26671" y="3992"/>
                  </a:moveTo>
                  <a:cubicBezTo>
                    <a:pt x="27240" y="3998"/>
                    <a:pt x="27816" y="4035"/>
                    <a:pt x="28380" y="4086"/>
                  </a:cubicBezTo>
                  <a:lnTo>
                    <a:pt x="28337" y="4494"/>
                  </a:lnTo>
                  <a:cubicBezTo>
                    <a:pt x="27789" y="4442"/>
                    <a:pt x="27225" y="4411"/>
                    <a:pt x="26666" y="4400"/>
                  </a:cubicBezTo>
                  <a:lnTo>
                    <a:pt x="26671" y="3992"/>
                  </a:lnTo>
                  <a:close/>
                  <a:moveTo>
                    <a:pt x="24963" y="4030"/>
                  </a:moveTo>
                  <a:lnTo>
                    <a:pt x="24988" y="4442"/>
                  </a:lnTo>
                  <a:cubicBezTo>
                    <a:pt x="24435" y="4474"/>
                    <a:pt x="23875" y="4531"/>
                    <a:pt x="23316" y="4604"/>
                  </a:cubicBezTo>
                  <a:lnTo>
                    <a:pt x="23258" y="4196"/>
                  </a:lnTo>
                  <a:cubicBezTo>
                    <a:pt x="23828" y="4124"/>
                    <a:pt x="24403" y="4066"/>
                    <a:pt x="24963" y="4030"/>
                  </a:cubicBezTo>
                  <a:close/>
                  <a:moveTo>
                    <a:pt x="30073" y="4322"/>
                  </a:moveTo>
                  <a:cubicBezTo>
                    <a:pt x="30637" y="4421"/>
                    <a:pt x="31195" y="4546"/>
                    <a:pt x="31739" y="4693"/>
                  </a:cubicBezTo>
                  <a:lnTo>
                    <a:pt x="31634" y="5089"/>
                  </a:lnTo>
                  <a:cubicBezTo>
                    <a:pt x="31101" y="4949"/>
                    <a:pt x="30553" y="4824"/>
                    <a:pt x="29999" y="4724"/>
                  </a:cubicBezTo>
                  <a:lnTo>
                    <a:pt x="30073" y="4322"/>
                  </a:lnTo>
                  <a:close/>
                  <a:moveTo>
                    <a:pt x="21577" y="4489"/>
                  </a:moveTo>
                  <a:lnTo>
                    <a:pt x="21659" y="4891"/>
                  </a:lnTo>
                  <a:cubicBezTo>
                    <a:pt x="21121" y="5007"/>
                    <a:pt x="20573" y="5137"/>
                    <a:pt x="20029" y="5294"/>
                  </a:cubicBezTo>
                  <a:lnTo>
                    <a:pt x="19920" y="4896"/>
                  </a:lnTo>
                  <a:cubicBezTo>
                    <a:pt x="20468" y="4739"/>
                    <a:pt x="21027" y="4604"/>
                    <a:pt x="21577" y="4489"/>
                  </a:cubicBezTo>
                  <a:close/>
                  <a:moveTo>
                    <a:pt x="33370" y="5210"/>
                  </a:moveTo>
                  <a:cubicBezTo>
                    <a:pt x="33876" y="5393"/>
                    <a:pt x="34399" y="5597"/>
                    <a:pt x="34957" y="5837"/>
                  </a:cubicBezTo>
                  <a:lnTo>
                    <a:pt x="34796" y="6218"/>
                  </a:lnTo>
                  <a:cubicBezTo>
                    <a:pt x="34243" y="5978"/>
                    <a:pt x="33730" y="5774"/>
                    <a:pt x="33233" y="5597"/>
                  </a:cubicBezTo>
                  <a:lnTo>
                    <a:pt x="33370" y="5210"/>
                  </a:lnTo>
                  <a:close/>
                  <a:moveTo>
                    <a:pt x="18295" y="5419"/>
                  </a:moveTo>
                  <a:lnTo>
                    <a:pt x="18430" y="5805"/>
                  </a:lnTo>
                  <a:cubicBezTo>
                    <a:pt x="17909" y="5989"/>
                    <a:pt x="17386" y="6198"/>
                    <a:pt x="16868" y="6417"/>
                  </a:cubicBezTo>
                  <a:lnTo>
                    <a:pt x="16706" y="6041"/>
                  </a:lnTo>
                  <a:cubicBezTo>
                    <a:pt x="17229" y="5817"/>
                    <a:pt x="17762" y="5607"/>
                    <a:pt x="18295" y="5419"/>
                  </a:cubicBezTo>
                  <a:close/>
                  <a:moveTo>
                    <a:pt x="36510" y="6543"/>
                  </a:moveTo>
                  <a:cubicBezTo>
                    <a:pt x="37016" y="6789"/>
                    <a:pt x="37523" y="7039"/>
                    <a:pt x="38036" y="7290"/>
                  </a:cubicBezTo>
                  <a:lnTo>
                    <a:pt x="37853" y="7655"/>
                  </a:lnTo>
                  <a:cubicBezTo>
                    <a:pt x="37346" y="7404"/>
                    <a:pt x="36838" y="7159"/>
                    <a:pt x="36332" y="6914"/>
                  </a:cubicBezTo>
                  <a:lnTo>
                    <a:pt x="36510" y="6543"/>
                  </a:lnTo>
                  <a:close/>
                  <a:moveTo>
                    <a:pt x="15160" y="6767"/>
                  </a:moveTo>
                  <a:lnTo>
                    <a:pt x="15348" y="7133"/>
                  </a:lnTo>
                  <a:cubicBezTo>
                    <a:pt x="14851" y="7389"/>
                    <a:pt x="14355" y="7660"/>
                    <a:pt x="13874" y="7942"/>
                  </a:cubicBezTo>
                  <a:lnTo>
                    <a:pt x="13665" y="7592"/>
                  </a:lnTo>
                  <a:cubicBezTo>
                    <a:pt x="14151" y="7305"/>
                    <a:pt x="14658" y="7028"/>
                    <a:pt x="15160" y="6767"/>
                  </a:cubicBezTo>
                  <a:close/>
                  <a:moveTo>
                    <a:pt x="39551" y="8036"/>
                  </a:moveTo>
                  <a:cubicBezTo>
                    <a:pt x="40058" y="8287"/>
                    <a:pt x="40564" y="8528"/>
                    <a:pt x="41077" y="8764"/>
                  </a:cubicBezTo>
                  <a:lnTo>
                    <a:pt x="40904" y="9134"/>
                  </a:lnTo>
                  <a:cubicBezTo>
                    <a:pt x="40392" y="8899"/>
                    <a:pt x="39879" y="8658"/>
                    <a:pt x="39368" y="8408"/>
                  </a:cubicBezTo>
                  <a:lnTo>
                    <a:pt x="39551" y="8036"/>
                  </a:lnTo>
                  <a:close/>
                  <a:moveTo>
                    <a:pt x="12223" y="8507"/>
                  </a:moveTo>
                  <a:lnTo>
                    <a:pt x="12459" y="8846"/>
                  </a:lnTo>
                  <a:cubicBezTo>
                    <a:pt x="11998" y="9160"/>
                    <a:pt x="11538" y="9495"/>
                    <a:pt x="11099" y="9840"/>
                  </a:cubicBezTo>
                  <a:lnTo>
                    <a:pt x="10848" y="9516"/>
                  </a:lnTo>
                  <a:cubicBezTo>
                    <a:pt x="11294" y="9165"/>
                    <a:pt x="11758" y="8826"/>
                    <a:pt x="12223" y="8507"/>
                  </a:cubicBezTo>
                  <a:close/>
                  <a:moveTo>
                    <a:pt x="42623" y="9422"/>
                  </a:moveTo>
                  <a:cubicBezTo>
                    <a:pt x="43178" y="9642"/>
                    <a:pt x="43694" y="9823"/>
                    <a:pt x="44206" y="9980"/>
                  </a:cubicBezTo>
                  <a:lnTo>
                    <a:pt x="44087" y="10373"/>
                  </a:lnTo>
                  <a:cubicBezTo>
                    <a:pt x="43564" y="10211"/>
                    <a:pt x="43036" y="10023"/>
                    <a:pt x="42472" y="9803"/>
                  </a:cubicBezTo>
                  <a:lnTo>
                    <a:pt x="42623" y="9422"/>
                  </a:lnTo>
                  <a:close/>
                  <a:moveTo>
                    <a:pt x="54056" y="9579"/>
                  </a:moveTo>
                  <a:lnTo>
                    <a:pt x="54182" y="9970"/>
                  </a:lnTo>
                  <a:cubicBezTo>
                    <a:pt x="53617" y="10148"/>
                    <a:pt x="53068" y="10305"/>
                    <a:pt x="52540" y="10440"/>
                  </a:cubicBezTo>
                  <a:lnTo>
                    <a:pt x="52441" y="10043"/>
                  </a:lnTo>
                  <a:cubicBezTo>
                    <a:pt x="52959" y="9912"/>
                    <a:pt x="53502" y="9756"/>
                    <a:pt x="54056" y="9579"/>
                  </a:cubicBezTo>
                  <a:close/>
                  <a:moveTo>
                    <a:pt x="50801" y="10394"/>
                  </a:moveTo>
                  <a:lnTo>
                    <a:pt x="50869" y="10795"/>
                  </a:lnTo>
                  <a:cubicBezTo>
                    <a:pt x="50288" y="10901"/>
                    <a:pt x="49714" y="10968"/>
                    <a:pt x="49171" y="11010"/>
                  </a:cubicBezTo>
                  <a:lnTo>
                    <a:pt x="49139" y="10602"/>
                  </a:lnTo>
                  <a:cubicBezTo>
                    <a:pt x="49672" y="10561"/>
                    <a:pt x="50232" y="10493"/>
                    <a:pt x="50801" y="10394"/>
                  </a:cubicBezTo>
                  <a:close/>
                  <a:moveTo>
                    <a:pt x="45826" y="10404"/>
                  </a:moveTo>
                  <a:lnTo>
                    <a:pt x="45930" y="10425"/>
                  </a:lnTo>
                  <a:cubicBezTo>
                    <a:pt x="46422" y="10524"/>
                    <a:pt x="46940" y="10592"/>
                    <a:pt x="47473" y="10618"/>
                  </a:cubicBezTo>
                  <a:lnTo>
                    <a:pt x="47451" y="11031"/>
                  </a:lnTo>
                  <a:cubicBezTo>
                    <a:pt x="46897" y="11000"/>
                    <a:pt x="46359" y="10932"/>
                    <a:pt x="45847" y="10827"/>
                  </a:cubicBezTo>
                  <a:lnTo>
                    <a:pt x="45742" y="10807"/>
                  </a:lnTo>
                  <a:lnTo>
                    <a:pt x="45826" y="10404"/>
                  </a:lnTo>
                  <a:close/>
                  <a:moveTo>
                    <a:pt x="110007" y="11203"/>
                  </a:moveTo>
                  <a:cubicBezTo>
                    <a:pt x="110200" y="11721"/>
                    <a:pt x="110378" y="12269"/>
                    <a:pt x="110530" y="12833"/>
                  </a:cubicBezTo>
                  <a:lnTo>
                    <a:pt x="110132" y="12943"/>
                  </a:lnTo>
                  <a:cubicBezTo>
                    <a:pt x="109987" y="12389"/>
                    <a:pt x="109814" y="11851"/>
                    <a:pt x="109621" y="11350"/>
                  </a:cubicBezTo>
                  <a:lnTo>
                    <a:pt x="110007" y="11203"/>
                  </a:lnTo>
                  <a:close/>
                  <a:moveTo>
                    <a:pt x="110911" y="14501"/>
                  </a:moveTo>
                  <a:cubicBezTo>
                    <a:pt x="111015" y="15039"/>
                    <a:pt x="111099" y="15603"/>
                    <a:pt x="111172" y="16188"/>
                  </a:cubicBezTo>
                  <a:lnTo>
                    <a:pt x="110764" y="16235"/>
                  </a:lnTo>
                  <a:cubicBezTo>
                    <a:pt x="110696" y="15666"/>
                    <a:pt x="110607" y="15107"/>
                    <a:pt x="110508" y="14579"/>
                  </a:cubicBezTo>
                  <a:lnTo>
                    <a:pt x="110911" y="14501"/>
                  </a:lnTo>
                  <a:close/>
                  <a:moveTo>
                    <a:pt x="111335" y="17887"/>
                  </a:moveTo>
                  <a:cubicBezTo>
                    <a:pt x="111371" y="18430"/>
                    <a:pt x="111398" y="19004"/>
                    <a:pt x="111413" y="19585"/>
                  </a:cubicBezTo>
                  <a:lnTo>
                    <a:pt x="111000" y="19595"/>
                  </a:lnTo>
                  <a:cubicBezTo>
                    <a:pt x="110984" y="19021"/>
                    <a:pt x="110959" y="18451"/>
                    <a:pt x="110921" y="17912"/>
                  </a:cubicBezTo>
                  <a:lnTo>
                    <a:pt x="111335" y="17887"/>
                  </a:lnTo>
                  <a:close/>
                  <a:moveTo>
                    <a:pt x="111015" y="21283"/>
                  </a:moveTo>
                  <a:lnTo>
                    <a:pt x="111423" y="21288"/>
                  </a:lnTo>
                  <a:cubicBezTo>
                    <a:pt x="111423" y="21847"/>
                    <a:pt x="111408" y="22416"/>
                    <a:pt x="111391" y="22986"/>
                  </a:cubicBezTo>
                  <a:lnTo>
                    <a:pt x="110979" y="22971"/>
                  </a:lnTo>
                  <a:cubicBezTo>
                    <a:pt x="111000" y="22406"/>
                    <a:pt x="111010" y="21842"/>
                    <a:pt x="111015" y="21283"/>
                  </a:cubicBezTo>
                  <a:close/>
                  <a:moveTo>
                    <a:pt x="110906" y="24664"/>
                  </a:moveTo>
                  <a:lnTo>
                    <a:pt x="111313" y="24684"/>
                  </a:lnTo>
                  <a:cubicBezTo>
                    <a:pt x="111287" y="25248"/>
                    <a:pt x="111251" y="25812"/>
                    <a:pt x="111214" y="26377"/>
                  </a:cubicBezTo>
                  <a:lnTo>
                    <a:pt x="110807" y="26352"/>
                  </a:lnTo>
                  <a:cubicBezTo>
                    <a:pt x="110843" y="25787"/>
                    <a:pt x="110875" y="25223"/>
                    <a:pt x="110906" y="24664"/>
                  </a:cubicBezTo>
                  <a:close/>
                  <a:moveTo>
                    <a:pt x="110686" y="28038"/>
                  </a:moveTo>
                  <a:lnTo>
                    <a:pt x="111094" y="28070"/>
                  </a:lnTo>
                  <a:lnTo>
                    <a:pt x="110974" y="29763"/>
                  </a:lnTo>
                  <a:lnTo>
                    <a:pt x="110561" y="29731"/>
                  </a:lnTo>
                  <a:lnTo>
                    <a:pt x="110686" y="28038"/>
                  </a:lnTo>
                  <a:close/>
                  <a:moveTo>
                    <a:pt x="110441" y="31419"/>
                  </a:moveTo>
                  <a:lnTo>
                    <a:pt x="110848" y="31451"/>
                  </a:lnTo>
                  <a:cubicBezTo>
                    <a:pt x="110812" y="32015"/>
                    <a:pt x="110775" y="32574"/>
                    <a:pt x="110739" y="33139"/>
                  </a:cubicBezTo>
                  <a:lnTo>
                    <a:pt x="110332" y="33112"/>
                  </a:lnTo>
                  <a:cubicBezTo>
                    <a:pt x="110363" y="32548"/>
                    <a:pt x="110399" y="31984"/>
                    <a:pt x="110441" y="31419"/>
                  </a:cubicBezTo>
                  <a:close/>
                  <a:moveTo>
                    <a:pt x="110243" y="34805"/>
                  </a:moveTo>
                  <a:lnTo>
                    <a:pt x="110650" y="34826"/>
                  </a:lnTo>
                  <a:cubicBezTo>
                    <a:pt x="110624" y="35391"/>
                    <a:pt x="110607" y="35955"/>
                    <a:pt x="110592" y="36514"/>
                  </a:cubicBezTo>
                  <a:lnTo>
                    <a:pt x="110185" y="36503"/>
                  </a:lnTo>
                  <a:cubicBezTo>
                    <a:pt x="110195" y="35945"/>
                    <a:pt x="110216" y="35374"/>
                    <a:pt x="110243" y="34805"/>
                  </a:cubicBezTo>
                  <a:close/>
                  <a:moveTo>
                    <a:pt x="110582" y="38202"/>
                  </a:moveTo>
                  <a:cubicBezTo>
                    <a:pt x="110582" y="38782"/>
                    <a:pt x="110597" y="39346"/>
                    <a:pt x="110624" y="39884"/>
                  </a:cubicBezTo>
                  <a:lnTo>
                    <a:pt x="110211" y="39905"/>
                  </a:lnTo>
                  <a:cubicBezTo>
                    <a:pt x="110190" y="39362"/>
                    <a:pt x="110175" y="38787"/>
                    <a:pt x="110169" y="38202"/>
                  </a:cubicBezTo>
                  <a:close/>
                  <a:moveTo>
                    <a:pt x="110733" y="41567"/>
                  </a:moveTo>
                  <a:cubicBezTo>
                    <a:pt x="110791" y="42141"/>
                    <a:pt x="110858" y="42706"/>
                    <a:pt x="110937" y="43234"/>
                  </a:cubicBezTo>
                  <a:lnTo>
                    <a:pt x="110530" y="43296"/>
                  </a:lnTo>
                  <a:cubicBezTo>
                    <a:pt x="110451" y="42758"/>
                    <a:pt x="110383" y="42189"/>
                    <a:pt x="110325" y="41603"/>
                  </a:cubicBezTo>
                  <a:lnTo>
                    <a:pt x="110733" y="41567"/>
                  </a:lnTo>
                  <a:close/>
                  <a:moveTo>
                    <a:pt x="6616" y="58229"/>
                  </a:moveTo>
                  <a:cubicBezTo>
                    <a:pt x="6695" y="58805"/>
                    <a:pt x="6758" y="59374"/>
                    <a:pt x="6794" y="59929"/>
                  </a:cubicBezTo>
                  <a:lnTo>
                    <a:pt x="6386" y="59960"/>
                  </a:lnTo>
                  <a:cubicBezTo>
                    <a:pt x="6350" y="59416"/>
                    <a:pt x="6287" y="58851"/>
                    <a:pt x="6208" y="58287"/>
                  </a:cubicBezTo>
                  <a:lnTo>
                    <a:pt x="6616" y="58229"/>
                  </a:lnTo>
                  <a:close/>
                  <a:moveTo>
                    <a:pt x="6428" y="61632"/>
                  </a:moveTo>
                  <a:lnTo>
                    <a:pt x="6842" y="61642"/>
                  </a:lnTo>
                  <a:cubicBezTo>
                    <a:pt x="6830" y="62191"/>
                    <a:pt x="6799" y="62750"/>
                    <a:pt x="6741" y="63346"/>
                  </a:cubicBezTo>
                  <a:lnTo>
                    <a:pt x="6334" y="63308"/>
                  </a:lnTo>
                  <a:cubicBezTo>
                    <a:pt x="6386" y="62719"/>
                    <a:pt x="6418" y="62175"/>
                    <a:pt x="6428" y="61632"/>
                  </a:cubicBezTo>
                  <a:close/>
                  <a:moveTo>
                    <a:pt x="6126" y="64976"/>
                  </a:moveTo>
                  <a:lnTo>
                    <a:pt x="6528" y="65039"/>
                  </a:lnTo>
                  <a:cubicBezTo>
                    <a:pt x="6449" y="65560"/>
                    <a:pt x="6355" y="66110"/>
                    <a:pt x="6235" y="66715"/>
                  </a:cubicBezTo>
                  <a:lnTo>
                    <a:pt x="5832" y="66638"/>
                  </a:lnTo>
                  <a:cubicBezTo>
                    <a:pt x="5948" y="66036"/>
                    <a:pt x="6047" y="65493"/>
                    <a:pt x="6126" y="64976"/>
                  </a:cubicBezTo>
                  <a:close/>
                  <a:moveTo>
                    <a:pt x="5499" y="68293"/>
                  </a:moveTo>
                  <a:lnTo>
                    <a:pt x="5901" y="68377"/>
                  </a:lnTo>
                  <a:lnTo>
                    <a:pt x="5545" y="70034"/>
                  </a:lnTo>
                  <a:lnTo>
                    <a:pt x="5142" y="69950"/>
                  </a:lnTo>
                  <a:lnTo>
                    <a:pt x="5499" y="68293"/>
                  </a:lnTo>
                  <a:close/>
                  <a:moveTo>
                    <a:pt x="4804" y="71611"/>
                  </a:moveTo>
                  <a:lnTo>
                    <a:pt x="5205" y="71690"/>
                  </a:lnTo>
                  <a:cubicBezTo>
                    <a:pt x="5127" y="72093"/>
                    <a:pt x="5055" y="72489"/>
                    <a:pt x="4986" y="72892"/>
                  </a:cubicBezTo>
                  <a:cubicBezTo>
                    <a:pt x="4961" y="73043"/>
                    <a:pt x="4939" y="73200"/>
                    <a:pt x="4913" y="73352"/>
                  </a:cubicBezTo>
                  <a:lnTo>
                    <a:pt x="4510" y="73294"/>
                  </a:lnTo>
                  <a:cubicBezTo>
                    <a:pt x="4532" y="73137"/>
                    <a:pt x="4558" y="72981"/>
                    <a:pt x="4584" y="72824"/>
                  </a:cubicBezTo>
                  <a:cubicBezTo>
                    <a:pt x="4652" y="72421"/>
                    <a:pt x="4725" y="72014"/>
                    <a:pt x="4804" y="71611"/>
                  </a:cubicBezTo>
                  <a:close/>
                  <a:moveTo>
                    <a:pt x="4317" y="74987"/>
                  </a:moveTo>
                  <a:lnTo>
                    <a:pt x="4725" y="75018"/>
                  </a:lnTo>
                  <a:cubicBezTo>
                    <a:pt x="4683" y="75573"/>
                    <a:pt x="4657" y="76137"/>
                    <a:pt x="4652" y="76701"/>
                  </a:cubicBezTo>
                  <a:lnTo>
                    <a:pt x="4240" y="76695"/>
                  </a:lnTo>
                  <a:cubicBezTo>
                    <a:pt x="4245" y="76126"/>
                    <a:pt x="4271" y="75551"/>
                    <a:pt x="4317" y="74987"/>
                  </a:cubicBezTo>
                  <a:close/>
                  <a:moveTo>
                    <a:pt x="4688" y="78378"/>
                  </a:moveTo>
                  <a:cubicBezTo>
                    <a:pt x="4720" y="78937"/>
                    <a:pt x="4766" y="79502"/>
                    <a:pt x="4835" y="80056"/>
                  </a:cubicBezTo>
                  <a:lnTo>
                    <a:pt x="4428" y="80102"/>
                  </a:lnTo>
                  <a:cubicBezTo>
                    <a:pt x="4359" y="79543"/>
                    <a:pt x="4307" y="78969"/>
                    <a:pt x="4276" y="78404"/>
                  </a:cubicBezTo>
                  <a:lnTo>
                    <a:pt x="4688" y="78378"/>
                  </a:lnTo>
                  <a:close/>
                  <a:moveTo>
                    <a:pt x="5091" y="81711"/>
                  </a:moveTo>
                  <a:cubicBezTo>
                    <a:pt x="5190" y="82261"/>
                    <a:pt x="5315" y="82809"/>
                    <a:pt x="5451" y="83358"/>
                  </a:cubicBezTo>
                  <a:lnTo>
                    <a:pt x="5055" y="83457"/>
                  </a:lnTo>
                  <a:cubicBezTo>
                    <a:pt x="4913" y="82903"/>
                    <a:pt x="4793" y="82345"/>
                    <a:pt x="4688" y="81790"/>
                  </a:cubicBezTo>
                  <a:lnTo>
                    <a:pt x="5091" y="81711"/>
                  </a:lnTo>
                  <a:close/>
                  <a:moveTo>
                    <a:pt x="5911" y="84972"/>
                  </a:moveTo>
                  <a:cubicBezTo>
                    <a:pt x="6078" y="85505"/>
                    <a:pt x="6266" y="86038"/>
                    <a:pt x="6470" y="86561"/>
                  </a:cubicBezTo>
                  <a:lnTo>
                    <a:pt x="6089" y="86707"/>
                  </a:lnTo>
                  <a:cubicBezTo>
                    <a:pt x="5885" y="86179"/>
                    <a:pt x="5692" y="85636"/>
                    <a:pt x="5519" y="85097"/>
                  </a:cubicBezTo>
                  <a:lnTo>
                    <a:pt x="5911" y="84972"/>
                  </a:lnTo>
                  <a:close/>
                  <a:moveTo>
                    <a:pt x="7124" y="88107"/>
                  </a:moveTo>
                  <a:cubicBezTo>
                    <a:pt x="7353" y="88615"/>
                    <a:pt x="7604" y="89121"/>
                    <a:pt x="7865" y="89618"/>
                  </a:cubicBezTo>
                  <a:lnTo>
                    <a:pt x="7505" y="89806"/>
                  </a:lnTo>
                  <a:cubicBezTo>
                    <a:pt x="7238" y="89304"/>
                    <a:pt x="6982" y="88792"/>
                    <a:pt x="6748" y="88280"/>
                  </a:cubicBezTo>
                  <a:lnTo>
                    <a:pt x="7124" y="88107"/>
                  </a:lnTo>
                  <a:close/>
                  <a:moveTo>
                    <a:pt x="60665" y="99969"/>
                  </a:moveTo>
                  <a:cubicBezTo>
                    <a:pt x="61230" y="100005"/>
                    <a:pt x="61800" y="100058"/>
                    <a:pt x="62358" y="100109"/>
                  </a:cubicBezTo>
                  <a:lnTo>
                    <a:pt x="62322" y="100522"/>
                  </a:lnTo>
                  <a:cubicBezTo>
                    <a:pt x="61762" y="100465"/>
                    <a:pt x="61198" y="100418"/>
                    <a:pt x="60640" y="100376"/>
                  </a:cubicBezTo>
                  <a:lnTo>
                    <a:pt x="60665" y="99969"/>
                  </a:lnTo>
                  <a:close/>
                  <a:moveTo>
                    <a:pt x="64051" y="100309"/>
                  </a:moveTo>
                  <a:cubicBezTo>
                    <a:pt x="64610" y="100386"/>
                    <a:pt x="65175" y="100470"/>
                    <a:pt x="65734" y="100560"/>
                  </a:cubicBezTo>
                  <a:lnTo>
                    <a:pt x="65666" y="100967"/>
                  </a:lnTo>
                  <a:cubicBezTo>
                    <a:pt x="65112" y="100873"/>
                    <a:pt x="64553" y="100789"/>
                    <a:pt x="63995" y="100716"/>
                  </a:cubicBezTo>
                  <a:lnTo>
                    <a:pt x="64051" y="100309"/>
                  </a:lnTo>
                  <a:close/>
                  <a:moveTo>
                    <a:pt x="67406" y="100862"/>
                  </a:moveTo>
                  <a:cubicBezTo>
                    <a:pt x="67960" y="100972"/>
                    <a:pt x="68514" y="101092"/>
                    <a:pt x="69067" y="101218"/>
                  </a:cubicBezTo>
                  <a:lnTo>
                    <a:pt x="68979" y="101614"/>
                  </a:lnTo>
                  <a:cubicBezTo>
                    <a:pt x="68430" y="101489"/>
                    <a:pt x="67876" y="101375"/>
                    <a:pt x="67328" y="101264"/>
                  </a:cubicBezTo>
                  <a:lnTo>
                    <a:pt x="67406" y="100862"/>
                  </a:lnTo>
                  <a:close/>
                  <a:moveTo>
                    <a:pt x="70719" y="101604"/>
                  </a:moveTo>
                  <a:cubicBezTo>
                    <a:pt x="71268" y="101740"/>
                    <a:pt x="71816" y="101876"/>
                    <a:pt x="72365" y="102022"/>
                  </a:cubicBezTo>
                  <a:lnTo>
                    <a:pt x="72265" y="102419"/>
                  </a:lnTo>
                  <a:cubicBezTo>
                    <a:pt x="71717" y="102273"/>
                    <a:pt x="71168" y="102137"/>
                    <a:pt x="70625" y="102002"/>
                  </a:cubicBezTo>
                  <a:lnTo>
                    <a:pt x="70719" y="101604"/>
                  </a:lnTo>
                  <a:close/>
                  <a:moveTo>
                    <a:pt x="74006" y="102451"/>
                  </a:moveTo>
                  <a:lnTo>
                    <a:pt x="75641" y="102890"/>
                  </a:lnTo>
                  <a:lnTo>
                    <a:pt x="75537" y="103287"/>
                  </a:lnTo>
                  <a:lnTo>
                    <a:pt x="73902" y="102848"/>
                  </a:lnTo>
                  <a:lnTo>
                    <a:pt x="74006" y="102451"/>
                  </a:lnTo>
                  <a:close/>
                  <a:moveTo>
                    <a:pt x="77276" y="103323"/>
                  </a:moveTo>
                  <a:cubicBezTo>
                    <a:pt x="77826" y="103464"/>
                    <a:pt x="78369" y="103606"/>
                    <a:pt x="78918" y="103741"/>
                  </a:cubicBezTo>
                  <a:lnTo>
                    <a:pt x="78817" y="104139"/>
                  </a:lnTo>
                  <a:cubicBezTo>
                    <a:pt x="78269" y="104002"/>
                    <a:pt x="77720" y="103861"/>
                    <a:pt x="77177" y="103720"/>
                  </a:cubicBezTo>
                  <a:lnTo>
                    <a:pt x="77276" y="103323"/>
                  </a:lnTo>
                  <a:close/>
                  <a:moveTo>
                    <a:pt x="98841" y="104008"/>
                  </a:moveTo>
                  <a:lnTo>
                    <a:pt x="98966" y="104399"/>
                  </a:lnTo>
                  <a:cubicBezTo>
                    <a:pt x="98428" y="104572"/>
                    <a:pt x="97879" y="104734"/>
                    <a:pt x="97331" y="104875"/>
                  </a:cubicBezTo>
                  <a:lnTo>
                    <a:pt x="97227" y="104478"/>
                  </a:lnTo>
                  <a:cubicBezTo>
                    <a:pt x="97770" y="104337"/>
                    <a:pt x="98313" y="104180"/>
                    <a:pt x="98841" y="104008"/>
                  </a:cubicBezTo>
                  <a:close/>
                  <a:moveTo>
                    <a:pt x="80563" y="104139"/>
                  </a:moveTo>
                  <a:cubicBezTo>
                    <a:pt x="81112" y="104264"/>
                    <a:pt x="81660" y="104384"/>
                    <a:pt x="82215" y="104493"/>
                  </a:cubicBezTo>
                  <a:lnTo>
                    <a:pt x="82131" y="104896"/>
                  </a:lnTo>
                  <a:cubicBezTo>
                    <a:pt x="81576" y="104786"/>
                    <a:pt x="81023" y="104660"/>
                    <a:pt x="80469" y="104535"/>
                  </a:cubicBezTo>
                  <a:lnTo>
                    <a:pt x="80563" y="104139"/>
                  </a:lnTo>
                  <a:close/>
                  <a:moveTo>
                    <a:pt x="83871" y="104807"/>
                  </a:moveTo>
                  <a:cubicBezTo>
                    <a:pt x="84441" y="104901"/>
                    <a:pt x="85005" y="104990"/>
                    <a:pt x="85538" y="105058"/>
                  </a:cubicBezTo>
                  <a:lnTo>
                    <a:pt x="85485" y="105465"/>
                  </a:lnTo>
                  <a:cubicBezTo>
                    <a:pt x="84942" y="105393"/>
                    <a:pt x="84378" y="105309"/>
                    <a:pt x="83802" y="105209"/>
                  </a:cubicBezTo>
                  <a:lnTo>
                    <a:pt x="83871" y="104807"/>
                  </a:lnTo>
                  <a:close/>
                  <a:moveTo>
                    <a:pt x="95585" y="104843"/>
                  </a:moveTo>
                  <a:lnTo>
                    <a:pt x="95664" y="105246"/>
                  </a:lnTo>
                  <a:cubicBezTo>
                    <a:pt x="95110" y="105356"/>
                    <a:pt x="94541" y="105444"/>
                    <a:pt x="93981" y="105523"/>
                  </a:cubicBezTo>
                  <a:lnTo>
                    <a:pt x="93929" y="105115"/>
                  </a:lnTo>
                  <a:cubicBezTo>
                    <a:pt x="94478" y="105043"/>
                    <a:pt x="95037" y="104949"/>
                    <a:pt x="95585" y="104843"/>
                  </a:cubicBezTo>
                  <a:close/>
                  <a:moveTo>
                    <a:pt x="87210" y="105241"/>
                  </a:moveTo>
                  <a:cubicBezTo>
                    <a:pt x="87340" y="105256"/>
                    <a:pt x="87470" y="105267"/>
                    <a:pt x="87602" y="105272"/>
                  </a:cubicBezTo>
                  <a:cubicBezTo>
                    <a:pt x="88035" y="105309"/>
                    <a:pt x="88464" y="105330"/>
                    <a:pt x="88892" y="105345"/>
                  </a:cubicBezTo>
                  <a:lnTo>
                    <a:pt x="88876" y="105758"/>
                  </a:lnTo>
                  <a:cubicBezTo>
                    <a:pt x="88442" y="105742"/>
                    <a:pt x="88010" y="105716"/>
                    <a:pt x="87571" y="105685"/>
                  </a:cubicBezTo>
                  <a:cubicBezTo>
                    <a:pt x="87439" y="105675"/>
                    <a:pt x="87309" y="105663"/>
                    <a:pt x="87178" y="105648"/>
                  </a:cubicBezTo>
                  <a:lnTo>
                    <a:pt x="87210" y="105241"/>
                  </a:lnTo>
                  <a:close/>
                  <a:moveTo>
                    <a:pt x="92257" y="105287"/>
                  </a:moveTo>
                  <a:lnTo>
                    <a:pt x="92283" y="105695"/>
                  </a:lnTo>
                  <a:cubicBezTo>
                    <a:pt x="91724" y="105737"/>
                    <a:pt x="91155" y="105764"/>
                    <a:pt x="90580" y="105774"/>
                  </a:cubicBezTo>
                  <a:lnTo>
                    <a:pt x="90574" y="105361"/>
                  </a:lnTo>
                  <a:cubicBezTo>
                    <a:pt x="91138" y="105350"/>
                    <a:pt x="91703" y="105325"/>
                    <a:pt x="92257" y="105287"/>
                  </a:cubicBezTo>
                  <a:close/>
                  <a:moveTo>
                    <a:pt x="30418" y="0"/>
                  </a:moveTo>
                  <a:cubicBezTo>
                    <a:pt x="23321" y="0"/>
                    <a:pt x="16084" y="3256"/>
                    <a:pt x="11345" y="8502"/>
                  </a:cubicBezTo>
                  <a:cubicBezTo>
                    <a:pt x="10718" y="9196"/>
                    <a:pt x="10134" y="9917"/>
                    <a:pt x="9584" y="10665"/>
                  </a:cubicBezTo>
                  <a:lnTo>
                    <a:pt x="9809" y="10916"/>
                  </a:lnTo>
                  <a:cubicBezTo>
                    <a:pt x="9417" y="11261"/>
                    <a:pt x="9036" y="11622"/>
                    <a:pt x="8670" y="11987"/>
                  </a:cubicBezTo>
                  <a:cubicBezTo>
                    <a:pt x="4040" y="19115"/>
                    <a:pt x="2687" y="28139"/>
                    <a:pt x="3941" y="36546"/>
                  </a:cubicBezTo>
                  <a:cubicBezTo>
                    <a:pt x="4824" y="42471"/>
                    <a:pt x="6888" y="48365"/>
                    <a:pt x="6109" y="54300"/>
                  </a:cubicBezTo>
                  <a:cubicBezTo>
                    <a:pt x="6073" y="54578"/>
                    <a:pt x="6032" y="54855"/>
                    <a:pt x="5984" y="55132"/>
                  </a:cubicBezTo>
                  <a:cubicBezTo>
                    <a:pt x="6109" y="55617"/>
                    <a:pt x="6220" y="56092"/>
                    <a:pt x="6314" y="56553"/>
                  </a:cubicBezTo>
                  <a:lnTo>
                    <a:pt x="5916" y="56637"/>
                  </a:lnTo>
                  <a:cubicBezTo>
                    <a:pt x="5875" y="56459"/>
                    <a:pt x="5838" y="56276"/>
                    <a:pt x="5796" y="56087"/>
                  </a:cubicBezTo>
                  <a:cubicBezTo>
                    <a:pt x="5086" y="59322"/>
                    <a:pt x="3712" y="62415"/>
                    <a:pt x="2728" y="65597"/>
                  </a:cubicBezTo>
                  <a:cubicBezTo>
                    <a:pt x="1" y="74449"/>
                    <a:pt x="2458" y="84376"/>
                    <a:pt x="8456" y="91227"/>
                  </a:cubicBezTo>
                  <a:lnTo>
                    <a:pt x="8701" y="91075"/>
                  </a:lnTo>
                  <a:cubicBezTo>
                    <a:pt x="8984" y="91540"/>
                    <a:pt x="9281" y="92001"/>
                    <a:pt x="9589" y="92440"/>
                  </a:cubicBezTo>
                  <a:cubicBezTo>
                    <a:pt x="13363" y="96238"/>
                    <a:pt x="18321" y="98887"/>
                    <a:pt x="24131" y="99545"/>
                  </a:cubicBezTo>
                  <a:cubicBezTo>
                    <a:pt x="25270" y="99675"/>
                    <a:pt x="26410" y="99728"/>
                    <a:pt x="27553" y="99728"/>
                  </a:cubicBezTo>
                  <a:cubicBezTo>
                    <a:pt x="31964" y="99728"/>
                    <a:pt x="36394" y="98934"/>
                    <a:pt x="40820" y="98678"/>
                  </a:cubicBezTo>
                  <a:cubicBezTo>
                    <a:pt x="41866" y="98616"/>
                    <a:pt x="42910" y="98584"/>
                    <a:pt x="43955" y="98584"/>
                  </a:cubicBezTo>
                  <a:cubicBezTo>
                    <a:pt x="48445" y="98584"/>
                    <a:pt x="52928" y="99142"/>
                    <a:pt x="57264" y="100230"/>
                  </a:cubicBezTo>
                  <a:lnTo>
                    <a:pt x="57269" y="99832"/>
                  </a:lnTo>
                  <a:cubicBezTo>
                    <a:pt x="57839" y="99838"/>
                    <a:pt x="58403" y="99853"/>
                    <a:pt x="58967" y="99875"/>
                  </a:cubicBezTo>
                  <a:lnTo>
                    <a:pt x="58952" y="100282"/>
                  </a:lnTo>
                  <a:cubicBezTo>
                    <a:pt x="58408" y="100261"/>
                    <a:pt x="57865" y="100251"/>
                    <a:pt x="57317" y="100246"/>
                  </a:cubicBezTo>
                  <a:lnTo>
                    <a:pt x="57317" y="100246"/>
                  </a:lnTo>
                  <a:cubicBezTo>
                    <a:pt x="58414" y="100522"/>
                    <a:pt x="59505" y="100835"/>
                    <a:pt x="60582" y="101180"/>
                  </a:cubicBezTo>
                  <a:cubicBezTo>
                    <a:pt x="67307" y="103338"/>
                    <a:pt x="73588" y="106808"/>
                    <a:pt x="80522" y="108219"/>
                  </a:cubicBezTo>
                  <a:cubicBezTo>
                    <a:pt x="82109" y="108543"/>
                    <a:pt x="83672" y="108694"/>
                    <a:pt x="85203" y="108694"/>
                  </a:cubicBezTo>
                  <a:cubicBezTo>
                    <a:pt x="90721" y="108694"/>
                    <a:pt x="95852" y="106719"/>
                    <a:pt x="100502" y="103637"/>
                  </a:cubicBezTo>
                  <a:lnTo>
                    <a:pt x="100425" y="103444"/>
                  </a:lnTo>
                  <a:cubicBezTo>
                    <a:pt x="100727" y="103328"/>
                    <a:pt x="101030" y="103203"/>
                    <a:pt x="101334" y="103073"/>
                  </a:cubicBezTo>
                  <a:cubicBezTo>
                    <a:pt x="104474" y="100878"/>
                    <a:pt x="107390" y="98187"/>
                    <a:pt x="110049" y="95293"/>
                  </a:cubicBezTo>
                  <a:cubicBezTo>
                    <a:pt x="117912" y="86734"/>
                    <a:pt x="120577" y="74010"/>
                    <a:pt x="116790" y="63168"/>
                  </a:cubicBezTo>
                  <a:cubicBezTo>
                    <a:pt x="115498" y="59478"/>
                    <a:pt x="113529" y="56020"/>
                    <a:pt x="112437" y="52268"/>
                  </a:cubicBezTo>
                  <a:cubicBezTo>
                    <a:pt x="111878" y="50360"/>
                    <a:pt x="111658" y="48438"/>
                    <a:pt x="111663" y="46510"/>
                  </a:cubicBezTo>
                  <a:lnTo>
                    <a:pt x="111663" y="46510"/>
                  </a:lnTo>
                  <a:lnTo>
                    <a:pt x="111287" y="46624"/>
                  </a:lnTo>
                  <a:cubicBezTo>
                    <a:pt x="111120" y="46097"/>
                    <a:pt x="110974" y="45543"/>
                    <a:pt x="110843" y="44974"/>
                  </a:cubicBezTo>
                  <a:lnTo>
                    <a:pt x="111246" y="44885"/>
                  </a:lnTo>
                  <a:cubicBezTo>
                    <a:pt x="111366" y="45423"/>
                    <a:pt x="111507" y="45951"/>
                    <a:pt x="111663" y="46458"/>
                  </a:cubicBezTo>
                  <a:cubicBezTo>
                    <a:pt x="111711" y="35991"/>
                    <a:pt x="118367" y="25363"/>
                    <a:pt x="113853" y="15462"/>
                  </a:cubicBezTo>
                  <a:cubicBezTo>
                    <a:pt x="112657" y="12833"/>
                    <a:pt x="110937" y="10582"/>
                    <a:pt x="108837" y="8752"/>
                  </a:cubicBezTo>
                  <a:lnTo>
                    <a:pt x="108837" y="8752"/>
                  </a:lnTo>
                  <a:cubicBezTo>
                    <a:pt x="109009" y="9035"/>
                    <a:pt x="109165" y="9333"/>
                    <a:pt x="109317" y="9630"/>
                  </a:cubicBezTo>
                  <a:lnTo>
                    <a:pt x="108952" y="9818"/>
                  </a:lnTo>
                  <a:cubicBezTo>
                    <a:pt x="108701" y="9317"/>
                    <a:pt x="108419" y="8831"/>
                    <a:pt x="108116" y="8371"/>
                  </a:cubicBezTo>
                  <a:lnTo>
                    <a:pt x="108267" y="8272"/>
                  </a:lnTo>
                  <a:cubicBezTo>
                    <a:pt x="105347" y="5904"/>
                    <a:pt x="101756" y="4301"/>
                    <a:pt x="97843" y="3580"/>
                  </a:cubicBezTo>
                  <a:cubicBezTo>
                    <a:pt x="95528" y="3152"/>
                    <a:pt x="92937" y="2964"/>
                    <a:pt x="90251" y="2964"/>
                  </a:cubicBezTo>
                  <a:cubicBezTo>
                    <a:pt x="84723" y="2964"/>
                    <a:pt x="78797" y="3758"/>
                    <a:pt x="74083" y="4876"/>
                  </a:cubicBezTo>
                  <a:cubicBezTo>
                    <a:pt x="68582" y="6182"/>
                    <a:pt x="61559" y="9558"/>
                    <a:pt x="55598" y="9558"/>
                  </a:cubicBezTo>
                  <a:cubicBezTo>
                    <a:pt x="54250" y="9558"/>
                    <a:pt x="52959" y="9384"/>
                    <a:pt x="51746" y="8983"/>
                  </a:cubicBezTo>
                  <a:cubicBezTo>
                    <a:pt x="47179" y="7441"/>
                    <a:pt x="43621" y="3929"/>
                    <a:pt x="39264" y="1898"/>
                  </a:cubicBezTo>
                  <a:cubicBezTo>
                    <a:pt x="36478" y="601"/>
                    <a:pt x="33459" y="0"/>
                    <a:pt x="30418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2839875" y="2479875"/>
              <a:ext cx="2685625" cy="2544550"/>
            </a:xfrm>
            <a:custGeom>
              <a:rect b="b" l="l" r="r" t="t"/>
              <a:pathLst>
                <a:path extrusionOk="0" h="101782" w="107425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6"/>
          <p:cNvSpPr/>
          <p:nvPr/>
        </p:nvSpPr>
        <p:spPr>
          <a:xfrm>
            <a:off x="472050" y="2343800"/>
            <a:ext cx="2560237" cy="2559990"/>
          </a:xfrm>
          <a:custGeom>
            <a:rect b="b" l="l" r="r" t="t"/>
            <a:pathLst>
              <a:path extrusionOk="0" h="62147" w="62153">
                <a:moveTo>
                  <a:pt x="31074" y="0"/>
                </a:moveTo>
                <a:cubicBezTo>
                  <a:pt x="13914" y="0"/>
                  <a:pt x="1" y="13912"/>
                  <a:pt x="1" y="31073"/>
                </a:cubicBezTo>
                <a:cubicBezTo>
                  <a:pt x="1" y="48235"/>
                  <a:pt x="13914" y="62147"/>
                  <a:pt x="31074" y="62147"/>
                </a:cubicBezTo>
                <a:cubicBezTo>
                  <a:pt x="48239" y="62147"/>
                  <a:pt x="62152" y="48235"/>
                  <a:pt x="62152" y="31073"/>
                </a:cubicBezTo>
                <a:cubicBezTo>
                  <a:pt x="62152" y="13912"/>
                  <a:pt x="48239" y="0"/>
                  <a:pt x="31074" y="0"/>
                </a:cubicBezTo>
                <a:close/>
              </a:path>
            </a:pathLst>
          </a:custGeom>
          <a:solidFill>
            <a:srgbClr val="CCE3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7554955" y="3746672"/>
            <a:ext cx="2247556" cy="2247565"/>
            <a:chOff x="3974975" y="3012100"/>
            <a:chExt cx="1635300" cy="1635425"/>
          </a:xfrm>
        </p:grpSpPr>
        <p:sp>
          <p:nvSpPr>
            <p:cNvPr id="24" name="Google Shape;24;p4"/>
            <p:cNvSpPr/>
            <p:nvPr/>
          </p:nvSpPr>
          <p:spPr>
            <a:xfrm>
              <a:off x="4015725" y="3052975"/>
              <a:ext cx="1553825" cy="1553675"/>
            </a:xfrm>
            <a:custGeom>
              <a:rect b="b" l="l" r="r" t="t"/>
              <a:pathLst>
                <a:path extrusionOk="0" h="62147" w="62153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974975" y="3012100"/>
              <a:ext cx="1635300" cy="1635425"/>
            </a:xfrm>
            <a:custGeom>
              <a:rect b="b" l="l" r="r" t="t"/>
              <a:pathLst>
                <a:path extrusionOk="0" h="65417" w="65412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/>
          <p:nvPr/>
        </p:nvSpPr>
        <p:spPr>
          <a:xfrm flipH="1" rot="5400000">
            <a:off x="-806225" y="-983975"/>
            <a:ext cx="2880910" cy="2596995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377999" y="-520027"/>
            <a:ext cx="1789836" cy="1789809"/>
            <a:chOff x="3974975" y="3012100"/>
            <a:chExt cx="1635300" cy="1635425"/>
          </a:xfrm>
        </p:grpSpPr>
        <p:sp>
          <p:nvSpPr>
            <p:cNvPr id="31" name="Google Shape;31;p5"/>
            <p:cNvSpPr/>
            <p:nvPr/>
          </p:nvSpPr>
          <p:spPr>
            <a:xfrm>
              <a:off x="4015725" y="3052975"/>
              <a:ext cx="1553825" cy="1553675"/>
            </a:xfrm>
            <a:custGeom>
              <a:rect b="b" l="l" r="r" t="t"/>
              <a:pathLst>
                <a:path extrusionOk="0" h="62147" w="62153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3974975" y="3012100"/>
              <a:ext cx="1635300" cy="1635425"/>
            </a:xfrm>
            <a:custGeom>
              <a:rect b="b" l="l" r="r" t="t"/>
              <a:pathLst>
                <a:path extrusionOk="0" h="65417" w="65412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181425" y="2917651"/>
            <a:ext cx="2907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4836300" y="2917651"/>
            <a:ext cx="2907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181425" y="3320595"/>
            <a:ext cx="29076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836300" y="3320595"/>
            <a:ext cx="29076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 flipH="1">
            <a:off x="1659457" y="919075"/>
            <a:ext cx="5547492" cy="4224431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1326905" y="1127835"/>
            <a:ext cx="2247556" cy="2247565"/>
            <a:chOff x="3974975" y="3012100"/>
            <a:chExt cx="1635300" cy="1635425"/>
          </a:xfrm>
        </p:grpSpPr>
        <p:sp>
          <p:nvSpPr>
            <p:cNvPr id="41" name="Google Shape;41;p6"/>
            <p:cNvSpPr/>
            <p:nvPr/>
          </p:nvSpPr>
          <p:spPr>
            <a:xfrm>
              <a:off x="4015725" y="3052975"/>
              <a:ext cx="1553825" cy="1553675"/>
            </a:xfrm>
            <a:custGeom>
              <a:rect b="b" l="l" r="r" t="t"/>
              <a:pathLst>
                <a:path extrusionOk="0" h="62147" w="62153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3974975" y="3012100"/>
              <a:ext cx="1635300" cy="1635425"/>
            </a:xfrm>
            <a:custGeom>
              <a:rect b="b" l="l" r="r" t="t"/>
              <a:pathLst>
                <a:path extrusionOk="0" h="65417" w="65412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/>
          <p:nvPr/>
        </p:nvSpPr>
        <p:spPr>
          <a:xfrm flipH="1" rot="5400000">
            <a:off x="6847150" y="3081350"/>
            <a:ext cx="2880910" cy="2596995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>
            <a:off x="3660387" y="1552714"/>
            <a:ext cx="2616644" cy="2616680"/>
            <a:chOff x="3974975" y="3012100"/>
            <a:chExt cx="1635300" cy="1635425"/>
          </a:xfrm>
        </p:grpSpPr>
        <p:sp>
          <p:nvSpPr>
            <p:cNvPr id="47" name="Google Shape;47;p7"/>
            <p:cNvSpPr/>
            <p:nvPr/>
          </p:nvSpPr>
          <p:spPr>
            <a:xfrm>
              <a:off x="4015725" y="3052975"/>
              <a:ext cx="1553825" cy="1553675"/>
            </a:xfrm>
            <a:custGeom>
              <a:rect b="b" l="l" r="r" t="t"/>
              <a:pathLst>
                <a:path extrusionOk="0" h="62147" w="62153">
                  <a:moveTo>
                    <a:pt x="31074" y="0"/>
                  </a:moveTo>
                  <a:cubicBezTo>
                    <a:pt x="13914" y="0"/>
                    <a:pt x="1" y="13912"/>
                    <a:pt x="1" y="31073"/>
                  </a:cubicBezTo>
                  <a:cubicBezTo>
                    <a:pt x="1" y="48235"/>
                    <a:pt x="13914" y="62147"/>
                    <a:pt x="31074" y="62147"/>
                  </a:cubicBezTo>
                  <a:cubicBezTo>
                    <a:pt x="48239" y="62147"/>
                    <a:pt x="62152" y="48235"/>
                    <a:pt x="62152" y="31073"/>
                  </a:cubicBezTo>
                  <a:cubicBezTo>
                    <a:pt x="62152" y="13912"/>
                    <a:pt x="48239" y="0"/>
                    <a:pt x="31074" y="0"/>
                  </a:cubicBez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3974975" y="3012100"/>
              <a:ext cx="1635300" cy="1635425"/>
            </a:xfrm>
            <a:custGeom>
              <a:rect b="b" l="l" r="r" t="t"/>
              <a:pathLst>
                <a:path extrusionOk="0" h="65417" w="65412">
                  <a:moveTo>
                    <a:pt x="32666" y="0"/>
                  </a:moveTo>
                  <a:lnTo>
                    <a:pt x="32666" y="138"/>
                  </a:lnTo>
                  <a:lnTo>
                    <a:pt x="32704" y="138"/>
                  </a:lnTo>
                  <a:cubicBezTo>
                    <a:pt x="32902" y="138"/>
                    <a:pt x="33094" y="143"/>
                    <a:pt x="33291" y="147"/>
                  </a:cubicBezTo>
                  <a:lnTo>
                    <a:pt x="33291" y="9"/>
                  </a:lnTo>
                  <a:cubicBezTo>
                    <a:pt x="33099" y="5"/>
                    <a:pt x="32902" y="0"/>
                    <a:pt x="32704" y="0"/>
                  </a:cubicBezTo>
                  <a:close/>
                  <a:moveTo>
                    <a:pt x="32042" y="9"/>
                  </a:moveTo>
                  <a:cubicBezTo>
                    <a:pt x="31832" y="13"/>
                    <a:pt x="31623" y="18"/>
                    <a:pt x="31414" y="26"/>
                  </a:cubicBezTo>
                  <a:lnTo>
                    <a:pt x="31422" y="163"/>
                  </a:lnTo>
                  <a:cubicBezTo>
                    <a:pt x="31627" y="155"/>
                    <a:pt x="31836" y="151"/>
                    <a:pt x="32042" y="147"/>
                  </a:cubicBezTo>
                  <a:lnTo>
                    <a:pt x="32042" y="9"/>
                  </a:lnTo>
                  <a:close/>
                  <a:moveTo>
                    <a:pt x="33920" y="26"/>
                  </a:moveTo>
                  <a:lnTo>
                    <a:pt x="33916" y="163"/>
                  </a:lnTo>
                  <a:cubicBezTo>
                    <a:pt x="34121" y="168"/>
                    <a:pt x="34331" y="181"/>
                    <a:pt x="34536" y="189"/>
                  </a:cubicBezTo>
                  <a:lnTo>
                    <a:pt x="34544" y="51"/>
                  </a:lnTo>
                  <a:cubicBezTo>
                    <a:pt x="34335" y="43"/>
                    <a:pt x="34130" y="30"/>
                    <a:pt x="33920" y="26"/>
                  </a:cubicBezTo>
                  <a:close/>
                  <a:moveTo>
                    <a:pt x="30789" y="59"/>
                  </a:moveTo>
                  <a:cubicBezTo>
                    <a:pt x="30579" y="68"/>
                    <a:pt x="30374" y="84"/>
                    <a:pt x="30164" y="101"/>
                  </a:cubicBezTo>
                  <a:lnTo>
                    <a:pt x="30176" y="235"/>
                  </a:lnTo>
                  <a:cubicBezTo>
                    <a:pt x="30383" y="223"/>
                    <a:pt x="30588" y="206"/>
                    <a:pt x="30797" y="194"/>
                  </a:cubicBezTo>
                  <a:lnTo>
                    <a:pt x="30789" y="59"/>
                  </a:lnTo>
                  <a:close/>
                  <a:moveTo>
                    <a:pt x="35169" y="93"/>
                  </a:moveTo>
                  <a:lnTo>
                    <a:pt x="35161" y="231"/>
                  </a:lnTo>
                  <a:cubicBezTo>
                    <a:pt x="35366" y="248"/>
                    <a:pt x="35576" y="264"/>
                    <a:pt x="35781" y="285"/>
                  </a:cubicBezTo>
                  <a:lnTo>
                    <a:pt x="35794" y="147"/>
                  </a:lnTo>
                  <a:cubicBezTo>
                    <a:pt x="35589" y="126"/>
                    <a:pt x="35378" y="109"/>
                    <a:pt x="35169" y="93"/>
                  </a:cubicBezTo>
                  <a:close/>
                  <a:moveTo>
                    <a:pt x="29540" y="151"/>
                  </a:moveTo>
                  <a:cubicBezTo>
                    <a:pt x="29330" y="173"/>
                    <a:pt x="29125" y="194"/>
                    <a:pt x="28919" y="219"/>
                  </a:cubicBezTo>
                  <a:lnTo>
                    <a:pt x="28932" y="357"/>
                  </a:lnTo>
                  <a:cubicBezTo>
                    <a:pt x="29141" y="331"/>
                    <a:pt x="29346" y="310"/>
                    <a:pt x="29553" y="289"/>
                  </a:cubicBezTo>
                  <a:lnTo>
                    <a:pt x="29540" y="151"/>
                  </a:lnTo>
                  <a:close/>
                  <a:moveTo>
                    <a:pt x="36419" y="210"/>
                  </a:moveTo>
                  <a:lnTo>
                    <a:pt x="36402" y="349"/>
                  </a:lnTo>
                  <a:cubicBezTo>
                    <a:pt x="36607" y="370"/>
                    <a:pt x="36816" y="395"/>
                    <a:pt x="37022" y="424"/>
                  </a:cubicBezTo>
                  <a:lnTo>
                    <a:pt x="37038" y="285"/>
                  </a:lnTo>
                  <a:cubicBezTo>
                    <a:pt x="36833" y="260"/>
                    <a:pt x="36624" y="235"/>
                    <a:pt x="36419" y="210"/>
                  </a:cubicBezTo>
                  <a:close/>
                  <a:moveTo>
                    <a:pt x="28295" y="298"/>
                  </a:moveTo>
                  <a:cubicBezTo>
                    <a:pt x="28089" y="323"/>
                    <a:pt x="27884" y="353"/>
                    <a:pt x="27674" y="386"/>
                  </a:cubicBezTo>
                  <a:lnTo>
                    <a:pt x="27696" y="525"/>
                  </a:lnTo>
                  <a:cubicBezTo>
                    <a:pt x="27901" y="490"/>
                    <a:pt x="28106" y="461"/>
                    <a:pt x="28315" y="432"/>
                  </a:cubicBezTo>
                  <a:lnTo>
                    <a:pt x="28295" y="298"/>
                  </a:lnTo>
                  <a:close/>
                  <a:moveTo>
                    <a:pt x="37659" y="374"/>
                  </a:moveTo>
                  <a:lnTo>
                    <a:pt x="37638" y="512"/>
                  </a:lnTo>
                  <a:cubicBezTo>
                    <a:pt x="37843" y="541"/>
                    <a:pt x="38048" y="575"/>
                    <a:pt x="38255" y="612"/>
                  </a:cubicBezTo>
                  <a:lnTo>
                    <a:pt x="38280" y="474"/>
                  </a:lnTo>
                  <a:cubicBezTo>
                    <a:pt x="38074" y="440"/>
                    <a:pt x="37864" y="407"/>
                    <a:pt x="37659" y="374"/>
                  </a:cubicBezTo>
                  <a:close/>
                  <a:moveTo>
                    <a:pt x="27058" y="486"/>
                  </a:moveTo>
                  <a:cubicBezTo>
                    <a:pt x="26852" y="525"/>
                    <a:pt x="26647" y="562"/>
                    <a:pt x="26442" y="600"/>
                  </a:cubicBezTo>
                  <a:lnTo>
                    <a:pt x="26467" y="738"/>
                  </a:lnTo>
                  <a:cubicBezTo>
                    <a:pt x="26672" y="697"/>
                    <a:pt x="26878" y="658"/>
                    <a:pt x="27083" y="625"/>
                  </a:cubicBezTo>
                  <a:lnTo>
                    <a:pt x="27058" y="486"/>
                  </a:lnTo>
                  <a:close/>
                  <a:moveTo>
                    <a:pt x="38895" y="587"/>
                  </a:moveTo>
                  <a:lnTo>
                    <a:pt x="38866" y="722"/>
                  </a:lnTo>
                  <a:cubicBezTo>
                    <a:pt x="39072" y="763"/>
                    <a:pt x="39277" y="801"/>
                    <a:pt x="39478" y="848"/>
                  </a:cubicBezTo>
                  <a:lnTo>
                    <a:pt x="39507" y="709"/>
                  </a:lnTo>
                  <a:cubicBezTo>
                    <a:pt x="39302" y="666"/>
                    <a:pt x="39101" y="625"/>
                    <a:pt x="38895" y="587"/>
                  </a:cubicBezTo>
                  <a:close/>
                  <a:moveTo>
                    <a:pt x="25825" y="726"/>
                  </a:moveTo>
                  <a:cubicBezTo>
                    <a:pt x="25624" y="772"/>
                    <a:pt x="25419" y="813"/>
                    <a:pt x="25218" y="864"/>
                  </a:cubicBezTo>
                  <a:lnTo>
                    <a:pt x="25247" y="998"/>
                  </a:lnTo>
                  <a:cubicBezTo>
                    <a:pt x="25448" y="952"/>
                    <a:pt x="25654" y="906"/>
                    <a:pt x="25856" y="860"/>
                  </a:cubicBezTo>
                  <a:lnTo>
                    <a:pt x="25825" y="726"/>
                  </a:lnTo>
                  <a:close/>
                  <a:moveTo>
                    <a:pt x="40120" y="848"/>
                  </a:moveTo>
                  <a:lnTo>
                    <a:pt x="40091" y="981"/>
                  </a:lnTo>
                  <a:cubicBezTo>
                    <a:pt x="40292" y="1028"/>
                    <a:pt x="40493" y="1078"/>
                    <a:pt x="40694" y="1128"/>
                  </a:cubicBezTo>
                  <a:lnTo>
                    <a:pt x="40727" y="993"/>
                  </a:lnTo>
                  <a:cubicBezTo>
                    <a:pt x="40526" y="943"/>
                    <a:pt x="40325" y="893"/>
                    <a:pt x="40120" y="848"/>
                  </a:cubicBezTo>
                  <a:close/>
                  <a:moveTo>
                    <a:pt x="24606" y="1011"/>
                  </a:moveTo>
                  <a:cubicBezTo>
                    <a:pt x="24405" y="1065"/>
                    <a:pt x="24204" y="1115"/>
                    <a:pt x="24002" y="1175"/>
                  </a:cubicBezTo>
                  <a:lnTo>
                    <a:pt x="24040" y="1304"/>
                  </a:lnTo>
                  <a:cubicBezTo>
                    <a:pt x="24241" y="1250"/>
                    <a:pt x="24438" y="1200"/>
                    <a:pt x="24643" y="1144"/>
                  </a:cubicBezTo>
                  <a:lnTo>
                    <a:pt x="24606" y="1011"/>
                  </a:lnTo>
                  <a:close/>
                  <a:moveTo>
                    <a:pt x="41335" y="1153"/>
                  </a:moveTo>
                  <a:lnTo>
                    <a:pt x="41298" y="1287"/>
                  </a:lnTo>
                  <a:cubicBezTo>
                    <a:pt x="41499" y="1342"/>
                    <a:pt x="41700" y="1396"/>
                    <a:pt x="41896" y="1455"/>
                  </a:cubicBezTo>
                  <a:lnTo>
                    <a:pt x="41939" y="1320"/>
                  </a:lnTo>
                  <a:cubicBezTo>
                    <a:pt x="41737" y="1262"/>
                    <a:pt x="41536" y="1208"/>
                    <a:pt x="41335" y="1153"/>
                  </a:cubicBezTo>
                  <a:close/>
                  <a:moveTo>
                    <a:pt x="23399" y="1346"/>
                  </a:moveTo>
                  <a:cubicBezTo>
                    <a:pt x="23198" y="1405"/>
                    <a:pt x="23000" y="1463"/>
                    <a:pt x="22799" y="1531"/>
                  </a:cubicBezTo>
                  <a:lnTo>
                    <a:pt x="22841" y="1660"/>
                  </a:lnTo>
                  <a:cubicBezTo>
                    <a:pt x="23043" y="1597"/>
                    <a:pt x="23240" y="1535"/>
                    <a:pt x="23441" y="1476"/>
                  </a:cubicBezTo>
                  <a:lnTo>
                    <a:pt x="23399" y="1346"/>
                  </a:lnTo>
                  <a:close/>
                  <a:moveTo>
                    <a:pt x="42538" y="1505"/>
                  </a:moveTo>
                  <a:lnTo>
                    <a:pt x="42496" y="1635"/>
                  </a:lnTo>
                  <a:cubicBezTo>
                    <a:pt x="42693" y="1698"/>
                    <a:pt x="42894" y="1765"/>
                    <a:pt x="43092" y="1832"/>
                  </a:cubicBezTo>
                  <a:lnTo>
                    <a:pt x="43134" y="1698"/>
                  </a:lnTo>
                  <a:cubicBezTo>
                    <a:pt x="42937" y="1631"/>
                    <a:pt x="42735" y="1568"/>
                    <a:pt x="42538" y="1505"/>
                  </a:cubicBezTo>
                  <a:close/>
                  <a:moveTo>
                    <a:pt x="22204" y="1723"/>
                  </a:moveTo>
                  <a:cubicBezTo>
                    <a:pt x="22008" y="1790"/>
                    <a:pt x="21810" y="1858"/>
                    <a:pt x="21613" y="1929"/>
                  </a:cubicBezTo>
                  <a:lnTo>
                    <a:pt x="21663" y="2059"/>
                  </a:lnTo>
                  <a:cubicBezTo>
                    <a:pt x="21857" y="1991"/>
                    <a:pt x="22053" y="1920"/>
                    <a:pt x="22250" y="1854"/>
                  </a:cubicBezTo>
                  <a:lnTo>
                    <a:pt x="22204" y="1723"/>
                  </a:lnTo>
                  <a:close/>
                  <a:moveTo>
                    <a:pt x="43728" y="1908"/>
                  </a:moveTo>
                  <a:lnTo>
                    <a:pt x="43682" y="2038"/>
                  </a:lnTo>
                  <a:cubicBezTo>
                    <a:pt x="43879" y="2105"/>
                    <a:pt x="44076" y="2181"/>
                    <a:pt x="44270" y="2251"/>
                  </a:cubicBezTo>
                  <a:lnTo>
                    <a:pt x="44320" y="2121"/>
                  </a:lnTo>
                  <a:cubicBezTo>
                    <a:pt x="44123" y="2050"/>
                    <a:pt x="43926" y="1974"/>
                    <a:pt x="43728" y="1908"/>
                  </a:cubicBezTo>
                  <a:close/>
                  <a:moveTo>
                    <a:pt x="21027" y="2146"/>
                  </a:moveTo>
                  <a:cubicBezTo>
                    <a:pt x="20833" y="2222"/>
                    <a:pt x="20636" y="2297"/>
                    <a:pt x="20443" y="2377"/>
                  </a:cubicBezTo>
                  <a:lnTo>
                    <a:pt x="20498" y="2507"/>
                  </a:lnTo>
                  <a:cubicBezTo>
                    <a:pt x="20687" y="2427"/>
                    <a:pt x="20884" y="2352"/>
                    <a:pt x="21077" y="2276"/>
                  </a:cubicBezTo>
                  <a:lnTo>
                    <a:pt x="21027" y="2146"/>
                  </a:lnTo>
                  <a:close/>
                  <a:moveTo>
                    <a:pt x="44902" y="2352"/>
                  </a:moveTo>
                  <a:lnTo>
                    <a:pt x="44852" y="2482"/>
                  </a:lnTo>
                  <a:cubicBezTo>
                    <a:pt x="45045" y="2558"/>
                    <a:pt x="45237" y="2637"/>
                    <a:pt x="45431" y="2721"/>
                  </a:cubicBezTo>
                  <a:lnTo>
                    <a:pt x="45485" y="2591"/>
                  </a:lnTo>
                  <a:cubicBezTo>
                    <a:pt x="45292" y="2511"/>
                    <a:pt x="45100" y="2432"/>
                    <a:pt x="44902" y="2352"/>
                  </a:cubicBezTo>
                  <a:close/>
                  <a:moveTo>
                    <a:pt x="19870" y="2616"/>
                  </a:moveTo>
                  <a:cubicBezTo>
                    <a:pt x="19677" y="2700"/>
                    <a:pt x="19487" y="2784"/>
                    <a:pt x="19295" y="2868"/>
                  </a:cubicBezTo>
                  <a:lnTo>
                    <a:pt x="19354" y="2993"/>
                  </a:lnTo>
                  <a:cubicBezTo>
                    <a:pt x="19543" y="2910"/>
                    <a:pt x="19731" y="2825"/>
                    <a:pt x="19924" y="2746"/>
                  </a:cubicBezTo>
                  <a:lnTo>
                    <a:pt x="19870" y="2616"/>
                  </a:lnTo>
                  <a:close/>
                  <a:moveTo>
                    <a:pt x="46059" y="2842"/>
                  </a:moveTo>
                  <a:lnTo>
                    <a:pt x="46005" y="2968"/>
                  </a:lnTo>
                  <a:cubicBezTo>
                    <a:pt x="46193" y="3056"/>
                    <a:pt x="46382" y="3140"/>
                    <a:pt x="46570" y="3232"/>
                  </a:cubicBezTo>
                  <a:lnTo>
                    <a:pt x="46630" y="3106"/>
                  </a:lnTo>
                  <a:cubicBezTo>
                    <a:pt x="46441" y="3019"/>
                    <a:pt x="46252" y="2930"/>
                    <a:pt x="46059" y="2842"/>
                  </a:cubicBezTo>
                  <a:close/>
                  <a:moveTo>
                    <a:pt x="18729" y="3131"/>
                  </a:moveTo>
                  <a:cubicBezTo>
                    <a:pt x="18541" y="3220"/>
                    <a:pt x="18352" y="3307"/>
                    <a:pt x="18168" y="3404"/>
                  </a:cubicBezTo>
                  <a:lnTo>
                    <a:pt x="18230" y="3526"/>
                  </a:lnTo>
                  <a:cubicBezTo>
                    <a:pt x="18415" y="3433"/>
                    <a:pt x="18599" y="3345"/>
                    <a:pt x="18788" y="3253"/>
                  </a:cubicBezTo>
                  <a:lnTo>
                    <a:pt x="18729" y="3131"/>
                  </a:lnTo>
                  <a:close/>
                  <a:moveTo>
                    <a:pt x="47195" y="3379"/>
                  </a:moveTo>
                  <a:lnTo>
                    <a:pt x="47137" y="3504"/>
                  </a:lnTo>
                  <a:cubicBezTo>
                    <a:pt x="47321" y="3597"/>
                    <a:pt x="47510" y="3690"/>
                    <a:pt x="47694" y="3785"/>
                  </a:cubicBezTo>
                  <a:lnTo>
                    <a:pt x="47756" y="3664"/>
                  </a:lnTo>
                  <a:cubicBezTo>
                    <a:pt x="47572" y="3568"/>
                    <a:pt x="47384" y="3471"/>
                    <a:pt x="47195" y="3379"/>
                  </a:cubicBezTo>
                  <a:close/>
                  <a:moveTo>
                    <a:pt x="17610" y="3685"/>
                  </a:moveTo>
                  <a:cubicBezTo>
                    <a:pt x="17425" y="3781"/>
                    <a:pt x="17241" y="3882"/>
                    <a:pt x="17061" y="3978"/>
                  </a:cubicBezTo>
                  <a:lnTo>
                    <a:pt x="17128" y="4100"/>
                  </a:lnTo>
                  <a:cubicBezTo>
                    <a:pt x="17308" y="4003"/>
                    <a:pt x="17493" y="3903"/>
                    <a:pt x="17673" y="3810"/>
                  </a:cubicBezTo>
                  <a:lnTo>
                    <a:pt x="17610" y="3685"/>
                  </a:lnTo>
                  <a:close/>
                  <a:moveTo>
                    <a:pt x="48310" y="3957"/>
                  </a:moveTo>
                  <a:lnTo>
                    <a:pt x="48243" y="4079"/>
                  </a:lnTo>
                  <a:cubicBezTo>
                    <a:pt x="48427" y="4179"/>
                    <a:pt x="48608" y="4280"/>
                    <a:pt x="48793" y="4385"/>
                  </a:cubicBezTo>
                  <a:lnTo>
                    <a:pt x="48859" y="4263"/>
                  </a:lnTo>
                  <a:cubicBezTo>
                    <a:pt x="48679" y="4158"/>
                    <a:pt x="48495" y="4058"/>
                    <a:pt x="48310" y="3957"/>
                  </a:cubicBezTo>
                  <a:close/>
                  <a:moveTo>
                    <a:pt x="16516" y="4284"/>
                  </a:moveTo>
                  <a:cubicBezTo>
                    <a:pt x="16332" y="4389"/>
                    <a:pt x="16152" y="4494"/>
                    <a:pt x="15975" y="4599"/>
                  </a:cubicBezTo>
                  <a:lnTo>
                    <a:pt x="16047" y="4721"/>
                  </a:lnTo>
                  <a:cubicBezTo>
                    <a:pt x="16223" y="4611"/>
                    <a:pt x="16403" y="4506"/>
                    <a:pt x="16583" y="4406"/>
                  </a:cubicBezTo>
                  <a:lnTo>
                    <a:pt x="16516" y="4284"/>
                  </a:lnTo>
                  <a:close/>
                  <a:moveTo>
                    <a:pt x="49400" y="4578"/>
                  </a:moveTo>
                  <a:lnTo>
                    <a:pt x="49333" y="4696"/>
                  </a:lnTo>
                  <a:cubicBezTo>
                    <a:pt x="49509" y="4804"/>
                    <a:pt x="49689" y="4913"/>
                    <a:pt x="49865" y="5023"/>
                  </a:cubicBezTo>
                  <a:lnTo>
                    <a:pt x="49936" y="4905"/>
                  </a:lnTo>
                  <a:cubicBezTo>
                    <a:pt x="49760" y="4796"/>
                    <a:pt x="49580" y="4687"/>
                    <a:pt x="49400" y="4578"/>
                  </a:cubicBezTo>
                  <a:close/>
                  <a:moveTo>
                    <a:pt x="15438" y="4926"/>
                  </a:moveTo>
                  <a:cubicBezTo>
                    <a:pt x="15262" y="5035"/>
                    <a:pt x="15086" y="5148"/>
                    <a:pt x="14915" y="5261"/>
                  </a:cubicBezTo>
                  <a:lnTo>
                    <a:pt x="14991" y="5379"/>
                  </a:lnTo>
                  <a:cubicBezTo>
                    <a:pt x="15162" y="5265"/>
                    <a:pt x="15338" y="5152"/>
                    <a:pt x="15514" y="5043"/>
                  </a:cubicBezTo>
                  <a:lnTo>
                    <a:pt x="15438" y="4926"/>
                  </a:lnTo>
                  <a:close/>
                  <a:moveTo>
                    <a:pt x="50469" y="5240"/>
                  </a:moveTo>
                  <a:lnTo>
                    <a:pt x="50393" y="5358"/>
                  </a:lnTo>
                  <a:cubicBezTo>
                    <a:pt x="50565" y="5470"/>
                    <a:pt x="50741" y="5584"/>
                    <a:pt x="50913" y="5702"/>
                  </a:cubicBezTo>
                  <a:lnTo>
                    <a:pt x="50989" y="5588"/>
                  </a:lnTo>
                  <a:cubicBezTo>
                    <a:pt x="50817" y="5470"/>
                    <a:pt x="50645" y="5353"/>
                    <a:pt x="50469" y="5240"/>
                  </a:cubicBezTo>
                  <a:close/>
                  <a:moveTo>
                    <a:pt x="14391" y="5605"/>
                  </a:moveTo>
                  <a:cubicBezTo>
                    <a:pt x="14219" y="5722"/>
                    <a:pt x="14047" y="5839"/>
                    <a:pt x="13875" y="5961"/>
                  </a:cubicBezTo>
                  <a:lnTo>
                    <a:pt x="13959" y="6074"/>
                  </a:lnTo>
                  <a:cubicBezTo>
                    <a:pt x="14126" y="5957"/>
                    <a:pt x="14298" y="5835"/>
                    <a:pt x="14470" y="5722"/>
                  </a:cubicBezTo>
                  <a:lnTo>
                    <a:pt x="14391" y="5605"/>
                  </a:lnTo>
                  <a:close/>
                  <a:moveTo>
                    <a:pt x="51509" y="5944"/>
                  </a:moveTo>
                  <a:lnTo>
                    <a:pt x="51428" y="6058"/>
                  </a:lnTo>
                  <a:cubicBezTo>
                    <a:pt x="51596" y="6174"/>
                    <a:pt x="51768" y="6296"/>
                    <a:pt x="51936" y="6418"/>
                  </a:cubicBezTo>
                  <a:lnTo>
                    <a:pt x="52016" y="6309"/>
                  </a:lnTo>
                  <a:cubicBezTo>
                    <a:pt x="51848" y="6183"/>
                    <a:pt x="51676" y="6062"/>
                    <a:pt x="51509" y="5944"/>
                  </a:cubicBezTo>
                  <a:close/>
                  <a:moveTo>
                    <a:pt x="13368" y="6325"/>
                  </a:moveTo>
                  <a:cubicBezTo>
                    <a:pt x="13200" y="6451"/>
                    <a:pt x="13033" y="6577"/>
                    <a:pt x="12869" y="6703"/>
                  </a:cubicBezTo>
                  <a:lnTo>
                    <a:pt x="12953" y="6812"/>
                  </a:lnTo>
                  <a:cubicBezTo>
                    <a:pt x="13116" y="6686"/>
                    <a:pt x="13284" y="6561"/>
                    <a:pt x="13451" y="6439"/>
                  </a:cubicBezTo>
                  <a:lnTo>
                    <a:pt x="13368" y="6325"/>
                  </a:lnTo>
                  <a:close/>
                  <a:moveTo>
                    <a:pt x="52519" y="6682"/>
                  </a:moveTo>
                  <a:lnTo>
                    <a:pt x="52434" y="6795"/>
                  </a:lnTo>
                  <a:cubicBezTo>
                    <a:pt x="52598" y="6921"/>
                    <a:pt x="52766" y="7047"/>
                    <a:pt x="52929" y="7176"/>
                  </a:cubicBezTo>
                  <a:lnTo>
                    <a:pt x="53013" y="7068"/>
                  </a:lnTo>
                  <a:cubicBezTo>
                    <a:pt x="52850" y="6938"/>
                    <a:pt x="52686" y="6812"/>
                    <a:pt x="52519" y="6682"/>
                  </a:cubicBezTo>
                  <a:close/>
                  <a:moveTo>
                    <a:pt x="12375" y="7089"/>
                  </a:moveTo>
                  <a:cubicBezTo>
                    <a:pt x="12211" y="7215"/>
                    <a:pt x="12052" y="7348"/>
                    <a:pt x="11888" y="7478"/>
                  </a:cubicBezTo>
                  <a:lnTo>
                    <a:pt x="11977" y="7588"/>
                  </a:lnTo>
                  <a:cubicBezTo>
                    <a:pt x="12135" y="7453"/>
                    <a:pt x="12299" y="7323"/>
                    <a:pt x="12462" y="7193"/>
                  </a:cubicBezTo>
                  <a:lnTo>
                    <a:pt x="12375" y="7089"/>
                  </a:lnTo>
                  <a:close/>
                  <a:moveTo>
                    <a:pt x="53500" y="7462"/>
                  </a:moveTo>
                  <a:lnTo>
                    <a:pt x="53411" y="7571"/>
                  </a:lnTo>
                  <a:cubicBezTo>
                    <a:pt x="53575" y="7701"/>
                    <a:pt x="53734" y="7834"/>
                    <a:pt x="53889" y="7969"/>
                  </a:cubicBezTo>
                  <a:lnTo>
                    <a:pt x="53982" y="7865"/>
                  </a:lnTo>
                  <a:cubicBezTo>
                    <a:pt x="53823" y="7730"/>
                    <a:pt x="53663" y="7596"/>
                    <a:pt x="53500" y="7462"/>
                  </a:cubicBezTo>
                  <a:close/>
                  <a:moveTo>
                    <a:pt x="11410" y="7885"/>
                  </a:moveTo>
                  <a:cubicBezTo>
                    <a:pt x="11251" y="8019"/>
                    <a:pt x="11096" y="8157"/>
                    <a:pt x="10941" y="8296"/>
                  </a:cubicBezTo>
                  <a:lnTo>
                    <a:pt x="11033" y="8401"/>
                  </a:lnTo>
                  <a:cubicBezTo>
                    <a:pt x="11188" y="8262"/>
                    <a:pt x="11344" y="8124"/>
                    <a:pt x="11499" y="7990"/>
                  </a:cubicBezTo>
                  <a:lnTo>
                    <a:pt x="11410" y="7885"/>
                  </a:lnTo>
                  <a:close/>
                  <a:moveTo>
                    <a:pt x="54451" y="8279"/>
                  </a:moveTo>
                  <a:lnTo>
                    <a:pt x="54359" y="8380"/>
                  </a:lnTo>
                  <a:cubicBezTo>
                    <a:pt x="54514" y="8518"/>
                    <a:pt x="54669" y="8660"/>
                    <a:pt x="54824" y="8803"/>
                  </a:cubicBezTo>
                  <a:lnTo>
                    <a:pt x="54916" y="8698"/>
                  </a:lnTo>
                  <a:cubicBezTo>
                    <a:pt x="54761" y="8556"/>
                    <a:pt x="54610" y="8418"/>
                    <a:pt x="54451" y="8279"/>
                  </a:cubicBezTo>
                  <a:close/>
                  <a:moveTo>
                    <a:pt x="10476" y="8720"/>
                  </a:moveTo>
                  <a:cubicBezTo>
                    <a:pt x="10325" y="8857"/>
                    <a:pt x="10170" y="9004"/>
                    <a:pt x="10019" y="9147"/>
                  </a:cubicBezTo>
                  <a:lnTo>
                    <a:pt x="10115" y="9248"/>
                  </a:lnTo>
                  <a:cubicBezTo>
                    <a:pt x="10266" y="9101"/>
                    <a:pt x="10417" y="8958"/>
                    <a:pt x="10568" y="8820"/>
                  </a:cubicBezTo>
                  <a:lnTo>
                    <a:pt x="10476" y="8720"/>
                  </a:lnTo>
                  <a:close/>
                  <a:moveTo>
                    <a:pt x="55373" y="9130"/>
                  </a:moveTo>
                  <a:lnTo>
                    <a:pt x="55276" y="9231"/>
                  </a:lnTo>
                  <a:cubicBezTo>
                    <a:pt x="55427" y="9374"/>
                    <a:pt x="55574" y="9519"/>
                    <a:pt x="55721" y="9666"/>
                  </a:cubicBezTo>
                  <a:lnTo>
                    <a:pt x="55818" y="9566"/>
                  </a:lnTo>
                  <a:cubicBezTo>
                    <a:pt x="55671" y="9419"/>
                    <a:pt x="55524" y="9273"/>
                    <a:pt x="55373" y="9130"/>
                  </a:cubicBezTo>
                  <a:close/>
                  <a:moveTo>
                    <a:pt x="9574" y="9587"/>
                  </a:moveTo>
                  <a:cubicBezTo>
                    <a:pt x="9427" y="9734"/>
                    <a:pt x="9281" y="9885"/>
                    <a:pt x="9135" y="10031"/>
                  </a:cubicBezTo>
                  <a:lnTo>
                    <a:pt x="9235" y="10128"/>
                  </a:lnTo>
                  <a:cubicBezTo>
                    <a:pt x="9377" y="9981"/>
                    <a:pt x="9524" y="9830"/>
                    <a:pt x="9671" y="9683"/>
                  </a:cubicBezTo>
                  <a:lnTo>
                    <a:pt x="9574" y="9587"/>
                  </a:lnTo>
                  <a:close/>
                  <a:moveTo>
                    <a:pt x="56257" y="10014"/>
                  </a:moveTo>
                  <a:lnTo>
                    <a:pt x="56157" y="10111"/>
                  </a:lnTo>
                  <a:cubicBezTo>
                    <a:pt x="56304" y="10262"/>
                    <a:pt x="56446" y="10413"/>
                    <a:pt x="56589" y="10564"/>
                  </a:cubicBezTo>
                  <a:lnTo>
                    <a:pt x="56690" y="10471"/>
                  </a:lnTo>
                  <a:cubicBezTo>
                    <a:pt x="56547" y="10316"/>
                    <a:pt x="56404" y="10165"/>
                    <a:pt x="56257" y="10014"/>
                  </a:cubicBezTo>
                  <a:close/>
                  <a:moveTo>
                    <a:pt x="8707" y="10488"/>
                  </a:moveTo>
                  <a:cubicBezTo>
                    <a:pt x="8564" y="10643"/>
                    <a:pt x="8421" y="10798"/>
                    <a:pt x="8283" y="10953"/>
                  </a:cubicBezTo>
                  <a:lnTo>
                    <a:pt x="8388" y="11046"/>
                  </a:lnTo>
                  <a:cubicBezTo>
                    <a:pt x="8527" y="10891"/>
                    <a:pt x="8665" y="10736"/>
                    <a:pt x="8808" y="10585"/>
                  </a:cubicBezTo>
                  <a:lnTo>
                    <a:pt x="8707" y="10488"/>
                  </a:lnTo>
                  <a:close/>
                  <a:moveTo>
                    <a:pt x="57108" y="10933"/>
                  </a:moveTo>
                  <a:lnTo>
                    <a:pt x="57008" y="11024"/>
                  </a:lnTo>
                  <a:cubicBezTo>
                    <a:pt x="57147" y="11179"/>
                    <a:pt x="57280" y="11335"/>
                    <a:pt x="57419" y="11494"/>
                  </a:cubicBezTo>
                  <a:lnTo>
                    <a:pt x="57524" y="11402"/>
                  </a:lnTo>
                  <a:cubicBezTo>
                    <a:pt x="57385" y="11247"/>
                    <a:pt x="57247" y="11088"/>
                    <a:pt x="57108" y="10933"/>
                  </a:cubicBezTo>
                  <a:close/>
                  <a:moveTo>
                    <a:pt x="7873" y="11423"/>
                  </a:moveTo>
                  <a:cubicBezTo>
                    <a:pt x="7734" y="11582"/>
                    <a:pt x="7600" y="11742"/>
                    <a:pt x="7466" y="11905"/>
                  </a:cubicBezTo>
                  <a:lnTo>
                    <a:pt x="7575" y="11993"/>
                  </a:lnTo>
                  <a:cubicBezTo>
                    <a:pt x="7705" y="11829"/>
                    <a:pt x="7839" y="11670"/>
                    <a:pt x="7978" y="11515"/>
                  </a:cubicBezTo>
                  <a:lnTo>
                    <a:pt x="7873" y="11423"/>
                  </a:lnTo>
                  <a:close/>
                  <a:moveTo>
                    <a:pt x="57926" y="11884"/>
                  </a:moveTo>
                  <a:lnTo>
                    <a:pt x="57822" y="11972"/>
                  </a:lnTo>
                  <a:cubicBezTo>
                    <a:pt x="57951" y="12131"/>
                    <a:pt x="58081" y="12291"/>
                    <a:pt x="58211" y="12454"/>
                  </a:cubicBezTo>
                  <a:lnTo>
                    <a:pt x="58320" y="12370"/>
                  </a:lnTo>
                  <a:cubicBezTo>
                    <a:pt x="58190" y="12206"/>
                    <a:pt x="58060" y="12043"/>
                    <a:pt x="57926" y="11884"/>
                  </a:cubicBezTo>
                  <a:close/>
                  <a:moveTo>
                    <a:pt x="7072" y="12392"/>
                  </a:moveTo>
                  <a:cubicBezTo>
                    <a:pt x="6942" y="12555"/>
                    <a:pt x="6817" y="12719"/>
                    <a:pt x="6686" y="12886"/>
                  </a:cubicBezTo>
                  <a:lnTo>
                    <a:pt x="6800" y="12970"/>
                  </a:lnTo>
                  <a:cubicBezTo>
                    <a:pt x="6925" y="12806"/>
                    <a:pt x="7051" y="12638"/>
                    <a:pt x="7181" y="12475"/>
                  </a:cubicBezTo>
                  <a:lnTo>
                    <a:pt x="7072" y="12392"/>
                  </a:lnTo>
                  <a:close/>
                  <a:moveTo>
                    <a:pt x="58706" y="12860"/>
                  </a:moveTo>
                  <a:lnTo>
                    <a:pt x="58596" y="12945"/>
                  </a:lnTo>
                  <a:cubicBezTo>
                    <a:pt x="58722" y="13112"/>
                    <a:pt x="58844" y="13276"/>
                    <a:pt x="58969" y="13443"/>
                  </a:cubicBezTo>
                  <a:lnTo>
                    <a:pt x="59079" y="13363"/>
                  </a:lnTo>
                  <a:cubicBezTo>
                    <a:pt x="58957" y="13196"/>
                    <a:pt x="58832" y="13028"/>
                    <a:pt x="58706" y="12860"/>
                  </a:cubicBezTo>
                  <a:close/>
                  <a:moveTo>
                    <a:pt x="6314" y="13389"/>
                  </a:moveTo>
                  <a:cubicBezTo>
                    <a:pt x="6188" y="13557"/>
                    <a:pt x="6066" y="13725"/>
                    <a:pt x="5949" y="13896"/>
                  </a:cubicBezTo>
                  <a:lnTo>
                    <a:pt x="6062" y="13976"/>
                  </a:lnTo>
                  <a:cubicBezTo>
                    <a:pt x="6179" y="13808"/>
                    <a:pt x="6301" y="13636"/>
                    <a:pt x="6422" y="13468"/>
                  </a:cubicBezTo>
                  <a:lnTo>
                    <a:pt x="6314" y="13389"/>
                  </a:lnTo>
                  <a:close/>
                  <a:moveTo>
                    <a:pt x="59447" y="13870"/>
                  </a:moveTo>
                  <a:lnTo>
                    <a:pt x="59335" y="13951"/>
                  </a:lnTo>
                  <a:cubicBezTo>
                    <a:pt x="59451" y="14118"/>
                    <a:pt x="59569" y="14290"/>
                    <a:pt x="59687" y="14462"/>
                  </a:cubicBezTo>
                  <a:lnTo>
                    <a:pt x="59799" y="14387"/>
                  </a:lnTo>
                  <a:cubicBezTo>
                    <a:pt x="59683" y="14210"/>
                    <a:pt x="59565" y="14038"/>
                    <a:pt x="59447" y="13870"/>
                  </a:cubicBezTo>
                  <a:close/>
                  <a:moveTo>
                    <a:pt x="5592" y="14412"/>
                  </a:moveTo>
                  <a:cubicBezTo>
                    <a:pt x="5475" y="14588"/>
                    <a:pt x="5358" y="14760"/>
                    <a:pt x="5244" y="14936"/>
                  </a:cubicBezTo>
                  <a:lnTo>
                    <a:pt x="5362" y="15011"/>
                  </a:lnTo>
                  <a:cubicBezTo>
                    <a:pt x="5475" y="14835"/>
                    <a:pt x="5588" y="14663"/>
                    <a:pt x="5705" y="14491"/>
                  </a:cubicBezTo>
                  <a:lnTo>
                    <a:pt x="5592" y="14412"/>
                  </a:lnTo>
                  <a:close/>
                  <a:moveTo>
                    <a:pt x="60147" y="14907"/>
                  </a:moveTo>
                  <a:lnTo>
                    <a:pt x="60030" y="14982"/>
                  </a:lnTo>
                  <a:cubicBezTo>
                    <a:pt x="60143" y="15153"/>
                    <a:pt x="60256" y="15329"/>
                    <a:pt x="60366" y="15505"/>
                  </a:cubicBezTo>
                  <a:lnTo>
                    <a:pt x="60482" y="15435"/>
                  </a:lnTo>
                  <a:cubicBezTo>
                    <a:pt x="60374" y="15254"/>
                    <a:pt x="60261" y="15078"/>
                    <a:pt x="60147" y="14907"/>
                  </a:cubicBezTo>
                  <a:close/>
                  <a:moveTo>
                    <a:pt x="4909" y="15464"/>
                  </a:moveTo>
                  <a:cubicBezTo>
                    <a:pt x="4796" y="15644"/>
                    <a:pt x="4687" y="15820"/>
                    <a:pt x="4582" y="16000"/>
                  </a:cubicBezTo>
                  <a:lnTo>
                    <a:pt x="4699" y="16072"/>
                  </a:lnTo>
                  <a:cubicBezTo>
                    <a:pt x="4809" y="15896"/>
                    <a:pt x="4917" y="15715"/>
                    <a:pt x="5026" y="15539"/>
                  </a:cubicBezTo>
                  <a:lnTo>
                    <a:pt x="4909" y="15464"/>
                  </a:lnTo>
                  <a:close/>
                  <a:moveTo>
                    <a:pt x="60809" y="15967"/>
                  </a:moveTo>
                  <a:lnTo>
                    <a:pt x="60689" y="16038"/>
                  </a:lnTo>
                  <a:cubicBezTo>
                    <a:pt x="60797" y="16214"/>
                    <a:pt x="60902" y="16395"/>
                    <a:pt x="61003" y="16575"/>
                  </a:cubicBezTo>
                  <a:lnTo>
                    <a:pt x="61124" y="16507"/>
                  </a:lnTo>
                  <a:cubicBezTo>
                    <a:pt x="61020" y="16327"/>
                    <a:pt x="60915" y="16147"/>
                    <a:pt x="60809" y="15967"/>
                  </a:cubicBezTo>
                  <a:close/>
                  <a:moveTo>
                    <a:pt x="4267" y="16545"/>
                  </a:moveTo>
                  <a:cubicBezTo>
                    <a:pt x="4163" y="16725"/>
                    <a:pt x="4062" y="16910"/>
                    <a:pt x="3962" y="17095"/>
                  </a:cubicBezTo>
                  <a:lnTo>
                    <a:pt x="4083" y="17157"/>
                  </a:lnTo>
                  <a:cubicBezTo>
                    <a:pt x="4180" y="16977"/>
                    <a:pt x="4285" y="16793"/>
                    <a:pt x="4385" y="16612"/>
                  </a:cubicBezTo>
                  <a:lnTo>
                    <a:pt x="4267" y="16545"/>
                  </a:lnTo>
                  <a:close/>
                  <a:moveTo>
                    <a:pt x="61430" y="17052"/>
                  </a:moveTo>
                  <a:lnTo>
                    <a:pt x="61308" y="17120"/>
                  </a:lnTo>
                  <a:cubicBezTo>
                    <a:pt x="61405" y="17300"/>
                    <a:pt x="61506" y="17484"/>
                    <a:pt x="61602" y="17668"/>
                  </a:cubicBezTo>
                  <a:lnTo>
                    <a:pt x="61724" y="17602"/>
                  </a:lnTo>
                  <a:cubicBezTo>
                    <a:pt x="61627" y="17417"/>
                    <a:pt x="61527" y="17233"/>
                    <a:pt x="61430" y="17052"/>
                  </a:cubicBezTo>
                  <a:close/>
                  <a:moveTo>
                    <a:pt x="3664" y="17648"/>
                  </a:moveTo>
                  <a:cubicBezTo>
                    <a:pt x="3567" y="17832"/>
                    <a:pt x="3476" y="18020"/>
                    <a:pt x="3383" y="18205"/>
                  </a:cubicBezTo>
                  <a:lnTo>
                    <a:pt x="3505" y="18268"/>
                  </a:lnTo>
                  <a:cubicBezTo>
                    <a:pt x="3597" y="18080"/>
                    <a:pt x="3693" y="17894"/>
                    <a:pt x="3790" y="17710"/>
                  </a:cubicBezTo>
                  <a:lnTo>
                    <a:pt x="3664" y="17648"/>
                  </a:lnTo>
                  <a:close/>
                  <a:moveTo>
                    <a:pt x="62005" y="18159"/>
                  </a:moveTo>
                  <a:lnTo>
                    <a:pt x="61883" y="18221"/>
                  </a:lnTo>
                  <a:cubicBezTo>
                    <a:pt x="61975" y="18407"/>
                    <a:pt x="62067" y="18595"/>
                    <a:pt x="62155" y="18780"/>
                  </a:cubicBezTo>
                  <a:lnTo>
                    <a:pt x="62281" y="18720"/>
                  </a:lnTo>
                  <a:cubicBezTo>
                    <a:pt x="62189" y="18532"/>
                    <a:pt x="62101" y="18347"/>
                    <a:pt x="62005" y="18159"/>
                  </a:cubicBezTo>
                  <a:close/>
                  <a:moveTo>
                    <a:pt x="3107" y="18771"/>
                  </a:moveTo>
                  <a:cubicBezTo>
                    <a:pt x="3019" y="18960"/>
                    <a:pt x="2930" y="19152"/>
                    <a:pt x="2847" y="19341"/>
                  </a:cubicBezTo>
                  <a:lnTo>
                    <a:pt x="2973" y="19399"/>
                  </a:lnTo>
                  <a:cubicBezTo>
                    <a:pt x="3056" y="19207"/>
                    <a:pt x="3145" y="19018"/>
                    <a:pt x="3232" y="18830"/>
                  </a:cubicBezTo>
                  <a:lnTo>
                    <a:pt x="3107" y="18771"/>
                  </a:lnTo>
                  <a:close/>
                  <a:moveTo>
                    <a:pt x="62541" y="19287"/>
                  </a:moveTo>
                  <a:lnTo>
                    <a:pt x="62415" y="19345"/>
                  </a:lnTo>
                  <a:cubicBezTo>
                    <a:pt x="62500" y="19534"/>
                    <a:pt x="62583" y="19722"/>
                    <a:pt x="62667" y="19916"/>
                  </a:cubicBezTo>
                  <a:lnTo>
                    <a:pt x="62792" y="19861"/>
                  </a:lnTo>
                  <a:cubicBezTo>
                    <a:pt x="62709" y="19668"/>
                    <a:pt x="62625" y="19475"/>
                    <a:pt x="62541" y="19287"/>
                  </a:cubicBezTo>
                  <a:close/>
                  <a:moveTo>
                    <a:pt x="2595" y="19920"/>
                  </a:moveTo>
                  <a:cubicBezTo>
                    <a:pt x="2511" y="20113"/>
                    <a:pt x="2431" y="20305"/>
                    <a:pt x="2352" y="20498"/>
                  </a:cubicBezTo>
                  <a:lnTo>
                    <a:pt x="2482" y="20552"/>
                  </a:lnTo>
                  <a:cubicBezTo>
                    <a:pt x="2561" y="20355"/>
                    <a:pt x="2642" y="20163"/>
                    <a:pt x="2721" y="19974"/>
                  </a:cubicBezTo>
                  <a:lnTo>
                    <a:pt x="2595" y="19920"/>
                  </a:lnTo>
                  <a:close/>
                  <a:moveTo>
                    <a:pt x="63032" y="20435"/>
                  </a:moveTo>
                  <a:lnTo>
                    <a:pt x="62902" y="20485"/>
                  </a:lnTo>
                  <a:cubicBezTo>
                    <a:pt x="62981" y="20678"/>
                    <a:pt x="63057" y="20875"/>
                    <a:pt x="63132" y="21068"/>
                  </a:cubicBezTo>
                  <a:lnTo>
                    <a:pt x="63262" y="21018"/>
                  </a:lnTo>
                  <a:cubicBezTo>
                    <a:pt x="63187" y="20825"/>
                    <a:pt x="63111" y="20628"/>
                    <a:pt x="63032" y="20435"/>
                  </a:cubicBezTo>
                  <a:close/>
                  <a:moveTo>
                    <a:pt x="2126" y="21085"/>
                  </a:moveTo>
                  <a:cubicBezTo>
                    <a:pt x="2050" y="21278"/>
                    <a:pt x="1979" y="21475"/>
                    <a:pt x="1907" y="21672"/>
                  </a:cubicBezTo>
                  <a:lnTo>
                    <a:pt x="2038" y="21722"/>
                  </a:lnTo>
                  <a:cubicBezTo>
                    <a:pt x="2109" y="21525"/>
                    <a:pt x="2180" y="21328"/>
                    <a:pt x="2255" y="21135"/>
                  </a:cubicBezTo>
                  <a:lnTo>
                    <a:pt x="2126" y="21085"/>
                  </a:lnTo>
                  <a:close/>
                  <a:moveTo>
                    <a:pt x="63480" y="21605"/>
                  </a:moveTo>
                  <a:lnTo>
                    <a:pt x="63350" y="21651"/>
                  </a:lnTo>
                  <a:cubicBezTo>
                    <a:pt x="63421" y="21848"/>
                    <a:pt x="63488" y="22044"/>
                    <a:pt x="63556" y="22241"/>
                  </a:cubicBezTo>
                  <a:lnTo>
                    <a:pt x="63686" y="22195"/>
                  </a:lnTo>
                  <a:cubicBezTo>
                    <a:pt x="63618" y="21999"/>
                    <a:pt x="63551" y="21802"/>
                    <a:pt x="63480" y="21605"/>
                  </a:cubicBezTo>
                  <a:close/>
                  <a:moveTo>
                    <a:pt x="1702" y="22267"/>
                  </a:moveTo>
                  <a:cubicBezTo>
                    <a:pt x="1636" y="22464"/>
                    <a:pt x="1568" y="22665"/>
                    <a:pt x="1505" y="22866"/>
                  </a:cubicBezTo>
                  <a:lnTo>
                    <a:pt x="1640" y="22908"/>
                  </a:lnTo>
                  <a:cubicBezTo>
                    <a:pt x="1702" y="22707"/>
                    <a:pt x="1766" y="22510"/>
                    <a:pt x="1832" y="22313"/>
                  </a:cubicBezTo>
                  <a:lnTo>
                    <a:pt x="1702" y="22267"/>
                  </a:lnTo>
                  <a:close/>
                  <a:moveTo>
                    <a:pt x="63883" y="22791"/>
                  </a:moveTo>
                  <a:lnTo>
                    <a:pt x="63752" y="22833"/>
                  </a:lnTo>
                  <a:cubicBezTo>
                    <a:pt x="63815" y="23034"/>
                    <a:pt x="63874" y="23231"/>
                    <a:pt x="63933" y="23433"/>
                  </a:cubicBezTo>
                  <a:lnTo>
                    <a:pt x="64067" y="23390"/>
                  </a:lnTo>
                  <a:cubicBezTo>
                    <a:pt x="64009" y="23189"/>
                    <a:pt x="63945" y="22992"/>
                    <a:pt x="63883" y="22791"/>
                  </a:cubicBezTo>
                  <a:close/>
                  <a:moveTo>
                    <a:pt x="1325" y="23466"/>
                  </a:moveTo>
                  <a:cubicBezTo>
                    <a:pt x="1267" y="23667"/>
                    <a:pt x="1208" y="23864"/>
                    <a:pt x="1153" y="24069"/>
                  </a:cubicBezTo>
                  <a:lnTo>
                    <a:pt x="1288" y="24103"/>
                  </a:lnTo>
                  <a:cubicBezTo>
                    <a:pt x="1342" y="23901"/>
                    <a:pt x="1396" y="23704"/>
                    <a:pt x="1455" y="23503"/>
                  </a:cubicBezTo>
                  <a:lnTo>
                    <a:pt x="1325" y="23466"/>
                  </a:lnTo>
                  <a:close/>
                  <a:moveTo>
                    <a:pt x="64239" y="23994"/>
                  </a:moveTo>
                  <a:lnTo>
                    <a:pt x="64104" y="24031"/>
                  </a:lnTo>
                  <a:cubicBezTo>
                    <a:pt x="64159" y="24228"/>
                    <a:pt x="64214" y="24430"/>
                    <a:pt x="64264" y="24631"/>
                  </a:cubicBezTo>
                  <a:lnTo>
                    <a:pt x="64398" y="24598"/>
                  </a:lnTo>
                  <a:cubicBezTo>
                    <a:pt x="64348" y="24396"/>
                    <a:pt x="64293" y="24195"/>
                    <a:pt x="64239" y="23994"/>
                  </a:cubicBezTo>
                  <a:close/>
                  <a:moveTo>
                    <a:pt x="994" y="24673"/>
                  </a:moveTo>
                  <a:cubicBezTo>
                    <a:pt x="944" y="24874"/>
                    <a:pt x="893" y="25079"/>
                    <a:pt x="847" y="25281"/>
                  </a:cubicBezTo>
                  <a:lnTo>
                    <a:pt x="982" y="25314"/>
                  </a:lnTo>
                  <a:cubicBezTo>
                    <a:pt x="1027" y="25109"/>
                    <a:pt x="1077" y="24907"/>
                    <a:pt x="1128" y="24706"/>
                  </a:cubicBezTo>
                  <a:lnTo>
                    <a:pt x="994" y="24673"/>
                  </a:lnTo>
                  <a:close/>
                  <a:moveTo>
                    <a:pt x="64549" y="25205"/>
                  </a:moveTo>
                  <a:lnTo>
                    <a:pt x="64415" y="25238"/>
                  </a:lnTo>
                  <a:cubicBezTo>
                    <a:pt x="64461" y="25440"/>
                    <a:pt x="64507" y="25646"/>
                    <a:pt x="64549" y="25847"/>
                  </a:cubicBezTo>
                  <a:lnTo>
                    <a:pt x="64688" y="25817"/>
                  </a:lnTo>
                  <a:cubicBezTo>
                    <a:pt x="64641" y="25612"/>
                    <a:pt x="64595" y="25410"/>
                    <a:pt x="64549" y="25205"/>
                  </a:cubicBezTo>
                  <a:close/>
                  <a:moveTo>
                    <a:pt x="709" y="25892"/>
                  </a:moveTo>
                  <a:cubicBezTo>
                    <a:pt x="667" y="26099"/>
                    <a:pt x="625" y="26304"/>
                    <a:pt x="587" y="26509"/>
                  </a:cubicBezTo>
                  <a:lnTo>
                    <a:pt x="721" y="26534"/>
                  </a:lnTo>
                  <a:cubicBezTo>
                    <a:pt x="759" y="26329"/>
                    <a:pt x="801" y="26128"/>
                    <a:pt x="843" y="25922"/>
                  </a:cubicBezTo>
                  <a:lnTo>
                    <a:pt x="709" y="25892"/>
                  </a:lnTo>
                  <a:close/>
                  <a:moveTo>
                    <a:pt x="64813" y="26434"/>
                  </a:moveTo>
                  <a:lnTo>
                    <a:pt x="64675" y="26459"/>
                  </a:lnTo>
                  <a:cubicBezTo>
                    <a:pt x="64717" y="26664"/>
                    <a:pt x="64754" y="26865"/>
                    <a:pt x="64788" y="27070"/>
                  </a:cubicBezTo>
                  <a:lnTo>
                    <a:pt x="64926" y="27049"/>
                  </a:lnTo>
                  <a:cubicBezTo>
                    <a:pt x="64889" y="26844"/>
                    <a:pt x="64851" y="26635"/>
                    <a:pt x="64813" y="26434"/>
                  </a:cubicBezTo>
                  <a:close/>
                  <a:moveTo>
                    <a:pt x="474" y="27125"/>
                  </a:moveTo>
                  <a:cubicBezTo>
                    <a:pt x="437" y="27331"/>
                    <a:pt x="403" y="27536"/>
                    <a:pt x="373" y="27741"/>
                  </a:cubicBezTo>
                  <a:lnTo>
                    <a:pt x="512" y="27762"/>
                  </a:lnTo>
                  <a:cubicBezTo>
                    <a:pt x="541" y="27557"/>
                    <a:pt x="574" y="27351"/>
                    <a:pt x="609" y="27146"/>
                  </a:cubicBezTo>
                  <a:lnTo>
                    <a:pt x="474" y="27125"/>
                  </a:lnTo>
                  <a:close/>
                  <a:moveTo>
                    <a:pt x="65027" y="27666"/>
                  </a:moveTo>
                  <a:lnTo>
                    <a:pt x="64889" y="27687"/>
                  </a:lnTo>
                  <a:cubicBezTo>
                    <a:pt x="64922" y="27892"/>
                    <a:pt x="64951" y="28097"/>
                    <a:pt x="64980" y="28303"/>
                  </a:cubicBezTo>
                  <a:lnTo>
                    <a:pt x="65115" y="28287"/>
                  </a:lnTo>
                  <a:cubicBezTo>
                    <a:pt x="65090" y="28080"/>
                    <a:pt x="65060" y="27871"/>
                    <a:pt x="65027" y="27666"/>
                  </a:cubicBezTo>
                  <a:close/>
                  <a:moveTo>
                    <a:pt x="286" y="28362"/>
                  </a:moveTo>
                  <a:cubicBezTo>
                    <a:pt x="256" y="28571"/>
                    <a:pt x="231" y="28777"/>
                    <a:pt x="210" y="28986"/>
                  </a:cubicBezTo>
                  <a:lnTo>
                    <a:pt x="344" y="28999"/>
                  </a:lnTo>
                  <a:cubicBezTo>
                    <a:pt x="369" y="28794"/>
                    <a:pt x="394" y="28588"/>
                    <a:pt x="423" y="28382"/>
                  </a:cubicBezTo>
                  <a:lnTo>
                    <a:pt x="286" y="28362"/>
                  </a:lnTo>
                  <a:close/>
                  <a:moveTo>
                    <a:pt x="65195" y="28906"/>
                  </a:moveTo>
                  <a:lnTo>
                    <a:pt x="65056" y="28923"/>
                  </a:lnTo>
                  <a:cubicBezTo>
                    <a:pt x="65081" y="29129"/>
                    <a:pt x="65102" y="29338"/>
                    <a:pt x="65123" y="29544"/>
                  </a:cubicBezTo>
                  <a:lnTo>
                    <a:pt x="65261" y="29531"/>
                  </a:lnTo>
                  <a:cubicBezTo>
                    <a:pt x="65241" y="29322"/>
                    <a:pt x="65220" y="29117"/>
                    <a:pt x="65195" y="28906"/>
                  </a:cubicBezTo>
                  <a:close/>
                  <a:moveTo>
                    <a:pt x="143" y="29607"/>
                  </a:moveTo>
                  <a:cubicBezTo>
                    <a:pt x="122" y="29816"/>
                    <a:pt x="106" y="30022"/>
                    <a:pt x="93" y="30231"/>
                  </a:cubicBezTo>
                  <a:lnTo>
                    <a:pt x="227" y="30243"/>
                  </a:lnTo>
                  <a:cubicBezTo>
                    <a:pt x="243" y="30034"/>
                    <a:pt x="261" y="29829"/>
                    <a:pt x="282" y="29620"/>
                  </a:cubicBezTo>
                  <a:lnTo>
                    <a:pt x="143" y="29607"/>
                  </a:lnTo>
                  <a:close/>
                  <a:moveTo>
                    <a:pt x="65316" y="30156"/>
                  </a:moveTo>
                  <a:lnTo>
                    <a:pt x="65178" y="30164"/>
                  </a:lnTo>
                  <a:cubicBezTo>
                    <a:pt x="65195" y="30374"/>
                    <a:pt x="65207" y="30579"/>
                    <a:pt x="65220" y="30789"/>
                  </a:cubicBezTo>
                  <a:lnTo>
                    <a:pt x="65358" y="30781"/>
                  </a:lnTo>
                  <a:cubicBezTo>
                    <a:pt x="65346" y="30570"/>
                    <a:pt x="65328" y="30361"/>
                    <a:pt x="65316" y="30156"/>
                  </a:cubicBezTo>
                  <a:close/>
                  <a:moveTo>
                    <a:pt x="51" y="30856"/>
                  </a:moveTo>
                  <a:cubicBezTo>
                    <a:pt x="38" y="31065"/>
                    <a:pt x="30" y="31274"/>
                    <a:pt x="21" y="31485"/>
                  </a:cubicBezTo>
                  <a:lnTo>
                    <a:pt x="160" y="31489"/>
                  </a:lnTo>
                  <a:cubicBezTo>
                    <a:pt x="168" y="31280"/>
                    <a:pt x="177" y="31073"/>
                    <a:pt x="189" y="30864"/>
                  </a:cubicBezTo>
                  <a:lnTo>
                    <a:pt x="51" y="30856"/>
                  </a:lnTo>
                  <a:close/>
                  <a:moveTo>
                    <a:pt x="65387" y="31405"/>
                  </a:moveTo>
                  <a:lnTo>
                    <a:pt x="65249" y="31409"/>
                  </a:lnTo>
                  <a:cubicBezTo>
                    <a:pt x="65257" y="31619"/>
                    <a:pt x="65261" y="31824"/>
                    <a:pt x="65266" y="32034"/>
                  </a:cubicBezTo>
                  <a:lnTo>
                    <a:pt x="65404" y="32029"/>
                  </a:lnTo>
                  <a:cubicBezTo>
                    <a:pt x="65400" y="31820"/>
                    <a:pt x="65396" y="31615"/>
                    <a:pt x="65387" y="31405"/>
                  </a:cubicBezTo>
                  <a:close/>
                  <a:moveTo>
                    <a:pt x="5" y="32109"/>
                  </a:moveTo>
                  <a:cubicBezTo>
                    <a:pt x="1" y="32311"/>
                    <a:pt x="1" y="32507"/>
                    <a:pt x="1" y="32708"/>
                  </a:cubicBezTo>
                  <a:lnTo>
                    <a:pt x="1" y="32733"/>
                  </a:lnTo>
                  <a:lnTo>
                    <a:pt x="139" y="32733"/>
                  </a:lnTo>
                  <a:lnTo>
                    <a:pt x="139" y="32708"/>
                  </a:lnTo>
                  <a:cubicBezTo>
                    <a:pt x="139" y="32507"/>
                    <a:pt x="139" y="32311"/>
                    <a:pt x="143" y="32109"/>
                  </a:cubicBezTo>
                  <a:close/>
                  <a:moveTo>
                    <a:pt x="65274" y="32658"/>
                  </a:moveTo>
                  <a:lnTo>
                    <a:pt x="65274" y="32708"/>
                  </a:lnTo>
                  <a:cubicBezTo>
                    <a:pt x="65274" y="32918"/>
                    <a:pt x="65274" y="33124"/>
                    <a:pt x="65270" y="33333"/>
                  </a:cubicBezTo>
                  <a:lnTo>
                    <a:pt x="65408" y="33337"/>
                  </a:lnTo>
                  <a:cubicBezTo>
                    <a:pt x="65412" y="33128"/>
                    <a:pt x="65412" y="32918"/>
                    <a:pt x="65412" y="32708"/>
                  </a:cubicBezTo>
                  <a:lnTo>
                    <a:pt x="65412" y="32658"/>
                  </a:lnTo>
                  <a:close/>
                  <a:moveTo>
                    <a:pt x="143" y="33358"/>
                  </a:moveTo>
                  <a:lnTo>
                    <a:pt x="5" y="33362"/>
                  </a:lnTo>
                  <a:cubicBezTo>
                    <a:pt x="9" y="33572"/>
                    <a:pt x="13" y="33777"/>
                    <a:pt x="21" y="33987"/>
                  </a:cubicBezTo>
                  <a:lnTo>
                    <a:pt x="160" y="33983"/>
                  </a:lnTo>
                  <a:cubicBezTo>
                    <a:pt x="152" y="33773"/>
                    <a:pt x="147" y="33568"/>
                    <a:pt x="143" y="33358"/>
                  </a:cubicBezTo>
                  <a:close/>
                  <a:moveTo>
                    <a:pt x="65249" y="33958"/>
                  </a:moveTo>
                  <a:cubicBezTo>
                    <a:pt x="65245" y="34163"/>
                    <a:pt x="65232" y="34373"/>
                    <a:pt x="65220" y="34578"/>
                  </a:cubicBezTo>
                  <a:lnTo>
                    <a:pt x="65358" y="34586"/>
                  </a:lnTo>
                  <a:cubicBezTo>
                    <a:pt x="65371" y="34381"/>
                    <a:pt x="65383" y="34172"/>
                    <a:pt x="65387" y="33962"/>
                  </a:cubicBezTo>
                  <a:lnTo>
                    <a:pt x="65249" y="33958"/>
                  </a:lnTo>
                  <a:close/>
                  <a:moveTo>
                    <a:pt x="189" y="34603"/>
                  </a:moveTo>
                  <a:lnTo>
                    <a:pt x="55" y="34611"/>
                  </a:lnTo>
                  <a:cubicBezTo>
                    <a:pt x="63" y="34821"/>
                    <a:pt x="80" y="35031"/>
                    <a:pt x="93" y="35236"/>
                  </a:cubicBezTo>
                  <a:lnTo>
                    <a:pt x="231" y="35228"/>
                  </a:lnTo>
                  <a:cubicBezTo>
                    <a:pt x="218" y="35018"/>
                    <a:pt x="202" y="34813"/>
                    <a:pt x="189" y="34603"/>
                  </a:cubicBezTo>
                  <a:close/>
                  <a:moveTo>
                    <a:pt x="65182" y="35203"/>
                  </a:moveTo>
                  <a:cubicBezTo>
                    <a:pt x="65165" y="35408"/>
                    <a:pt x="65148" y="35617"/>
                    <a:pt x="65127" y="35823"/>
                  </a:cubicBezTo>
                  <a:lnTo>
                    <a:pt x="65266" y="35836"/>
                  </a:lnTo>
                  <a:cubicBezTo>
                    <a:pt x="65286" y="35631"/>
                    <a:pt x="65303" y="35420"/>
                    <a:pt x="65320" y="35211"/>
                  </a:cubicBezTo>
                  <a:lnTo>
                    <a:pt x="65182" y="35203"/>
                  </a:lnTo>
                  <a:close/>
                  <a:moveTo>
                    <a:pt x="286" y="35848"/>
                  </a:moveTo>
                  <a:lnTo>
                    <a:pt x="147" y="35861"/>
                  </a:lnTo>
                  <a:cubicBezTo>
                    <a:pt x="168" y="36070"/>
                    <a:pt x="189" y="36275"/>
                    <a:pt x="214" y="36486"/>
                  </a:cubicBezTo>
                  <a:lnTo>
                    <a:pt x="353" y="36469"/>
                  </a:lnTo>
                  <a:cubicBezTo>
                    <a:pt x="328" y="36263"/>
                    <a:pt x="307" y="36053"/>
                    <a:pt x="286" y="35848"/>
                  </a:cubicBezTo>
                  <a:close/>
                  <a:moveTo>
                    <a:pt x="65065" y="36443"/>
                  </a:moveTo>
                  <a:cubicBezTo>
                    <a:pt x="65040" y="36649"/>
                    <a:pt x="65015" y="36858"/>
                    <a:pt x="64984" y="37064"/>
                  </a:cubicBezTo>
                  <a:lnTo>
                    <a:pt x="65123" y="37080"/>
                  </a:lnTo>
                  <a:cubicBezTo>
                    <a:pt x="65152" y="36875"/>
                    <a:pt x="65178" y="36666"/>
                    <a:pt x="65199" y="36460"/>
                  </a:cubicBezTo>
                  <a:lnTo>
                    <a:pt x="65065" y="36443"/>
                  </a:lnTo>
                  <a:close/>
                  <a:moveTo>
                    <a:pt x="429" y="37089"/>
                  </a:moveTo>
                  <a:lnTo>
                    <a:pt x="290" y="37105"/>
                  </a:lnTo>
                  <a:cubicBezTo>
                    <a:pt x="319" y="37316"/>
                    <a:pt x="348" y="37521"/>
                    <a:pt x="382" y="37726"/>
                  </a:cubicBezTo>
                  <a:lnTo>
                    <a:pt x="516" y="37705"/>
                  </a:lnTo>
                  <a:cubicBezTo>
                    <a:pt x="487" y="37500"/>
                    <a:pt x="458" y="37294"/>
                    <a:pt x="429" y="37089"/>
                  </a:cubicBezTo>
                  <a:close/>
                  <a:moveTo>
                    <a:pt x="64897" y="37680"/>
                  </a:moveTo>
                  <a:cubicBezTo>
                    <a:pt x="64868" y="37885"/>
                    <a:pt x="64834" y="38090"/>
                    <a:pt x="64796" y="38296"/>
                  </a:cubicBezTo>
                  <a:lnTo>
                    <a:pt x="64934" y="38322"/>
                  </a:lnTo>
                  <a:cubicBezTo>
                    <a:pt x="64968" y="38115"/>
                    <a:pt x="65002" y="37906"/>
                    <a:pt x="65035" y="37701"/>
                  </a:cubicBezTo>
                  <a:lnTo>
                    <a:pt x="64897" y="37680"/>
                  </a:lnTo>
                  <a:close/>
                  <a:moveTo>
                    <a:pt x="617" y="38322"/>
                  </a:moveTo>
                  <a:lnTo>
                    <a:pt x="483" y="38342"/>
                  </a:lnTo>
                  <a:cubicBezTo>
                    <a:pt x="516" y="38552"/>
                    <a:pt x="554" y="38757"/>
                    <a:pt x="596" y="38958"/>
                  </a:cubicBezTo>
                  <a:lnTo>
                    <a:pt x="730" y="38933"/>
                  </a:lnTo>
                  <a:cubicBezTo>
                    <a:pt x="692" y="38732"/>
                    <a:pt x="655" y="38527"/>
                    <a:pt x="617" y="38322"/>
                  </a:cubicBezTo>
                  <a:close/>
                  <a:moveTo>
                    <a:pt x="64683" y="38908"/>
                  </a:moveTo>
                  <a:cubicBezTo>
                    <a:pt x="64645" y="39113"/>
                    <a:pt x="64603" y="39319"/>
                    <a:pt x="64562" y="39520"/>
                  </a:cubicBezTo>
                  <a:lnTo>
                    <a:pt x="64696" y="39549"/>
                  </a:lnTo>
                  <a:cubicBezTo>
                    <a:pt x="64738" y="39344"/>
                    <a:pt x="64779" y="39143"/>
                    <a:pt x="64821" y="38937"/>
                  </a:cubicBezTo>
                  <a:lnTo>
                    <a:pt x="64683" y="38908"/>
                  </a:lnTo>
                  <a:close/>
                  <a:moveTo>
                    <a:pt x="856" y="39545"/>
                  </a:moveTo>
                  <a:lnTo>
                    <a:pt x="721" y="39574"/>
                  </a:lnTo>
                  <a:cubicBezTo>
                    <a:pt x="764" y="39780"/>
                    <a:pt x="810" y="39982"/>
                    <a:pt x="856" y="40187"/>
                  </a:cubicBezTo>
                  <a:lnTo>
                    <a:pt x="990" y="40153"/>
                  </a:lnTo>
                  <a:cubicBezTo>
                    <a:pt x="944" y="39951"/>
                    <a:pt x="897" y="39750"/>
                    <a:pt x="856" y="39545"/>
                  </a:cubicBezTo>
                  <a:close/>
                  <a:moveTo>
                    <a:pt x="64423" y="40127"/>
                  </a:moveTo>
                  <a:cubicBezTo>
                    <a:pt x="64377" y="40334"/>
                    <a:pt x="64326" y="40535"/>
                    <a:pt x="64276" y="40736"/>
                  </a:cubicBezTo>
                  <a:lnTo>
                    <a:pt x="64411" y="40769"/>
                  </a:lnTo>
                  <a:cubicBezTo>
                    <a:pt x="64465" y="40568"/>
                    <a:pt x="64512" y="40367"/>
                    <a:pt x="64562" y="40162"/>
                  </a:cubicBezTo>
                  <a:lnTo>
                    <a:pt x="64423" y="40127"/>
                  </a:lnTo>
                  <a:close/>
                  <a:moveTo>
                    <a:pt x="1141" y="40761"/>
                  </a:moveTo>
                  <a:lnTo>
                    <a:pt x="1007" y="40794"/>
                  </a:lnTo>
                  <a:cubicBezTo>
                    <a:pt x="1057" y="40996"/>
                    <a:pt x="1112" y="41197"/>
                    <a:pt x="1166" y="41398"/>
                  </a:cubicBezTo>
                  <a:lnTo>
                    <a:pt x="1300" y="41365"/>
                  </a:lnTo>
                  <a:cubicBezTo>
                    <a:pt x="1245" y="41164"/>
                    <a:pt x="1191" y="40962"/>
                    <a:pt x="1141" y="40761"/>
                  </a:cubicBezTo>
                  <a:close/>
                  <a:moveTo>
                    <a:pt x="64117" y="41340"/>
                  </a:moveTo>
                  <a:cubicBezTo>
                    <a:pt x="64063" y="41541"/>
                    <a:pt x="64009" y="41742"/>
                    <a:pt x="63949" y="41938"/>
                  </a:cubicBezTo>
                  <a:lnTo>
                    <a:pt x="64079" y="41976"/>
                  </a:lnTo>
                  <a:cubicBezTo>
                    <a:pt x="64138" y="41779"/>
                    <a:pt x="64197" y="41578"/>
                    <a:pt x="64251" y="41377"/>
                  </a:cubicBezTo>
                  <a:lnTo>
                    <a:pt x="64117" y="41340"/>
                  </a:lnTo>
                  <a:close/>
                  <a:moveTo>
                    <a:pt x="1472" y="41963"/>
                  </a:moveTo>
                  <a:lnTo>
                    <a:pt x="1338" y="42002"/>
                  </a:lnTo>
                  <a:cubicBezTo>
                    <a:pt x="1396" y="42203"/>
                    <a:pt x="1460" y="42404"/>
                    <a:pt x="1522" y="42601"/>
                  </a:cubicBezTo>
                  <a:lnTo>
                    <a:pt x="1652" y="42559"/>
                  </a:lnTo>
                  <a:cubicBezTo>
                    <a:pt x="1589" y="42362"/>
                    <a:pt x="1530" y="42161"/>
                    <a:pt x="1472" y="41963"/>
                  </a:cubicBezTo>
                  <a:close/>
                  <a:moveTo>
                    <a:pt x="63765" y="42534"/>
                  </a:moveTo>
                  <a:cubicBezTo>
                    <a:pt x="63702" y="42735"/>
                    <a:pt x="63639" y="42932"/>
                    <a:pt x="63572" y="43129"/>
                  </a:cubicBezTo>
                  <a:lnTo>
                    <a:pt x="63702" y="43176"/>
                  </a:lnTo>
                  <a:cubicBezTo>
                    <a:pt x="63769" y="42978"/>
                    <a:pt x="63837" y="42777"/>
                    <a:pt x="63899" y="42576"/>
                  </a:cubicBezTo>
                  <a:lnTo>
                    <a:pt x="63765" y="42534"/>
                  </a:lnTo>
                  <a:close/>
                  <a:moveTo>
                    <a:pt x="1849" y="43151"/>
                  </a:moveTo>
                  <a:lnTo>
                    <a:pt x="1715" y="43196"/>
                  </a:lnTo>
                  <a:cubicBezTo>
                    <a:pt x="1782" y="43393"/>
                    <a:pt x="1853" y="43590"/>
                    <a:pt x="1924" y="43787"/>
                  </a:cubicBezTo>
                  <a:lnTo>
                    <a:pt x="2054" y="43741"/>
                  </a:lnTo>
                  <a:cubicBezTo>
                    <a:pt x="1983" y="43544"/>
                    <a:pt x="1912" y="43352"/>
                    <a:pt x="1849" y="43151"/>
                  </a:cubicBezTo>
                  <a:close/>
                  <a:moveTo>
                    <a:pt x="63367" y="43720"/>
                  </a:moveTo>
                  <a:cubicBezTo>
                    <a:pt x="63295" y="43917"/>
                    <a:pt x="63224" y="44114"/>
                    <a:pt x="63148" y="44307"/>
                  </a:cubicBezTo>
                  <a:lnTo>
                    <a:pt x="63279" y="44358"/>
                  </a:lnTo>
                  <a:cubicBezTo>
                    <a:pt x="63350" y="44165"/>
                    <a:pt x="63425" y="43967"/>
                    <a:pt x="63497" y="43770"/>
                  </a:cubicBezTo>
                  <a:lnTo>
                    <a:pt x="63367" y="43720"/>
                  </a:lnTo>
                  <a:close/>
                  <a:moveTo>
                    <a:pt x="2269" y="44328"/>
                  </a:moveTo>
                  <a:lnTo>
                    <a:pt x="2143" y="44374"/>
                  </a:lnTo>
                  <a:cubicBezTo>
                    <a:pt x="2214" y="44571"/>
                    <a:pt x="2294" y="44764"/>
                    <a:pt x="2369" y="44956"/>
                  </a:cubicBezTo>
                  <a:lnTo>
                    <a:pt x="2499" y="44906"/>
                  </a:lnTo>
                  <a:cubicBezTo>
                    <a:pt x="2419" y="44714"/>
                    <a:pt x="2344" y="44521"/>
                    <a:pt x="2269" y="44328"/>
                  </a:cubicBezTo>
                  <a:close/>
                  <a:moveTo>
                    <a:pt x="62918" y="44894"/>
                  </a:moveTo>
                  <a:cubicBezTo>
                    <a:pt x="62843" y="45087"/>
                    <a:pt x="62763" y="45279"/>
                    <a:pt x="62680" y="45468"/>
                  </a:cubicBezTo>
                  <a:lnTo>
                    <a:pt x="62805" y="45523"/>
                  </a:lnTo>
                  <a:cubicBezTo>
                    <a:pt x="62889" y="45330"/>
                    <a:pt x="62968" y="45137"/>
                    <a:pt x="63048" y="44944"/>
                  </a:cubicBezTo>
                  <a:lnTo>
                    <a:pt x="62918" y="44894"/>
                  </a:lnTo>
                  <a:close/>
                  <a:moveTo>
                    <a:pt x="2737" y="45480"/>
                  </a:moveTo>
                  <a:lnTo>
                    <a:pt x="2608" y="45535"/>
                  </a:lnTo>
                  <a:cubicBezTo>
                    <a:pt x="2692" y="45728"/>
                    <a:pt x="2776" y="45917"/>
                    <a:pt x="2859" y="46105"/>
                  </a:cubicBezTo>
                  <a:lnTo>
                    <a:pt x="2985" y="46051"/>
                  </a:lnTo>
                  <a:cubicBezTo>
                    <a:pt x="2901" y="45862"/>
                    <a:pt x="2818" y="45670"/>
                    <a:pt x="2737" y="45480"/>
                  </a:cubicBezTo>
                  <a:close/>
                  <a:moveTo>
                    <a:pt x="62428" y="46043"/>
                  </a:moveTo>
                  <a:cubicBezTo>
                    <a:pt x="62344" y="46231"/>
                    <a:pt x="62256" y="46424"/>
                    <a:pt x="62168" y="46612"/>
                  </a:cubicBezTo>
                  <a:lnTo>
                    <a:pt x="62293" y="46672"/>
                  </a:lnTo>
                  <a:cubicBezTo>
                    <a:pt x="62382" y="46482"/>
                    <a:pt x="62469" y="46289"/>
                    <a:pt x="62554" y="46101"/>
                  </a:cubicBezTo>
                  <a:lnTo>
                    <a:pt x="62428" y="46043"/>
                  </a:lnTo>
                  <a:close/>
                  <a:moveTo>
                    <a:pt x="3245" y="46612"/>
                  </a:moveTo>
                  <a:lnTo>
                    <a:pt x="3120" y="46676"/>
                  </a:lnTo>
                  <a:cubicBezTo>
                    <a:pt x="3211" y="46860"/>
                    <a:pt x="3300" y="47049"/>
                    <a:pt x="3391" y="47237"/>
                  </a:cubicBezTo>
                  <a:lnTo>
                    <a:pt x="3517" y="47175"/>
                  </a:lnTo>
                  <a:cubicBezTo>
                    <a:pt x="3425" y="46989"/>
                    <a:pt x="3333" y="46801"/>
                    <a:pt x="3245" y="46612"/>
                  </a:cubicBezTo>
                  <a:close/>
                  <a:moveTo>
                    <a:pt x="61896" y="47175"/>
                  </a:moveTo>
                  <a:cubicBezTo>
                    <a:pt x="61803" y="47359"/>
                    <a:pt x="61707" y="47547"/>
                    <a:pt x="61610" y="47732"/>
                  </a:cubicBezTo>
                  <a:lnTo>
                    <a:pt x="61732" y="47794"/>
                  </a:lnTo>
                  <a:cubicBezTo>
                    <a:pt x="61829" y="47610"/>
                    <a:pt x="61925" y="47421"/>
                    <a:pt x="62017" y="47233"/>
                  </a:cubicBezTo>
                  <a:lnTo>
                    <a:pt x="61896" y="47175"/>
                  </a:lnTo>
                  <a:close/>
                  <a:moveTo>
                    <a:pt x="3799" y="47728"/>
                  </a:moveTo>
                  <a:lnTo>
                    <a:pt x="3677" y="47790"/>
                  </a:lnTo>
                  <a:cubicBezTo>
                    <a:pt x="3774" y="47979"/>
                    <a:pt x="3869" y="48159"/>
                    <a:pt x="3970" y="48344"/>
                  </a:cubicBezTo>
                  <a:lnTo>
                    <a:pt x="4091" y="48276"/>
                  </a:lnTo>
                  <a:cubicBezTo>
                    <a:pt x="3991" y="48096"/>
                    <a:pt x="3894" y="47912"/>
                    <a:pt x="3799" y="47728"/>
                  </a:cubicBezTo>
                  <a:close/>
                  <a:moveTo>
                    <a:pt x="61317" y="48281"/>
                  </a:moveTo>
                  <a:cubicBezTo>
                    <a:pt x="61217" y="48465"/>
                    <a:pt x="61116" y="48645"/>
                    <a:pt x="61011" y="48829"/>
                  </a:cubicBezTo>
                  <a:lnTo>
                    <a:pt x="61132" y="48897"/>
                  </a:lnTo>
                  <a:cubicBezTo>
                    <a:pt x="61237" y="48717"/>
                    <a:pt x="61338" y="48533"/>
                    <a:pt x="61438" y="48348"/>
                  </a:cubicBezTo>
                  <a:lnTo>
                    <a:pt x="61317" y="48281"/>
                  </a:lnTo>
                  <a:close/>
                  <a:moveTo>
                    <a:pt x="4393" y="48821"/>
                  </a:moveTo>
                  <a:lnTo>
                    <a:pt x="4277" y="48889"/>
                  </a:lnTo>
                  <a:cubicBezTo>
                    <a:pt x="4377" y="49069"/>
                    <a:pt x="4482" y="49249"/>
                    <a:pt x="4590" y="49429"/>
                  </a:cubicBezTo>
                  <a:lnTo>
                    <a:pt x="4708" y="49358"/>
                  </a:lnTo>
                  <a:cubicBezTo>
                    <a:pt x="4603" y="49182"/>
                    <a:pt x="4498" y="49001"/>
                    <a:pt x="4393" y="48821"/>
                  </a:cubicBezTo>
                  <a:close/>
                  <a:moveTo>
                    <a:pt x="60697" y="49367"/>
                  </a:moveTo>
                  <a:cubicBezTo>
                    <a:pt x="60592" y="49547"/>
                    <a:pt x="60482" y="49723"/>
                    <a:pt x="60374" y="49903"/>
                  </a:cubicBezTo>
                  <a:lnTo>
                    <a:pt x="60492" y="49974"/>
                  </a:lnTo>
                  <a:cubicBezTo>
                    <a:pt x="60600" y="49798"/>
                    <a:pt x="60709" y="49618"/>
                    <a:pt x="60814" y="49438"/>
                  </a:cubicBezTo>
                  <a:lnTo>
                    <a:pt x="60697" y="49367"/>
                  </a:lnTo>
                  <a:close/>
                  <a:moveTo>
                    <a:pt x="5031" y="49891"/>
                  </a:moveTo>
                  <a:lnTo>
                    <a:pt x="4913" y="49961"/>
                  </a:lnTo>
                  <a:cubicBezTo>
                    <a:pt x="5026" y="50142"/>
                    <a:pt x="5136" y="50313"/>
                    <a:pt x="5248" y="50489"/>
                  </a:cubicBezTo>
                  <a:lnTo>
                    <a:pt x="5366" y="50414"/>
                  </a:lnTo>
                  <a:cubicBezTo>
                    <a:pt x="5252" y="50243"/>
                    <a:pt x="5144" y="50067"/>
                    <a:pt x="5031" y="49891"/>
                  </a:cubicBezTo>
                  <a:close/>
                  <a:moveTo>
                    <a:pt x="60039" y="50427"/>
                  </a:moveTo>
                  <a:cubicBezTo>
                    <a:pt x="59921" y="50603"/>
                    <a:pt x="59808" y="50775"/>
                    <a:pt x="59691" y="50951"/>
                  </a:cubicBezTo>
                  <a:lnTo>
                    <a:pt x="59808" y="51027"/>
                  </a:lnTo>
                  <a:cubicBezTo>
                    <a:pt x="59921" y="50855"/>
                    <a:pt x="60039" y="50679"/>
                    <a:pt x="60152" y="50502"/>
                  </a:cubicBezTo>
                  <a:lnTo>
                    <a:pt x="60039" y="50427"/>
                  </a:lnTo>
                  <a:close/>
                  <a:moveTo>
                    <a:pt x="5710" y="50934"/>
                  </a:moveTo>
                  <a:lnTo>
                    <a:pt x="5596" y="51014"/>
                  </a:lnTo>
                  <a:cubicBezTo>
                    <a:pt x="5714" y="51186"/>
                    <a:pt x="5831" y="51358"/>
                    <a:pt x="5953" y="51526"/>
                  </a:cubicBezTo>
                  <a:lnTo>
                    <a:pt x="6062" y="51445"/>
                  </a:lnTo>
                  <a:cubicBezTo>
                    <a:pt x="5944" y="51278"/>
                    <a:pt x="5827" y="51106"/>
                    <a:pt x="5710" y="50934"/>
                  </a:cubicBezTo>
                  <a:close/>
                  <a:moveTo>
                    <a:pt x="59335" y="51462"/>
                  </a:moveTo>
                  <a:cubicBezTo>
                    <a:pt x="59217" y="51634"/>
                    <a:pt x="59095" y="51802"/>
                    <a:pt x="58969" y="51969"/>
                  </a:cubicBezTo>
                  <a:lnTo>
                    <a:pt x="59083" y="52049"/>
                  </a:lnTo>
                  <a:cubicBezTo>
                    <a:pt x="59209" y="51882"/>
                    <a:pt x="59331" y="51714"/>
                    <a:pt x="59447" y="51542"/>
                  </a:cubicBezTo>
                  <a:lnTo>
                    <a:pt x="59335" y="51462"/>
                  </a:lnTo>
                  <a:close/>
                  <a:moveTo>
                    <a:pt x="6426" y="51953"/>
                  </a:moveTo>
                  <a:lnTo>
                    <a:pt x="6318" y="52037"/>
                  </a:lnTo>
                  <a:cubicBezTo>
                    <a:pt x="6439" y="52205"/>
                    <a:pt x="6565" y="52372"/>
                    <a:pt x="6691" y="52536"/>
                  </a:cubicBezTo>
                  <a:lnTo>
                    <a:pt x="6800" y="52451"/>
                  </a:lnTo>
                  <a:cubicBezTo>
                    <a:pt x="6674" y="52288"/>
                    <a:pt x="6552" y="52120"/>
                    <a:pt x="6426" y="51953"/>
                  </a:cubicBezTo>
                  <a:close/>
                  <a:moveTo>
                    <a:pt x="58596" y="52468"/>
                  </a:moveTo>
                  <a:cubicBezTo>
                    <a:pt x="58470" y="52636"/>
                    <a:pt x="58341" y="52799"/>
                    <a:pt x="58215" y="52963"/>
                  </a:cubicBezTo>
                  <a:lnTo>
                    <a:pt x="58320" y="53047"/>
                  </a:lnTo>
                  <a:cubicBezTo>
                    <a:pt x="58450" y="52884"/>
                    <a:pt x="58580" y="52720"/>
                    <a:pt x="58706" y="52552"/>
                  </a:cubicBezTo>
                  <a:lnTo>
                    <a:pt x="58596" y="52468"/>
                  </a:lnTo>
                  <a:close/>
                  <a:moveTo>
                    <a:pt x="7185" y="52942"/>
                  </a:moveTo>
                  <a:lnTo>
                    <a:pt x="7076" y="53030"/>
                  </a:lnTo>
                  <a:cubicBezTo>
                    <a:pt x="7206" y="53194"/>
                    <a:pt x="7336" y="53357"/>
                    <a:pt x="7471" y="53516"/>
                  </a:cubicBezTo>
                  <a:lnTo>
                    <a:pt x="7575" y="53428"/>
                  </a:lnTo>
                  <a:cubicBezTo>
                    <a:pt x="7445" y="53269"/>
                    <a:pt x="7311" y="53105"/>
                    <a:pt x="7185" y="52942"/>
                  </a:cubicBezTo>
                  <a:close/>
                  <a:moveTo>
                    <a:pt x="57822" y="53445"/>
                  </a:moveTo>
                  <a:cubicBezTo>
                    <a:pt x="57687" y="53608"/>
                    <a:pt x="57553" y="53764"/>
                    <a:pt x="57419" y="53923"/>
                  </a:cubicBezTo>
                  <a:lnTo>
                    <a:pt x="57524" y="54015"/>
                  </a:lnTo>
                  <a:cubicBezTo>
                    <a:pt x="57658" y="53856"/>
                    <a:pt x="57791" y="53697"/>
                    <a:pt x="57926" y="53533"/>
                  </a:cubicBezTo>
                  <a:lnTo>
                    <a:pt x="57822" y="53445"/>
                  </a:lnTo>
                  <a:close/>
                  <a:moveTo>
                    <a:pt x="7978" y="53906"/>
                  </a:moveTo>
                  <a:lnTo>
                    <a:pt x="7873" y="53994"/>
                  </a:lnTo>
                  <a:cubicBezTo>
                    <a:pt x="8007" y="54153"/>
                    <a:pt x="8145" y="54308"/>
                    <a:pt x="8283" y="54468"/>
                  </a:cubicBezTo>
                  <a:lnTo>
                    <a:pt x="8388" y="54376"/>
                  </a:lnTo>
                  <a:cubicBezTo>
                    <a:pt x="8250" y="54221"/>
                    <a:pt x="8111" y="54061"/>
                    <a:pt x="7978" y="53906"/>
                  </a:cubicBezTo>
                  <a:close/>
                  <a:moveTo>
                    <a:pt x="57008" y="54393"/>
                  </a:moveTo>
                  <a:cubicBezTo>
                    <a:pt x="56870" y="54548"/>
                    <a:pt x="56727" y="54703"/>
                    <a:pt x="56589" y="54853"/>
                  </a:cubicBezTo>
                  <a:lnTo>
                    <a:pt x="56690" y="54950"/>
                  </a:lnTo>
                  <a:cubicBezTo>
                    <a:pt x="56832" y="54795"/>
                    <a:pt x="56971" y="54639"/>
                    <a:pt x="57108" y="54484"/>
                  </a:cubicBezTo>
                  <a:lnTo>
                    <a:pt x="57008" y="54393"/>
                  </a:lnTo>
                  <a:close/>
                  <a:moveTo>
                    <a:pt x="8808" y="54836"/>
                  </a:moveTo>
                  <a:lnTo>
                    <a:pt x="8707" y="54929"/>
                  </a:lnTo>
                  <a:cubicBezTo>
                    <a:pt x="8845" y="55084"/>
                    <a:pt x="8992" y="55235"/>
                    <a:pt x="9135" y="55386"/>
                  </a:cubicBezTo>
                  <a:lnTo>
                    <a:pt x="9235" y="55289"/>
                  </a:lnTo>
                  <a:cubicBezTo>
                    <a:pt x="9092" y="55138"/>
                    <a:pt x="8949" y="54987"/>
                    <a:pt x="8808" y="54836"/>
                  </a:cubicBezTo>
                  <a:close/>
                  <a:moveTo>
                    <a:pt x="56157" y="55306"/>
                  </a:moveTo>
                  <a:cubicBezTo>
                    <a:pt x="56015" y="55457"/>
                    <a:pt x="55868" y="55604"/>
                    <a:pt x="55721" y="55751"/>
                  </a:cubicBezTo>
                  <a:lnTo>
                    <a:pt x="55818" y="55851"/>
                  </a:lnTo>
                  <a:cubicBezTo>
                    <a:pt x="55969" y="55705"/>
                    <a:pt x="56115" y="55554"/>
                    <a:pt x="56257" y="55403"/>
                  </a:cubicBezTo>
                  <a:lnTo>
                    <a:pt x="56157" y="55306"/>
                  </a:lnTo>
                  <a:close/>
                  <a:moveTo>
                    <a:pt x="9671" y="55734"/>
                  </a:moveTo>
                  <a:lnTo>
                    <a:pt x="9574" y="55830"/>
                  </a:lnTo>
                  <a:cubicBezTo>
                    <a:pt x="9721" y="55981"/>
                    <a:pt x="9872" y="56123"/>
                    <a:pt x="10019" y="56270"/>
                  </a:cubicBezTo>
                  <a:lnTo>
                    <a:pt x="10115" y="56169"/>
                  </a:lnTo>
                  <a:cubicBezTo>
                    <a:pt x="9969" y="56028"/>
                    <a:pt x="9818" y="55881"/>
                    <a:pt x="9671" y="55734"/>
                  </a:cubicBezTo>
                  <a:close/>
                  <a:moveTo>
                    <a:pt x="55276" y="56190"/>
                  </a:moveTo>
                  <a:cubicBezTo>
                    <a:pt x="55125" y="56333"/>
                    <a:pt x="54975" y="56475"/>
                    <a:pt x="54824" y="56618"/>
                  </a:cubicBezTo>
                  <a:lnTo>
                    <a:pt x="54916" y="56719"/>
                  </a:lnTo>
                  <a:cubicBezTo>
                    <a:pt x="55071" y="56576"/>
                    <a:pt x="55222" y="56434"/>
                    <a:pt x="55373" y="56287"/>
                  </a:cubicBezTo>
                  <a:lnTo>
                    <a:pt x="55276" y="56190"/>
                  </a:lnTo>
                  <a:close/>
                  <a:moveTo>
                    <a:pt x="10572" y="56601"/>
                  </a:moveTo>
                  <a:lnTo>
                    <a:pt x="10476" y="56702"/>
                  </a:lnTo>
                  <a:cubicBezTo>
                    <a:pt x="10631" y="56844"/>
                    <a:pt x="10781" y="56983"/>
                    <a:pt x="10941" y="57121"/>
                  </a:cubicBezTo>
                  <a:lnTo>
                    <a:pt x="11033" y="57020"/>
                  </a:lnTo>
                  <a:cubicBezTo>
                    <a:pt x="10878" y="56883"/>
                    <a:pt x="10723" y="56740"/>
                    <a:pt x="10572" y="56601"/>
                  </a:cubicBezTo>
                  <a:close/>
                  <a:moveTo>
                    <a:pt x="54359" y="57038"/>
                  </a:moveTo>
                  <a:cubicBezTo>
                    <a:pt x="54204" y="57175"/>
                    <a:pt x="54049" y="57310"/>
                    <a:pt x="53893" y="57444"/>
                  </a:cubicBezTo>
                  <a:lnTo>
                    <a:pt x="53982" y="57553"/>
                  </a:lnTo>
                  <a:cubicBezTo>
                    <a:pt x="54141" y="57415"/>
                    <a:pt x="54296" y="57276"/>
                    <a:pt x="54451" y="57138"/>
                  </a:cubicBezTo>
                  <a:lnTo>
                    <a:pt x="54359" y="57038"/>
                  </a:lnTo>
                  <a:close/>
                  <a:moveTo>
                    <a:pt x="11503" y="57431"/>
                  </a:moveTo>
                  <a:lnTo>
                    <a:pt x="11410" y="57537"/>
                  </a:lnTo>
                  <a:cubicBezTo>
                    <a:pt x="11570" y="57670"/>
                    <a:pt x="11729" y="57804"/>
                    <a:pt x="11892" y="57939"/>
                  </a:cubicBezTo>
                  <a:lnTo>
                    <a:pt x="11981" y="57833"/>
                  </a:lnTo>
                  <a:cubicBezTo>
                    <a:pt x="11817" y="57699"/>
                    <a:pt x="11658" y="57566"/>
                    <a:pt x="11503" y="57431"/>
                  </a:cubicBezTo>
                  <a:close/>
                  <a:moveTo>
                    <a:pt x="53415" y="57846"/>
                  </a:moveTo>
                  <a:cubicBezTo>
                    <a:pt x="53252" y="57980"/>
                    <a:pt x="53093" y="58110"/>
                    <a:pt x="52929" y="58241"/>
                  </a:cubicBezTo>
                  <a:lnTo>
                    <a:pt x="53018" y="58349"/>
                  </a:lnTo>
                  <a:cubicBezTo>
                    <a:pt x="53181" y="58220"/>
                    <a:pt x="53340" y="58085"/>
                    <a:pt x="53504" y="57955"/>
                  </a:cubicBezTo>
                  <a:lnTo>
                    <a:pt x="53415" y="57846"/>
                  </a:lnTo>
                  <a:close/>
                  <a:moveTo>
                    <a:pt x="12462" y="58224"/>
                  </a:moveTo>
                  <a:lnTo>
                    <a:pt x="12379" y="58332"/>
                  </a:lnTo>
                  <a:cubicBezTo>
                    <a:pt x="12542" y="58462"/>
                    <a:pt x="12706" y="58593"/>
                    <a:pt x="12873" y="58719"/>
                  </a:cubicBezTo>
                  <a:lnTo>
                    <a:pt x="12957" y="58609"/>
                  </a:lnTo>
                  <a:cubicBezTo>
                    <a:pt x="12789" y="58483"/>
                    <a:pt x="12626" y="58353"/>
                    <a:pt x="12462" y="58224"/>
                  </a:cubicBezTo>
                  <a:close/>
                  <a:moveTo>
                    <a:pt x="52439" y="58622"/>
                  </a:moveTo>
                  <a:cubicBezTo>
                    <a:pt x="52271" y="58748"/>
                    <a:pt x="52107" y="58874"/>
                    <a:pt x="51940" y="58995"/>
                  </a:cubicBezTo>
                  <a:lnTo>
                    <a:pt x="52020" y="59108"/>
                  </a:lnTo>
                  <a:cubicBezTo>
                    <a:pt x="52188" y="58982"/>
                    <a:pt x="52355" y="58856"/>
                    <a:pt x="52523" y="58731"/>
                  </a:cubicBezTo>
                  <a:lnTo>
                    <a:pt x="52439" y="58622"/>
                  </a:lnTo>
                  <a:close/>
                  <a:moveTo>
                    <a:pt x="13456" y="58982"/>
                  </a:moveTo>
                  <a:lnTo>
                    <a:pt x="13372" y="59096"/>
                  </a:lnTo>
                  <a:cubicBezTo>
                    <a:pt x="13544" y="59217"/>
                    <a:pt x="13712" y="59338"/>
                    <a:pt x="13884" y="59460"/>
                  </a:cubicBezTo>
                  <a:lnTo>
                    <a:pt x="13963" y="59347"/>
                  </a:lnTo>
                  <a:cubicBezTo>
                    <a:pt x="13791" y="59226"/>
                    <a:pt x="13623" y="59104"/>
                    <a:pt x="13456" y="58982"/>
                  </a:cubicBezTo>
                  <a:close/>
                  <a:moveTo>
                    <a:pt x="51433" y="59359"/>
                  </a:moveTo>
                  <a:cubicBezTo>
                    <a:pt x="51265" y="59477"/>
                    <a:pt x="51093" y="59594"/>
                    <a:pt x="50921" y="59712"/>
                  </a:cubicBezTo>
                  <a:lnTo>
                    <a:pt x="50997" y="59825"/>
                  </a:lnTo>
                  <a:cubicBezTo>
                    <a:pt x="51169" y="59712"/>
                    <a:pt x="51341" y="59590"/>
                    <a:pt x="51513" y="59473"/>
                  </a:cubicBezTo>
                  <a:lnTo>
                    <a:pt x="51433" y="59359"/>
                  </a:lnTo>
                  <a:close/>
                  <a:moveTo>
                    <a:pt x="14474" y="59703"/>
                  </a:moveTo>
                  <a:lnTo>
                    <a:pt x="14399" y="59816"/>
                  </a:lnTo>
                  <a:cubicBezTo>
                    <a:pt x="14571" y="59934"/>
                    <a:pt x="14747" y="60052"/>
                    <a:pt x="14923" y="60164"/>
                  </a:cubicBezTo>
                  <a:lnTo>
                    <a:pt x="14999" y="60047"/>
                  </a:lnTo>
                  <a:cubicBezTo>
                    <a:pt x="14823" y="59934"/>
                    <a:pt x="14651" y="59820"/>
                    <a:pt x="14474" y="59703"/>
                  </a:cubicBezTo>
                  <a:close/>
                  <a:moveTo>
                    <a:pt x="50402" y="60056"/>
                  </a:moveTo>
                  <a:cubicBezTo>
                    <a:pt x="50226" y="60168"/>
                    <a:pt x="50054" y="60282"/>
                    <a:pt x="49874" y="60391"/>
                  </a:cubicBezTo>
                  <a:lnTo>
                    <a:pt x="49950" y="60508"/>
                  </a:lnTo>
                  <a:cubicBezTo>
                    <a:pt x="50126" y="60395"/>
                    <a:pt x="50302" y="60286"/>
                    <a:pt x="50478" y="60172"/>
                  </a:cubicBezTo>
                  <a:lnTo>
                    <a:pt x="50402" y="60056"/>
                  </a:lnTo>
                  <a:close/>
                  <a:moveTo>
                    <a:pt x="15523" y="60383"/>
                  </a:moveTo>
                  <a:lnTo>
                    <a:pt x="15451" y="60499"/>
                  </a:lnTo>
                  <a:cubicBezTo>
                    <a:pt x="15627" y="60609"/>
                    <a:pt x="15807" y="60718"/>
                    <a:pt x="15988" y="60826"/>
                  </a:cubicBezTo>
                  <a:lnTo>
                    <a:pt x="16059" y="60709"/>
                  </a:lnTo>
                  <a:cubicBezTo>
                    <a:pt x="15879" y="60600"/>
                    <a:pt x="15703" y="60491"/>
                    <a:pt x="15523" y="60383"/>
                  </a:cubicBezTo>
                  <a:close/>
                  <a:moveTo>
                    <a:pt x="49346" y="60714"/>
                  </a:moveTo>
                  <a:cubicBezTo>
                    <a:pt x="49165" y="60818"/>
                    <a:pt x="48985" y="60923"/>
                    <a:pt x="48805" y="61027"/>
                  </a:cubicBezTo>
                  <a:lnTo>
                    <a:pt x="48876" y="61145"/>
                  </a:lnTo>
                  <a:cubicBezTo>
                    <a:pt x="49056" y="61044"/>
                    <a:pt x="49236" y="60940"/>
                    <a:pt x="49416" y="60831"/>
                  </a:cubicBezTo>
                  <a:lnTo>
                    <a:pt x="49346" y="60714"/>
                  </a:lnTo>
                  <a:close/>
                  <a:moveTo>
                    <a:pt x="16600" y="61023"/>
                  </a:moveTo>
                  <a:lnTo>
                    <a:pt x="16529" y="61141"/>
                  </a:lnTo>
                  <a:cubicBezTo>
                    <a:pt x="16713" y="61246"/>
                    <a:pt x="16893" y="61346"/>
                    <a:pt x="17078" y="61447"/>
                  </a:cubicBezTo>
                  <a:lnTo>
                    <a:pt x="17144" y="61325"/>
                  </a:lnTo>
                  <a:cubicBezTo>
                    <a:pt x="16960" y="61225"/>
                    <a:pt x="16780" y="61124"/>
                    <a:pt x="16600" y="61023"/>
                  </a:cubicBezTo>
                  <a:close/>
                  <a:moveTo>
                    <a:pt x="48264" y="61329"/>
                  </a:moveTo>
                  <a:cubicBezTo>
                    <a:pt x="48079" y="61426"/>
                    <a:pt x="47899" y="61526"/>
                    <a:pt x="47715" y="61623"/>
                  </a:cubicBezTo>
                  <a:lnTo>
                    <a:pt x="47778" y="61745"/>
                  </a:lnTo>
                  <a:cubicBezTo>
                    <a:pt x="47963" y="61648"/>
                    <a:pt x="48147" y="61552"/>
                    <a:pt x="48327" y="61451"/>
                  </a:cubicBezTo>
                  <a:lnTo>
                    <a:pt x="48264" y="61329"/>
                  </a:lnTo>
                  <a:close/>
                  <a:moveTo>
                    <a:pt x="17694" y="61619"/>
                  </a:moveTo>
                  <a:lnTo>
                    <a:pt x="17631" y="61745"/>
                  </a:lnTo>
                  <a:cubicBezTo>
                    <a:pt x="17815" y="61841"/>
                    <a:pt x="18004" y="61933"/>
                    <a:pt x="18193" y="62025"/>
                  </a:cubicBezTo>
                  <a:lnTo>
                    <a:pt x="18251" y="61904"/>
                  </a:lnTo>
                  <a:cubicBezTo>
                    <a:pt x="18067" y="61812"/>
                    <a:pt x="17878" y="61716"/>
                    <a:pt x="17694" y="61619"/>
                  </a:cubicBezTo>
                  <a:close/>
                  <a:moveTo>
                    <a:pt x="47158" y="61904"/>
                  </a:moveTo>
                  <a:cubicBezTo>
                    <a:pt x="46973" y="61996"/>
                    <a:pt x="46789" y="62084"/>
                    <a:pt x="46600" y="62172"/>
                  </a:cubicBezTo>
                  <a:lnTo>
                    <a:pt x="46659" y="62298"/>
                  </a:lnTo>
                  <a:cubicBezTo>
                    <a:pt x="46847" y="62209"/>
                    <a:pt x="47036" y="62118"/>
                    <a:pt x="47220" y="62025"/>
                  </a:cubicBezTo>
                  <a:lnTo>
                    <a:pt x="47158" y="61904"/>
                  </a:lnTo>
                  <a:close/>
                  <a:moveTo>
                    <a:pt x="18817" y="62176"/>
                  </a:moveTo>
                  <a:lnTo>
                    <a:pt x="18758" y="62302"/>
                  </a:lnTo>
                  <a:cubicBezTo>
                    <a:pt x="18947" y="62391"/>
                    <a:pt x="19135" y="62478"/>
                    <a:pt x="19328" y="62562"/>
                  </a:cubicBezTo>
                  <a:lnTo>
                    <a:pt x="19383" y="62436"/>
                  </a:lnTo>
                  <a:cubicBezTo>
                    <a:pt x="19195" y="62352"/>
                    <a:pt x="19006" y="62265"/>
                    <a:pt x="18817" y="62176"/>
                  </a:cubicBezTo>
                  <a:close/>
                  <a:moveTo>
                    <a:pt x="46034" y="62432"/>
                  </a:moveTo>
                  <a:cubicBezTo>
                    <a:pt x="45845" y="62520"/>
                    <a:pt x="45657" y="62604"/>
                    <a:pt x="45464" y="62683"/>
                  </a:cubicBezTo>
                  <a:lnTo>
                    <a:pt x="45518" y="62809"/>
                  </a:lnTo>
                  <a:cubicBezTo>
                    <a:pt x="45711" y="62730"/>
                    <a:pt x="45900" y="62646"/>
                    <a:pt x="46092" y="62562"/>
                  </a:cubicBezTo>
                  <a:lnTo>
                    <a:pt x="46034" y="62432"/>
                  </a:lnTo>
                  <a:close/>
                  <a:moveTo>
                    <a:pt x="19957" y="62687"/>
                  </a:moveTo>
                  <a:lnTo>
                    <a:pt x="19903" y="62813"/>
                  </a:lnTo>
                  <a:cubicBezTo>
                    <a:pt x="20096" y="62898"/>
                    <a:pt x="20288" y="62977"/>
                    <a:pt x="20481" y="63057"/>
                  </a:cubicBezTo>
                  <a:lnTo>
                    <a:pt x="20536" y="62927"/>
                  </a:lnTo>
                  <a:cubicBezTo>
                    <a:pt x="20343" y="62851"/>
                    <a:pt x="20150" y="62772"/>
                    <a:pt x="19957" y="62687"/>
                  </a:cubicBezTo>
                  <a:close/>
                  <a:moveTo>
                    <a:pt x="44889" y="62923"/>
                  </a:moveTo>
                  <a:cubicBezTo>
                    <a:pt x="44697" y="62998"/>
                    <a:pt x="44504" y="63074"/>
                    <a:pt x="44311" y="63149"/>
                  </a:cubicBezTo>
                  <a:lnTo>
                    <a:pt x="44361" y="63279"/>
                  </a:lnTo>
                  <a:cubicBezTo>
                    <a:pt x="44554" y="63203"/>
                    <a:pt x="44751" y="63128"/>
                    <a:pt x="44945" y="63048"/>
                  </a:cubicBezTo>
                  <a:lnTo>
                    <a:pt x="44889" y="62923"/>
                  </a:lnTo>
                  <a:close/>
                  <a:moveTo>
                    <a:pt x="21118" y="63157"/>
                  </a:moveTo>
                  <a:lnTo>
                    <a:pt x="21068" y="63287"/>
                  </a:lnTo>
                  <a:cubicBezTo>
                    <a:pt x="21265" y="63358"/>
                    <a:pt x="21462" y="63434"/>
                    <a:pt x="21659" y="63505"/>
                  </a:cubicBezTo>
                  <a:lnTo>
                    <a:pt x="21706" y="63371"/>
                  </a:lnTo>
                  <a:cubicBezTo>
                    <a:pt x="21509" y="63304"/>
                    <a:pt x="21311" y="63229"/>
                    <a:pt x="21118" y="63157"/>
                  </a:cubicBezTo>
                  <a:close/>
                  <a:moveTo>
                    <a:pt x="43724" y="63366"/>
                  </a:moveTo>
                  <a:cubicBezTo>
                    <a:pt x="43531" y="63438"/>
                    <a:pt x="43335" y="63505"/>
                    <a:pt x="43138" y="63573"/>
                  </a:cubicBezTo>
                  <a:lnTo>
                    <a:pt x="43179" y="63702"/>
                  </a:lnTo>
                  <a:cubicBezTo>
                    <a:pt x="43380" y="63635"/>
                    <a:pt x="43577" y="63568"/>
                    <a:pt x="43771" y="63497"/>
                  </a:cubicBezTo>
                  <a:lnTo>
                    <a:pt x="43724" y="63366"/>
                  </a:lnTo>
                  <a:close/>
                  <a:moveTo>
                    <a:pt x="22296" y="63581"/>
                  </a:moveTo>
                  <a:lnTo>
                    <a:pt x="22250" y="63710"/>
                  </a:lnTo>
                  <a:cubicBezTo>
                    <a:pt x="22451" y="63778"/>
                    <a:pt x="22648" y="63840"/>
                    <a:pt x="22850" y="63904"/>
                  </a:cubicBezTo>
                  <a:lnTo>
                    <a:pt x="22892" y="63774"/>
                  </a:lnTo>
                  <a:cubicBezTo>
                    <a:pt x="22691" y="63710"/>
                    <a:pt x="22493" y="63643"/>
                    <a:pt x="22296" y="63581"/>
                  </a:cubicBezTo>
                  <a:close/>
                  <a:moveTo>
                    <a:pt x="42542" y="63765"/>
                  </a:moveTo>
                  <a:cubicBezTo>
                    <a:pt x="42345" y="63828"/>
                    <a:pt x="42148" y="63891"/>
                    <a:pt x="41947" y="63950"/>
                  </a:cubicBezTo>
                  <a:lnTo>
                    <a:pt x="41985" y="64080"/>
                  </a:lnTo>
                  <a:cubicBezTo>
                    <a:pt x="42186" y="64020"/>
                    <a:pt x="42387" y="63962"/>
                    <a:pt x="42585" y="63900"/>
                  </a:cubicBezTo>
                  <a:lnTo>
                    <a:pt x="42542" y="63765"/>
                  </a:lnTo>
                  <a:close/>
                  <a:moveTo>
                    <a:pt x="23486" y="63954"/>
                  </a:moveTo>
                  <a:lnTo>
                    <a:pt x="23449" y="64088"/>
                  </a:lnTo>
                  <a:cubicBezTo>
                    <a:pt x="23650" y="64146"/>
                    <a:pt x="23852" y="64205"/>
                    <a:pt x="24053" y="64260"/>
                  </a:cubicBezTo>
                  <a:lnTo>
                    <a:pt x="24086" y="64126"/>
                  </a:lnTo>
                  <a:cubicBezTo>
                    <a:pt x="23889" y="64071"/>
                    <a:pt x="23688" y="64012"/>
                    <a:pt x="23486" y="63954"/>
                  </a:cubicBezTo>
                  <a:close/>
                  <a:moveTo>
                    <a:pt x="41348" y="64117"/>
                  </a:moveTo>
                  <a:cubicBezTo>
                    <a:pt x="41147" y="64176"/>
                    <a:pt x="40946" y="64227"/>
                    <a:pt x="40745" y="64277"/>
                  </a:cubicBezTo>
                  <a:lnTo>
                    <a:pt x="40778" y="64411"/>
                  </a:lnTo>
                  <a:cubicBezTo>
                    <a:pt x="40979" y="64360"/>
                    <a:pt x="41184" y="64306"/>
                    <a:pt x="41385" y="64252"/>
                  </a:cubicBezTo>
                  <a:lnTo>
                    <a:pt x="41348" y="64117"/>
                  </a:lnTo>
                  <a:close/>
                  <a:moveTo>
                    <a:pt x="24690" y="64285"/>
                  </a:moveTo>
                  <a:lnTo>
                    <a:pt x="24656" y="64419"/>
                  </a:lnTo>
                  <a:cubicBezTo>
                    <a:pt x="24862" y="64469"/>
                    <a:pt x="25063" y="64519"/>
                    <a:pt x="25268" y="64566"/>
                  </a:cubicBezTo>
                  <a:lnTo>
                    <a:pt x="25297" y="64432"/>
                  </a:lnTo>
                  <a:cubicBezTo>
                    <a:pt x="25096" y="64385"/>
                    <a:pt x="24891" y="64335"/>
                    <a:pt x="24690" y="64285"/>
                  </a:cubicBezTo>
                  <a:close/>
                  <a:moveTo>
                    <a:pt x="40136" y="64428"/>
                  </a:moveTo>
                  <a:cubicBezTo>
                    <a:pt x="39935" y="64473"/>
                    <a:pt x="39733" y="64519"/>
                    <a:pt x="39528" y="64562"/>
                  </a:cubicBezTo>
                  <a:lnTo>
                    <a:pt x="39557" y="64695"/>
                  </a:lnTo>
                  <a:cubicBezTo>
                    <a:pt x="39764" y="64654"/>
                    <a:pt x="39965" y="64608"/>
                    <a:pt x="40170" y="64562"/>
                  </a:cubicBezTo>
                  <a:lnTo>
                    <a:pt x="40136" y="64428"/>
                  </a:lnTo>
                  <a:close/>
                  <a:moveTo>
                    <a:pt x="25906" y="64566"/>
                  </a:moveTo>
                  <a:lnTo>
                    <a:pt x="25876" y="64704"/>
                  </a:lnTo>
                  <a:cubicBezTo>
                    <a:pt x="26082" y="64746"/>
                    <a:pt x="26287" y="64788"/>
                    <a:pt x="26492" y="64825"/>
                  </a:cubicBezTo>
                  <a:lnTo>
                    <a:pt x="26517" y="64691"/>
                  </a:lnTo>
                  <a:cubicBezTo>
                    <a:pt x="26312" y="64649"/>
                    <a:pt x="26111" y="64612"/>
                    <a:pt x="25906" y="64566"/>
                  </a:cubicBezTo>
                  <a:close/>
                  <a:moveTo>
                    <a:pt x="38917" y="64687"/>
                  </a:moveTo>
                  <a:cubicBezTo>
                    <a:pt x="38715" y="64725"/>
                    <a:pt x="38510" y="64763"/>
                    <a:pt x="38305" y="64796"/>
                  </a:cubicBezTo>
                  <a:lnTo>
                    <a:pt x="38330" y="64935"/>
                  </a:lnTo>
                  <a:cubicBezTo>
                    <a:pt x="38535" y="64897"/>
                    <a:pt x="38741" y="64863"/>
                    <a:pt x="38946" y="64821"/>
                  </a:cubicBezTo>
                  <a:lnTo>
                    <a:pt x="38917" y="64687"/>
                  </a:lnTo>
                  <a:close/>
                  <a:moveTo>
                    <a:pt x="27129" y="64805"/>
                  </a:moveTo>
                  <a:lnTo>
                    <a:pt x="27108" y="64939"/>
                  </a:lnTo>
                  <a:cubicBezTo>
                    <a:pt x="27314" y="64972"/>
                    <a:pt x="27519" y="65006"/>
                    <a:pt x="27725" y="65039"/>
                  </a:cubicBezTo>
                  <a:lnTo>
                    <a:pt x="27746" y="64901"/>
                  </a:lnTo>
                  <a:cubicBezTo>
                    <a:pt x="27541" y="64871"/>
                    <a:pt x="27334" y="64838"/>
                    <a:pt x="27129" y="64805"/>
                  </a:cubicBezTo>
                  <a:close/>
                  <a:moveTo>
                    <a:pt x="37688" y="64901"/>
                  </a:moveTo>
                  <a:cubicBezTo>
                    <a:pt x="37483" y="64931"/>
                    <a:pt x="37278" y="64960"/>
                    <a:pt x="37073" y="64989"/>
                  </a:cubicBezTo>
                  <a:lnTo>
                    <a:pt x="37089" y="65123"/>
                  </a:lnTo>
                  <a:cubicBezTo>
                    <a:pt x="37299" y="65098"/>
                    <a:pt x="37504" y="65069"/>
                    <a:pt x="37709" y="65035"/>
                  </a:cubicBezTo>
                  <a:lnTo>
                    <a:pt x="37688" y="64901"/>
                  </a:lnTo>
                  <a:close/>
                  <a:moveTo>
                    <a:pt x="28366" y="64989"/>
                  </a:moveTo>
                  <a:lnTo>
                    <a:pt x="28345" y="65127"/>
                  </a:lnTo>
                  <a:cubicBezTo>
                    <a:pt x="28555" y="65157"/>
                    <a:pt x="28760" y="65182"/>
                    <a:pt x="28969" y="65202"/>
                  </a:cubicBezTo>
                  <a:lnTo>
                    <a:pt x="28982" y="65069"/>
                  </a:lnTo>
                  <a:cubicBezTo>
                    <a:pt x="28777" y="65043"/>
                    <a:pt x="28572" y="65018"/>
                    <a:pt x="28366" y="64989"/>
                  </a:cubicBezTo>
                  <a:close/>
                  <a:moveTo>
                    <a:pt x="36452" y="65065"/>
                  </a:moveTo>
                  <a:cubicBezTo>
                    <a:pt x="36247" y="65090"/>
                    <a:pt x="36041" y="65111"/>
                    <a:pt x="35831" y="65132"/>
                  </a:cubicBezTo>
                  <a:lnTo>
                    <a:pt x="35844" y="65266"/>
                  </a:lnTo>
                  <a:cubicBezTo>
                    <a:pt x="36053" y="65249"/>
                    <a:pt x="36259" y="65223"/>
                    <a:pt x="36469" y="65202"/>
                  </a:cubicBezTo>
                  <a:lnTo>
                    <a:pt x="36452" y="65065"/>
                  </a:lnTo>
                  <a:close/>
                  <a:moveTo>
                    <a:pt x="29603" y="65132"/>
                  </a:moveTo>
                  <a:lnTo>
                    <a:pt x="29590" y="65270"/>
                  </a:lnTo>
                  <a:cubicBezTo>
                    <a:pt x="29799" y="65291"/>
                    <a:pt x="30005" y="65308"/>
                    <a:pt x="30215" y="65324"/>
                  </a:cubicBezTo>
                  <a:lnTo>
                    <a:pt x="30227" y="65186"/>
                  </a:lnTo>
                  <a:cubicBezTo>
                    <a:pt x="30017" y="65169"/>
                    <a:pt x="29812" y="65152"/>
                    <a:pt x="29603" y="65132"/>
                  </a:cubicBezTo>
                  <a:close/>
                  <a:moveTo>
                    <a:pt x="35211" y="65182"/>
                  </a:moveTo>
                  <a:cubicBezTo>
                    <a:pt x="35001" y="65198"/>
                    <a:pt x="34796" y="65211"/>
                    <a:pt x="34587" y="65223"/>
                  </a:cubicBezTo>
                  <a:lnTo>
                    <a:pt x="34595" y="65362"/>
                  </a:lnTo>
                  <a:cubicBezTo>
                    <a:pt x="34804" y="65349"/>
                    <a:pt x="35014" y="65337"/>
                    <a:pt x="35219" y="65320"/>
                  </a:cubicBezTo>
                  <a:lnTo>
                    <a:pt x="35211" y="65182"/>
                  </a:lnTo>
                  <a:close/>
                  <a:moveTo>
                    <a:pt x="30847" y="65223"/>
                  </a:moveTo>
                  <a:lnTo>
                    <a:pt x="30839" y="65362"/>
                  </a:lnTo>
                  <a:cubicBezTo>
                    <a:pt x="31049" y="65374"/>
                    <a:pt x="31258" y="65387"/>
                    <a:pt x="31468" y="65391"/>
                  </a:cubicBezTo>
                  <a:lnTo>
                    <a:pt x="31472" y="65253"/>
                  </a:lnTo>
                  <a:cubicBezTo>
                    <a:pt x="31263" y="65249"/>
                    <a:pt x="31057" y="65237"/>
                    <a:pt x="30847" y="65223"/>
                  </a:cubicBezTo>
                  <a:close/>
                  <a:moveTo>
                    <a:pt x="33966" y="65253"/>
                  </a:moveTo>
                  <a:cubicBezTo>
                    <a:pt x="33757" y="65262"/>
                    <a:pt x="33552" y="65266"/>
                    <a:pt x="33341" y="65270"/>
                  </a:cubicBezTo>
                  <a:lnTo>
                    <a:pt x="33345" y="65409"/>
                  </a:lnTo>
                  <a:cubicBezTo>
                    <a:pt x="33556" y="65404"/>
                    <a:pt x="33761" y="65400"/>
                    <a:pt x="33970" y="65391"/>
                  </a:cubicBezTo>
                  <a:lnTo>
                    <a:pt x="33966" y="65253"/>
                  </a:lnTo>
                  <a:close/>
                  <a:moveTo>
                    <a:pt x="32097" y="65274"/>
                  </a:moveTo>
                  <a:lnTo>
                    <a:pt x="32093" y="65413"/>
                  </a:lnTo>
                  <a:cubicBezTo>
                    <a:pt x="32298" y="65413"/>
                    <a:pt x="32499" y="65417"/>
                    <a:pt x="32704" y="65417"/>
                  </a:cubicBezTo>
                  <a:lnTo>
                    <a:pt x="32717" y="65417"/>
                  </a:lnTo>
                  <a:lnTo>
                    <a:pt x="32704" y="65278"/>
                  </a:lnTo>
                  <a:cubicBezTo>
                    <a:pt x="32503" y="65278"/>
                    <a:pt x="32298" y="65274"/>
                    <a:pt x="32097" y="65274"/>
                  </a:cubicBez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0000" y="1379475"/>
            <a:ext cx="33222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 flipH="1">
            <a:off x="1659591" y="398975"/>
            <a:ext cx="5824822" cy="4435843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 flipH="1" rot="2700000">
            <a:off x="6001240" y="1877182"/>
            <a:ext cx="4288655" cy="3866006"/>
          </a:xfrm>
          <a:custGeom>
            <a:rect b="b" l="l" r="r" t="t"/>
            <a:pathLst>
              <a:path extrusionOk="0" h="108695" w="120578">
                <a:moveTo>
                  <a:pt x="26671" y="3992"/>
                </a:moveTo>
                <a:cubicBezTo>
                  <a:pt x="27240" y="3998"/>
                  <a:pt x="27816" y="4035"/>
                  <a:pt x="28380" y="4086"/>
                </a:cubicBezTo>
                <a:lnTo>
                  <a:pt x="28337" y="4494"/>
                </a:lnTo>
                <a:cubicBezTo>
                  <a:pt x="27789" y="4442"/>
                  <a:pt x="27225" y="4411"/>
                  <a:pt x="26666" y="4400"/>
                </a:cubicBezTo>
                <a:lnTo>
                  <a:pt x="26671" y="3992"/>
                </a:lnTo>
                <a:close/>
                <a:moveTo>
                  <a:pt x="24963" y="4030"/>
                </a:moveTo>
                <a:lnTo>
                  <a:pt x="24988" y="4442"/>
                </a:lnTo>
                <a:cubicBezTo>
                  <a:pt x="24435" y="4474"/>
                  <a:pt x="23875" y="4531"/>
                  <a:pt x="23316" y="4604"/>
                </a:cubicBezTo>
                <a:lnTo>
                  <a:pt x="23258" y="4196"/>
                </a:lnTo>
                <a:cubicBezTo>
                  <a:pt x="23828" y="4124"/>
                  <a:pt x="24403" y="4066"/>
                  <a:pt x="24963" y="4030"/>
                </a:cubicBezTo>
                <a:close/>
                <a:moveTo>
                  <a:pt x="30073" y="4322"/>
                </a:moveTo>
                <a:cubicBezTo>
                  <a:pt x="30637" y="4421"/>
                  <a:pt x="31195" y="4546"/>
                  <a:pt x="31739" y="4693"/>
                </a:cubicBezTo>
                <a:lnTo>
                  <a:pt x="31634" y="5089"/>
                </a:lnTo>
                <a:cubicBezTo>
                  <a:pt x="31101" y="4949"/>
                  <a:pt x="30553" y="4824"/>
                  <a:pt x="29999" y="4724"/>
                </a:cubicBezTo>
                <a:lnTo>
                  <a:pt x="30073" y="4322"/>
                </a:lnTo>
                <a:close/>
                <a:moveTo>
                  <a:pt x="21577" y="4489"/>
                </a:moveTo>
                <a:lnTo>
                  <a:pt x="21659" y="4891"/>
                </a:lnTo>
                <a:cubicBezTo>
                  <a:pt x="21121" y="5007"/>
                  <a:pt x="20573" y="5137"/>
                  <a:pt x="20029" y="5294"/>
                </a:cubicBezTo>
                <a:lnTo>
                  <a:pt x="19920" y="4896"/>
                </a:lnTo>
                <a:cubicBezTo>
                  <a:pt x="20468" y="4739"/>
                  <a:pt x="21027" y="4604"/>
                  <a:pt x="21577" y="4489"/>
                </a:cubicBezTo>
                <a:close/>
                <a:moveTo>
                  <a:pt x="33370" y="5210"/>
                </a:moveTo>
                <a:cubicBezTo>
                  <a:pt x="33876" y="5393"/>
                  <a:pt x="34399" y="5597"/>
                  <a:pt x="34957" y="5837"/>
                </a:cubicBezTo>
                <a:lnTo>
                  <a:pt x="34796" y="6218"/>
                </a:lnTo>
                <a:cubicBezTo>
                  <a:pt x="34243" y="5978"/>
                  <a:pt x="33730" y="5774"/>
                  <a:pt x="33233" y="5597"/>
                </a:cubicBezTo>
                <a:lnTo>
                  <a:pt x="33370" y="5210"/>
                </a:lnTo>
                <a:close/>
                <a:moveTo>
                  <a:pt x="18295" y="5419"/>
                </a:moveTo>
                <a:lnTo>
                  <a:pt x="18430" y="5805"/>
                </a:lnTo>
                <a:cubicBezTo>
                  <a:pt x="17909" y="5989"/>
                  <a:pt x="17386" y="6198"/>
                  <a:pt x="16868" y="6417"/>
                </a:cubicBezTo>
                <a:lnTo>
                  <a:pt x="16706" y="6041"/>
                </a:lnTo>
                <a:cubicBezTo>
                  <a:pt x="17229" y="5817"/>
                  <a:pt x="17762" y="5607"/>
                  <a:pt x="18295" y="5419"/>
                </a:cubicBezTo>
                <a:close/>
                <a:moveTo>
                  <a:pt x="36510" y="6543"/>
                </a:moveTo>
                <a:cubicBezTo>
                  <a:pt x="37016" y="6789"/>
                  <a:pt x="37523" y="7039"/>
                  <a:pt x="38036" y="7290"/>
                </a:cubicBezTo>
                <a:lnTo>
                  <a:pt x="37853" y="7655"/>
                </a:lnTo>
                <a:cubicBezTo>
                  <a:pt x="37346" y="7404"/>
                  <a:pt x="36838" y="7159"/>
                  <a:pt x="36332" y="6914"/>
                </a:cubicBezTo>
                <a:lnTo>
                  <a:pt x="36510" y="6543"/>
                </a:lnTo>
                <a:close/>
                <a:moveTo>
                  <a:pt x="15160" y="6767"/>
                </a:moveTo>
                <a:lnTo>
                  <a:pt x="15348" y="7133"/>
                </a:lnTo>
                <a:cubicBezTo>
                  <a:pt x="14851" y="7389"/>
                  <a:pt x="14355" y="7660"/>
                  <a:pt x="13874" y="7942"/>
                </a:cubicBezTo>
                <a:lnTo>
                  <a:pt x="13665" y="7592"/>
                </a:lnTo>
                <a:cubicBezTo>
                  <a:pt x="14151" y="7305"/>
                  <a:pt x="14658" y="7028"/>
                  <a:pt x="15160" y="6767"/>
                </a:cubicBezTo>
                <a:close/>
                <a:moveTo>
                  <a:pt x="39551" y="8036"/>
                </a:moveTo>
                <a:cubicBezTo>
                  <a:pt x="40058" y="8287"/>
                  <a:pt x="40564" y="8528"/>
                  <a:pt x="41077" y="8764"/>
                </a:cubicBezTo>
                <a:lnTo>
                  <a:pt x="40904" y="9134"/>
                </a:lnTo>
                <a:cubicBezTo>
                  <a:pt x="40392" y="8899"/>
                  <a:pt x="39879" y="8658"/>
                  <a:pt x="39368" y="8408"/>
                </a:cubicBezTo>
                <a:lnTo>
                  <a:pt x="39551" y="8036"/>
                </a:lnTo>
                <a:close/>
                <a:moveTo>
                  <a:pt x="12223" y="8507"/>
                </a:moveTo>
                <a:lnTo>
                  <a:pt x="12459" y="8846"/>
                </a:lnTo>
                <a:cubicBezTo>
                  <a:pt x="11998" y="9160"/>
                  <a:pt x="11538" y="9495"/>
                  <a:pt x="11099" y="9840"/>
                </a:cubicBezTo>
                <a:lnTo>
                  <a:pt x="10848" y="9516"/>
                </a:lnTo>
                <a:cubicBezTo>
                  <a:pt x="11294" y="9165"/>
                  <a:pt x="11758" y="8826"/>
                  <a:pt x="12223" y="8507"/>
                </a:cubicBezTo>
                <a:close/>
                <a:moveTo>
                  <a:pt x="42623" y="9422"/>
                </a:moveTo>
                <a:cubicBezTo>
                  <a:pt x="43178" y="9642"/>
                  <a:pt x="43694" y="9823"/>
                  <a:pt x="44206" y="9980"/>
                </a:cubicBezTo>
                <a:lnTo>
                  <a:pt x="44087" y="10373"/>
                </a:lnTo>
                <a:cubicBezTo>
                  <a:pt x="43564" y="10211"/>
                  <a:pt x="43036" y="10023"/>
                  <a:pt x="42472" y="9803"/>
                </a:cubicBezTo>
                <a:lnTo>
                  <a:pt x="42623" y="9422"/>
                </a:lnTo>
                <a:close/>
                <a:moveTo>
                  <a:pt x="54056" y="9579"/>
                </a:moveTo>
                <a:lnTo>
                  <a:pt x="54182" y="9970"/>
                </a:lnTo>
                <a:cubicBezTo>
                  <a:pt x="53617" y="10148"/>
                  <a:pt x="53068" y="10305"/>
                  <a:pt x="52540" y="10440"/>
                </a:cubicBezTo>
                <a:lnTo>
                  <a:pt x="52441" y="10043"/>
                </a:lnTo>
                <a:cubicBezTo>
                  <a:pt x="52959" y="9912"/>
                  <a:pt x="53502" y="9756"/>
                  <a:pt x="54056" y="9579"/>
                </a:cubicBezTo>
                <a:close/>
                <a:moveTo>
                  <a:pt x="50801" y="10394"/>
                </a:moveTo>
                <a:lnTo>
                  <a:pt x="50869" y="10795"/>
                </a:lnTo>
                <a:cubicBezTo>
                  <a:pt x="50288" y="10901"/>
                  <a:pt x="49714" y="10968"/>
                  <a:pt x="49171" y="11010"/>
                </a:cubicBezTo>
                <a:lnTo>
                  <a:pt x="49139" y="10602"/>
                </a:lnTo>
                <a:cubicBezTo>
                  <a:pt x="49672" y="10561"/>
                  <a:pt x="50232" y="10493"/>
                  <a:pt x="50801" y="10394"/>
                </a:cubicBezTo>
                <a:close/>
                <a:moveTo>
                  <a:pt x="45826" y="10404"/>
                </a:moveTo>
                <a:lnTo>
                  <a:pt x="45930" y="10425"/>
                </a:lnTo>
                <a:cubicBezTo>
                  <a:pt x="46422" y="10524"/>
                  <a:pt x="46940" y="10592"/>
                  <a:pt x="47473" y="10618"/>
                </a:cubicBezTo>
                <a:lnTo>
                  <a:pt x="47451" y="11031"/>
                </a:lnTo>
                <a:cubicBezTo>
                  <a:pt x="46897" y="11000"/>
                  <a:pt x="46359" y="10932"/>
                  <a:pt x="45847" y="10827"/>
                </a:cubicBezTo>
                <a:lnTo>
                  <a:pt x="45742" y="10807"/>
                </a:lnTo>
                <a:lnTo>
                  <a:pt x="45826" y="10404"/>
                </a:lnTo>
                <a:close/>
                <a:moveTo>
                  <a:pt x="110007" y="11203"/>
                </a:moveTo>
                <a:cubicBezTo>
                  <a:pt x="110200" y="11721"/>
                  <a:pt x="110378" y="12269"/>
                  <a:pt x="110530" y="12833"/>
                </a:cubicBezTo>
                <a:lnTo>
                  <a:pt x="110132" y="12943"/>
                </a:lnTo>
                <a:cubicBezTo>
                  <a:pt x="109987" y="12389"/>
                  <a:pt x="109814" y="11851"/>
                  <a:pt x="109621" y="11350"/>
                </a:cubicBezTo>
                <a:lnTo>
                  <a:pt x="110007" y="11203"/>
                </a:lnTo>
                <a:close/>
                <a:moveTo>
                  <a:pt x="110911" y="14501"/>
                </a:moveTo>
                <a:cubicBezTo>
                  <a:pt x="111015" y="15039"/>
                  <a:pt x="111099" y="15603"/>
                  <a:pt x="111172" y="16188"/>
                </a:cubicBezTo>
                <a:lnTo>
                  <a:pt x="110764" y="16235"/>
                </a:lnTo>
                <a:cubicBezTo>
                  <a:pt x="110696" y="15666"/>
                  <a:pt x="110607" y="15107"/>
                  <a:pt x="110508" y="14579"/>
                </a:cubicBezTo>
                <a:lnTo>
                  <a:pt x="110911" y="14501"/>
                </a:lnTo>
                <a:close/>
                <a:moveTo>
                  <a:pt x="111335" y="17887"/>
                </a:moveTo>
                <a:cubicBezTo>
                  <a:pt x="111371" y="18430"/>
                  <a:pt x="111398" y="19004"/>
                  <a:pt x="111413" y="19585"/>
                </a:cubicBezTo>
                <a:lnTo>
                  <a:pt x="111000" y="19595"/>
                </a:lnTo>
                <a:cubicBezTo>
                  <a:pt x="110984" y="19021"/>
                  <a:pt x="110959" y="18451"/>
                  <a:pt x="110921" y="17912"/>
                </a:cubicBezTo>
                <a:lnTo>
                  <a:pt x="111335" y="17887"/>
                </a:lnTo>
                <a:close/>
                <a:moveTo>
                  <a:pt x="111015" y="21283"/>
                </a:moveTo>
                <a:lnTo>
                  <a:pt x="111423" y="21288"/>
                </a:lnTo>
                <a:cubicBezTo>
                  <a:pt x="111423" y="21847"/>
                  <a:pt x="111408" y="22416"/>
                  <a:pt x="111391" y="22986"/>
                </a:cubicBezTo>
                <a:lnTo>
                  <a:pt x="110979" y="22971"/>
                </a:lnTo>
                <a:cubicBezTo>
                  <a:pt x="111000" y="22406"/>
                  <a:pt x="111010" y="21842"/>
                  <a:pt x="111015" y="21283"/>
                </a:cubicBezTo>
                <a:close/>
                <a:moveTo>
                  <a:pt x="110906" y="24664"/>
                </a:moveTo>
                <a:lnTo>
                  <a:pt x="111313" y="24684"/>
                </a:lnTo>
                <a:cubicBezTo>
                  <a:pt x="111287" y="25248"/>
                  <a:pt x="111251" y="25812"/>
                  <a:pt x="111214" y="26377"/>
                </a:cubicBezTo>
                <a:lnTo>
                  <a:pt x="110807" y="26352"/>
                </a:lnTo>
                <a:cubicBezTo>
                  <a:pt x="110843" y="25787"/>
                  <a:pt x="110875" y="25223"/>
                  <a:pt x="110906" y="24664"/>
                </a:cubicBezTo>
                <a:close/>
                <a:moveTo>
                  <a:pt x="110686" y="28038"/>
                </a:moveTo>
                <a:lnTo>
                  <a:pt x="111094" y="28070"/>
                </a:lnTo>
                <a:lnTo>
                  <a:pt x="110974" y="29763"/>
                </a:lnTo>
                <a:lnTo>
                  <a:pt x="110561" y="29731"/>
                </a:lnTo>
                <a:lnTo>
                  <a:pt x="110686" y="28038"/>
                </a:lnTo>
                <a:close/>
                <a:moveTo>
                  <a:pt x="110441" y="31419"/>
                </a:moveTo>
                <a:lnTo>
                  <a:pt x="110848" y="31451"/>
                </a:lnTo>
                <a:cubicBezTo>
                  <a:pt x="110812" y="32015"/>
                  <a:pt x="110775" y="32574"/>
                  <a:pt x="110739" y="33139"/>
                </a:cubicBezTo>
                <a:lnTo>
                  <a:pt x="110332" y="33112"/>
                </a:lnTo>
                <a:cubicBezTo>
                  <a:pt x="110363" y="32548"/>
                  <a:pt x="110399" y="31984"/>
                  <a:pt x="110441" y="31419"/>
                </a:cubicBezTo>
                <a:close/>
                <a:moveTo>
                  <a:pt x="110243" y="34805"/>
                </a:moveTo>
                <a:lnTo>
                  <a:pt x="110650" y="34826"/>
                </a:lnTo>
                <a:cubicBezTo>
                  <a:pt x="110624" y="35391"/>
                  <a:pt x="110607" y="35955"/>
                  <a:pt x="110592" y="36514"/>
                </a:cubicBezTo>
                <a:lnTo>
                  <a:pt x="110185" y="36503"/>
                </a:lnTo>
                <a:cubicBezTo>
                  <a:pt x="110195" y="35945"/>
                  <a:pt x="110216" y="35374"/>
                  <a:pt x="110243" y="34805"/>
                </a:cubicBezTo>
                <a:close/>
                <a:moveTo>
                  <a:pt x="110582" y="38202"/>
                </a:moveTo>
                <a:cubicBezTo>
                  <a:pt x="110582" y="38782"/>
                  <a:pt x="110597" y="39346"/>
                  <a:pt x="110624" y="39884"/>
                </a:cubicBezTo>
                <a:lnTo>
                  <a:pt x="110211" y="39905"/>
                </a:lnTo>
                <a:cubicBezTo>
                  <a:pt x="110190" y="39362"/>
                  <a:pt x="110175" y="38787"/>
                  <a:pt x="110169" y="38202"/>
                </a:cubicBezTo>
                <a:close/>
                <a:moveTo>
                  <a:pt x="110733" y="41567"/>
                </a:moveTo>
                <a:cubicBezTo>
                  <a:pt x="110791" y="42141"/>
                  <a:pt x="110858" y="42706"/>
                  <a:pt x="110937" y="43234"/>
                </a:cubicBezTo>
                <a:lnTo>
                  <a:pt x="110530" y="43296"/>
                </a:lnTo>
                <a:cubicBezTo>
                  <a:pt x="110451" y="42758"/>
                  <a:pt x="110383" y="42189"/>
                  <a:pt x="110325" y="41603"/>
                </a:cubicBezTo>
                <a:lnTo>
                  <a:pt x="110733" y="41567"/>
                </a:lnTo>
                <a:close/>
                <a:moveTo>
                  <a:pt x="6616" y="58229"/>
                </a:moveTo>
                <a:cubicBezTo>
                  <a:pt x="6695" y="58805"/>
                  <a:pt x="6758" y="59374"/>
                  <a:pt x="6794" y="59929"/>
                </a:cubicBezTo>
                <a:lnTo>
                  <a:pt x="6386" y="59960"/>
                </a:lnTo>
                <a:cubicBezTo>
                  <a:pt x="6350" y="59416"/>
                  <a:pt x="6287" y="58851"/>
                  <a:pt x="6208" y="58287"/>
                </a:cubicBezTo>
                <a:lnTo>
                  <a:pt x="6616" y="58229"/>
                </a:lnTo>
                <a:close/>
                <a:moveTo>
                  <a:pt x="6428" y="61632"/>
                </a:moveTo>
                <a:lnTo>
                  <a:pt x="6842" y="61642"/>
                </a:lnTo>
                <a:cubicBezTo>
                  <a:pt x="6830" y="62191"/>
                  <a:pt x="6799" y="62750"/>
                  <a:pt x="6741" y="63346"/>
                </a:cubicBezTo>
                <a:lnTo>
                  <a:pt x="6334" y="63308"/>
                </a:lnTo>
                <a:cubicBezTo>
                  <a:pt x="6386" y="62719"/>
                  <a:pt x="6418" y="62175"/>
                  <a:pt x="6428" y="61632"/>
                </a:cubicBezTo>
                <a:close/>
                <a:moveTo>
                  <a:pt x="6126" y="64976"/>
                </a:moveTo>
                <a:lnTo>
                  <a:pt x="6528" y="65039"/>
                </a:lnTo>
                <a:cubicBezTo>
                  <a:pt x="6449" y="65560"/>
                  <a:pt x="6355" y="66110"/>
                  <a:pt x="6235" y="66715"/>
                </a:cubicBezTo>
                <a:lnTo>
                  <a:pt x="5832" y="66638"/>
                </a:lnTo>
                <a:cubicBezTo>
                  <a:pt x="5948" y="66036"/>
                  <a:pt x="6047" y="65493"/>
                  <a:pt x="6126" y="64976"/>
                </a:cubicBezTo>
                <a:close/>
                <a:moveTo>
                  <a:pt x="5499" y="68293"/>
                </a:moveTo>
                <a:lnTo>
                  <a:pt x="5901" y="68377"/>
                </a:lnTo>
                <a:lnTo>
                  <a:pt x="5545" y="70034"/>
                </a:lnTo>
                <a:lnTo>
                  <a:pt x="5142" y="69950"/>
                </a:lnTo>
                <a:lnTo>
                  <a:pt x="5499" y="68293"/>
                </a:lnTo>
                <a:close/>
                <a:moveTo>
                  <a:pt x="4804" y="71611"/>
                </a:moveTo>
                <a:lnTo>
                  <a:pt x="5205" y="71690"/>
                </a:lnTo>
                <a:cubicBezTo>
                  <a:pt x="5127" y="72093"/>
                  <a:pt x="5055" y="72489"/>
                  <a:pt x="4986" y="72892"/>
                </a:cubicBezTo>
                <a:cubicBezTo>
                  <a:pt x="4961" y="73043"/>
                  <a:pt x="4939" y="73200"/>
                  <a:pt x="4913" y="73352"/>
                </a:cubicBezTo>
                <a:lnTo>
                  <a:pt x="4510" y="73294"/>
                </a:lnTo>
                <a:cubicBezTo>
                  <a:pt x="4532" y="73137"/>
                  <a:pt x="4558" y="72981"/>
                  <a:pt x="4584" y="72824"/>
                </a:cubicBezTo>
                <a:cubicBezTo>
                  <a:pt x="4652" y="72421"/>
                  <a:pt x="4725" y="72014"/>
                  <a:pt x="4804" y="71611"/>
                </a:cubicBezTo>
                <a:close/>
                <a:moveTo>
                  <a:pt x="4317" y="74987"/>
                </a:moveTo>
                <a:lnTo>
                  <a:pt x="4725" y="75018"/>
                </a:lnTo>
                <a:cubicBezTo>
                  <a:pt x="4683" y="75573"/>
                  <a:pt x="4657" y="76137"/>
                  <a:pt x="4652" y="76701"/>
                </a:cubicBezTo>
                <a:lnTo>
                  <a:pt x="4240" y="76695"/>
                </a:lnTo>
                <a:cubicBezTo>
                  <a:pt x="4245" y="76126"/>
                  <a:pt x="4271" y="75551"/>
                  <a:pt x="4317" y="74987"/>
                </a:cubicBezTo>
                <a:close/>
                <a:moveTo>
                  <a:pt x="4688" y="78378"/>
                </a:moveTo>
                <a:cubicBezTo>
                  <a:pt x="4720" y="78937"/>
                  <a:pt x="4766" y="79502"/>
                  <a:pt x="4835" y="80056"/>
                </a:cubicBezTo>
                <a:lnTo>
                  <a:pt x="4428" y="80102"/>
                </a:lnTo>
                <a:cubicBezTo>
                  <a:pt x="4359" y="79543"/>
                  <a:pt x="4307" y="78969"/>
                  <a:pt x="4276" y="78404"/>
                </a:cubicBezTo>
                <a:lnTo>
                  <a:pt x="4688" y="78378"/>
                </a:lnTo>
                <a:close/>
                <a:moveTo>
                  <a:pt x="5091" y="81711"/>
                </a:moveTo>
                <a:cubicBezTo>
                  <a:pt x="5190" y="82261"/>
                  <a:pt x="5315" y="82809"/>
                  <a:pt x="5451" y="83358"/>
                </a:cubicBezTo>
                <a:lnTo>
                  <a:pt x="5055" y="83457"/>
                </a:lnTo>
                <a:cubicBezTo>
                  <a:pt x="4913" y="82903"/>
                  <a:pt x="4793" y="82345"/>
                  <a:pt x="4688" y="81790"/>
                </a:cubicBezTo>
                <a:lnTo>
                  <a:pt x="5091" y="81711"/>
                </a:lnTo>
                <a:close/>
                <a:moveTo>
                  <a:pt x="5911" y="84972"/>
                </a:moveTo>
                <a:cubicBezTo>
                  <a:pt x="6078" y="85505"/>
                  <a:pt x="6266" y="86038"/>
                  <a:pt x="6470" y="86561"/>
                </a:cubicBezTo>
                <a:lnTo>
                  <a:pt x="6089" y="86707"/>
                </a:lnTo>
                <a:cubicBezTo>
                  <a:pt x="5885" y="86179"/>
                  <a:pt x="5692" y="85636"/>
                  <a:pt x="5519" y="85097"/>
                </a:cubicBezTo>
                <a:lnTo>
                  <a:pt x="5911" y="84972"/>
                </a:lnTo>
                <a:close/>
                <a:moveTo>
                  <a:pt x="7124" y="88107"/>
                </a:moveTo>
                <a:cubicBezTo>
                  <a:pt x="7353" y="88615"/>
                  <a:pt x="7604" y="89121"/>
                  <a:pt x="7865" y="89618"/>
                </a:cubicBezTo>
                <a:lnTo>
                  <a:pt x="7505" y="89806"/>
                </a:lnTo>
                <a:cubicBezTo>
                  <a:pt x="7238" y="89304"/>
                  <a:pt x="6982" y="88792"/>
                  <a:pt x="6748" y="88280"/>
                </a:cubicBezTo>
                <a:lnTo>
                  <a:pt x="7124" y="88107"/>
                </a:lnTo>
                <a:close/>
                <a:moveTo>
                  <a:pt x="60665" y="99969"/>
                </a:moveTo>
                <a:cubicBezTo>
                  <a:pt x="61230" y="100005"/>
                  <a:pt x="61800" y="100058"/>
                  <a:pt x="62358" y="100109"/>
                </a:cubicBezTo>
                <a:lnTo>
                  <a:pt x="62322" y="100522"/>
                </a:lnTo>
                <a:cubicBezTo>
                  <a:pt x="61762" y="100465"/>
                  <a:pt x="61198" y="100418"/>
                  <a:pt x="60640" y="100376"/>
                </a:cubicBezTo>
                <a:lnTo>
                  <a:pt x="60665" y="99969"/>
                </a:lnTo>
                <a:close/>
                <a:moveTo>
                  <a:pt x="64051" y="100309"/>
                </a:moveTo>
                <a:cubicBezTo>
                  <a:pt x="64610" y="100386"/>
                  <a:pt x="65175" y="100470"/>
                  <a:pt x="65734" y="100560"/>
                </a:cubicBezTo>
                <a:lnTo>
                  <a:pt x="65666" y="100967"/>
                </a:lnTo>
                <a:cubicBezTo>
                  <a:pt x="65112" y="100873"/>
                  <a:pt x="64553" y="100789"/>
                  <a:pt x="63995" y="100716"/>
                </a:cubicBezTo>
                <a:lnTo>
                  <a:pt x="64051" y="100309"/>
                </a:lnTo>
                <a:close/>
                <a:moveTo>
                  <a:pt x="67406" y="100862"/>
                </a:moveTo>
                <a:cubicBezTo>
                  <a:pt x="67960" y="100972"/>
                  <a:pt x="68514" y="101092"/>
                  <a:pt x="69067" y="101218"/>
                </a:cubicBezTo>
                <a:lnTo>
                  <a:pt x="68979" y="101614"/>
                </a:lnTo>
                <a:cubicBezTo>
                  <a:pt x="68430" y="101489"/>
                  <a:pt x="67876" y="101375"/>
                  <a:pt x="67328" y="101264"/>
                </a:cubicBezTo>
                <a:lnTo>
                  <a:pt x="67406" y="100862"/>
                </a:lnTo>
                <a:close/>
                <a:moveTo>
                  <a:pt x="70719" y="101604"/>
                </a:moveTo>
                <a:cubicBezTo>
                  <a:pt x="71268" y="101740"/>
                  <a:pt x="71816" y="101876"/>
                  <a:pt x="72365" y="102022"/>
                </a:cubicBezTo>
                <a:lnTo>
                  <a:pt x="72265" y="102419"/>
                </a:lnTo>
                <a:cubicBezTo>
                  <a:pt x="71717" y="102273"/>
                  <a:pt x="71168" y="102137"/>
                  <a:pt x="70625" y="102002"/>
                </a:cubicBezTo>
                <a:lnTo>
                  <a:pt x="70719" y="101604"/>
                </a:lnTo>
                <a:close/>
                <a:moveTo>
                  <a:pt x="74006" y="102451"/>
                </a:moveTo>
                <a:lnTo>
                  <a:pt x="75641" y="102890"/>
                </a:lnTo>
                <a:lnTo>
                  <a:pt x="75537" y="103287"/>
                </a:lnTo>
                <a:lnTo>
                  <a:pt x="73902" y="102848"/>
                </a:lnTo>
                <a:lnTo>
                  <a:pt x="74006" y="102451"/>
                </a:lnTo>
                <a:close/>
                <a:moveTo>
                  <a:pt x="77276" y="103323"/>
                </a:moveTo>
                <a:cubicBezTo>
                  <a:pt x="77826" y="103464"/>
                  <a:pt x="78369" y="103606"/>
                  <a:pt x="78918" y="103741"/>
                </a:cubicBezTo>
                <a:lnTo>
                  <a:pt x="78817" y="104139"/>
                </a:lnTo>
                <a:cubicBezTo>
                  <a:pt x="78269" y="104002"/>
                  <a:pt x="77720" y="103861"/>
                  <a:pt x="77177" y="103720"/>
                </a:cubicBezTo>
                <a:lnTo>
                  <a:pt x="77276" y="103323"/>
                </a:lnTo>
                <a:close/>
                <a:moveTo>
                  <a:pt x="98841" y="104008"/>
                </a:moveTo>
                <a:lnTo>
                  <a:pt x="98966" y="104399"/>
                </a:lnTo>
                <a:cubicBezTo>
                  <a:pt x="98428" y="104572"/>
                  <a:pt x="97879" y="104734"/>
                  <a:pt x="97331" y="104875"/>
                </a:cubicBezTo>
                <a:lnTo>
                  <a:pt x="97227" y="104478"/>
                </a:lnTo>
                <a:cubicBezTo>
                  <a:pt x="97770" y="104337"/>
                  <a:pt x="98313" y="104180"/>
                  <a:pt x="98841" y="104008"/>
                </a:cubicBezTo>
                <a:close/>
                <a:moveTo>
                  <a:pt x="80563" y="104139"/>
                </a:moveTo>
                <a:cubicBezTo>
                  <a:pt x="81112" y="104264"/>
                  <a:pt x="81660" y="104384"/>
                  <a:pt x="82215" y="104493"/>
                </a:cubicBezTo>
                <a:lnTo>
                  <a:pt x="82131" y="104896"/>
                </a:lnTo>
                <a:cubicBezTo>
                  <a:pt x="81576" y="104786"/>
                  <a:pt x="81023" y="104660"/>
                  <a:pt x="80469" y="104535"/>
                </a:cubicBezTo>
                <a:lnTo>
                  <a:pt x="80563" y="104139"/>
                </a:lnTo>
                <a:close/>
                <a:moveTo>
                  <a:pt x="83871" y="104807"/>
                </a:moveTo>
                <a:cubicBezTo>
                  <a:pt x="84441" y="104901"/>
                  <a:pt x="85005" y="104990"/>
                  <a:pt x="85538" y="105058"/>
                </a:cubicBezTo>
                <a:lnTo>
                  <a:pt x="85485" y="105465"/>
                </a:lnTo>
                <a:cubicBezTo>
                  <a:pt x="84942" y="105393"/>
                  <a:pt x="84378" y="105309"/>
                  <a:pt x="83802" y="105209"/>
                </a:cubicBezTo>
                <a:lnTo>
                  <a:pt x="83871" y="104807"/>
                </a:lnTo>
                <a:close/>
                <a:moveTo>
                  <a:pt x="95585" y="104843"/>
                </a:moveTo>
                <a:lnTo>
                  <a:pt x="95664" y="105246"/>
                </a:lnTo>
                <a:cubicBezTo>
                  <a:pt x="95110" y="105356"/>
                  <a:pt x="94541" y="105444"/>
                  <a:pt x="93981" y="105523"/>
                </a:cubicBezTo>
                <a:lnTo>
                  <a:pt x="93929" y="105115"/>
                </a:lnTo>
                <a:cubicBezTo>
                  <a:pt x="94478" y="105043"/>
                  <a:pt x="95037" y="104949"/>
                  <a:pt x="95585" y="104843"/>
                </a:cubicBezTo>
                <a:close/>
                <a:moveTo>
                  <a:pt x="87210" y="105241"/>
                </a:moveTo>
                <a:cubicBezTo>
                  <a:pt x="87340" y="105256"/>
                  <a:pt x="87470" y="105267"/>
                  <a:pt x="87602" y="105272"/>
                </a:cubicBezTo>
                <a:cubicBezTo>
                  <a:pt x="88035" y="105309"/>
                  <a:pt x="88464" y="105330"/>
                  <a:pt x="88892" y="105345"/>
                </a:cubicBezTo>
                <a:lnTo>
                  <a:pt x="88876" y="105758"/>
                </a:lnTo>
                <a:cubicBezTo>
                  <a:pt x="88442" y="105742"/>
                  <a:pt x="88010" y="105716"/>
                  <a:pt x="87571" y="105685"/>
                </a:cubicBezTo>
                <a:cubicBezTo>
                  <a:pt x="87439" y="105675"/>
                  <a:pt x="87309" y="105663"/>
                  <a:pt x="87178" y="105648"/>
                </a:cubicBezTo>
                <a:lnTo>
                  <a:pt x="87210" y="105241"/>
                </a:lnTo>
                <a:close/>
                <a:moveTo>
                  <a:pt x="92257" y="105287"/>
                </a:moveTo>
                <a:lnTo>
                  <a:pt x="92283" y="105695"/>
                </a:lnTo>
                <a:cubicBezTo>
                  <a:pt x="91724" y="105737"/>
                  <a:pt x="91155" y="105764"/>
                  <a:pt x="90580" y="105774"/>
                </a:cubicBezTo>
                <a:lnTo>
                  <a:pt x="90574" y="105361"/>
                </a:lnTo>
                <a:cubicBezTo>
                  <a:pt x="91138" y="105350"/>
                  <a:pt x="91703" y="105325"/>
                  <a:pt x="92257" y="105287"/>
                </a:cubicBezTo>
                <a:close/>
                <a:moveTo>
                  <a:pt x="30418" y="0"/>
                </a:moveTo>
                <a:cubicBezTo>
                  <a:pt x="23321" y="0"/>
                  <a:pt x="16084" y="3256"/>
                  <a:pt x="11345" y="8502"/>
                </a:cubicBezTo>
                <a:cubicBezTo>
                  <a:pt x="10718" y="9196"/>
                  <a:pt x="10134" y="9917"/>
                  <a:pt x="9584" y="10665"/>
                </a:cubicBezTo>
                <a:lnTo>
                  <a:pt x="9809" y="10916"/>
                </a:lnTo>
                <a:cubicBezTo>
                  <a:pt x="9417" y="11261"/>
                  <a:pt x="9036" y="11622"/>
                  <a:pt x="8670" y="11987"/>
                </a:cubicBezTo>
                <a:cubicBezTo>
                  <a:pt x="4040" y="19115"/>
                  <a:pt x="2687" y="28139"/>
                  <a:pt x="3941" y="36546"/>
                </a:cubicBezTo>
                <a:cubicBezTo>
                  <a:pt x="4824" y="42471"/>
                  <a:pt x="6888" y="48365"/>
                  <a:pt x="6109" y="54300"/>
                </a:cubicBezTo>
                <a:cubicBezTo>
                  <a:pt x="6073" y="54578"/>
                  <a:pt x="6032" y="54855"/>
                  <a:pt x="5984" y="55132"/>
                </a:cubicBezTo>
                <a:cubicBezTo>
                  <a:pt x="6109" y="55617"/>
                  <a:pt x="6220" y="56092"/>
                  <a:pt x="6314" y="56553"/>
                </a:cubicBezTo>
                <a:lnTo>
                  <a:pt x="5916" y="56637"/>
                </a:lnTo>
                <a:cubicBezTo>
                  <a:pt x="5875" y="56459"/>
                  <a:pt x="5838" y="56276"/>
                  <a:pt x="5796" y="56087"/>
                </a:cubicBezTo>
                <a:cubicBezTo>
                  <a:pt x="5086" y="59322"/>
                  <a:pt x="3712" y="62415"/>
                  <a:pt x="2728" y="65597"/>
                </a:cubicBezTo>
                <a:cubicBezTo>
                  <a:pt x="1" y="74449"/>
                  <a:pt x="2458" y="84376"/>
                  <a:pt x="8456" y="91227"/>
                </a:cubicBezTo>
                <a:lnTo>
                  <a:pt x="8701" y="91075"/>
                </a:lnTo>
                <a:cubicBezTo>
                  <a:pt x="8984" y="91540"/>
                  <a:pt x="9281" y="92001"/>
                  <a:pt x="9589" y="92440"/>
                </a:cubicBezTo>
                <a:cubicBezTo>
                  <a:pt x="13363" y="96238"/>
                  <a:pt x="18321" y="98887"/>
                  <a:pt x="24131" y="99545"/>
                </a:cubicBezTo>
                <a:cubicBezTo>
                  <a:pt x="25270" y="99675"/>
                  <a:pt x="26410" y="99728"/>
                  <a:pt x="27553" y="99728"/>
                </a:cubicBezTo>
                <a:cubicBezTo>
                  <a:pt x="31964" y="99728"/>
                  <a:pt x="36394" y="98934"/>
                  <a:pt x="40820" y="98678"/>
                </a:cubicBezTo>
                <a:cubicBezTo>
                  <a:pt x="41866" y="98616"/>
                  <a:pt x="42910" y="98584"/>
                  <a:pt x="43955" y="98584"/>
                </a:cubicBezTo>
                <a:cubicBezTo>
                  <a:pt x="48445" y="98584"/>
                  <a:pt x="52928" y="99142"/>
                  <a:pt x="57264" y="100230"/>
                </a:cubicBezTo>
                <a:lnTo>
                  <a:pt x="57269" y="99832"/>
                </a:lnTo>
                <a:cubicBezTo>
                  <a:pt x="57839" y="99838"/>
                  <a:pt x="58403" y="99853"/>
                  <a:pt x="58967" y="99875"/>
                </a:cubicBezTo>
                <a:lnTo>
                  <a:pt x="58952" y="100282"/>
                </a:lnTo>
                <a:cubicBezTo>
                  <a:pt x="58408" y="100261"/>
                  <a:pt x="57865" y="100251"/>
                  <a:pt x="57317" y="100246"/>
                </a:cubicBezTo>
                <a:lnTo>
                  <a:pt x="57317" y="100246"/>
                </a:lnTo>
                <a:cubicBezTo>
                  <a:pt x="58414" y="100522"/>
                  <a:pt x="59505" y="100835"/>
                  <a:pt x="60582" y="101180"/>
                </a:cubicBezTo>
                <a:cubicBezTo>
                  <a:pt x="67307" y="103338"/>
                  <a:pt x="73588" y="106808"/>
                  <a:pt x="80522" y="108219"/>
                </a:cubicBezTo>
                <a:cubicBezTo>
                  <a:pt x="82109" y="108543"/>
                  <a:pt x="83672" y="108694"/>
                  <a:pt x="85203" y="108694"/>
                </a:cubicBezTo>
                <a:cubicBezTo>
                  <a:pt x="90721" y="108694"/>
                  <a:pt x="95852" y="106719"/>
                  <a:pt x="100502" y="103637"/>
                </a:cubicBezTo>
                <a:lnTo>
                  <a:pt x="100425" y="103444"/>
                </a:lnTo>
                <a:cubicBezTo>
                  <a:pt x="100727" y="103328"/>
                  <a:pt x="101030" y="103203"/>
                  <a:pt x="101334" y="103073"/>
                </a:cubicBezTo>
                <a:cubicBezTo>
                  <a:pt x="104474" y="100878"/>
                  <a:pt x="107390" y="98187"/>
                  <a:pt x="110049" y="95293"/>
                </a:cubicBezTo>
                <a:cubicBezTo>
                  <a:pt x="117912" y="86734"/>
                  <a:pt x="120577" y="74010"/>
                  <a:pt x="116790" y="63168"/>
                </a:cubicBezTo>
                <a:cubicBezTo>
                  <a:pt x="115498" y="59478"/>
                  <a:pt x="113529" y="56020"/>
                  <a:pt x="112437" y="52268"/>
                </a:cubicBezTo>
                <a:cubicBezTo>
                  <a:pt x="111878" y="50360"/>
                  <a:pt x="111658" y="48438"/>
                  <a:pt x="111663" y="46510"/>
                </a:cubicBezTo>
                <a:lnTo>
                  <a:pt x="111663" y="46510"/>
                </a:lnTo>
                <a:lnTo>
                  <a:pt x="111287" y="46624"/>
                </a:lnTo>
                <a:cubicBezTo>
                  <a:pt x="111120" y="46097"/>
                  <a:pt x="110974" y="45543"/>
                  <a:pt x="110843" y="44974"/>
                </a:cubicBezTo>
                <a:lnTo>
                  <a:pt x="111246" y="44885"/>
                </a:lnTo>
                <a:cubicBezTo>
                  <a:pt x="111366" y="45423"/>
                  <a:pt x="111507" y="45951"/>
                  <a:pt x="111663" y="46458"/>
                </a:cubicBezTo>
                <a:cubicBezTo>
                  <a:pt x="111711" y="35991"/>
                  <a:pt x="118367" y="25363"/>
                  <a:pt x="113853" y="15462"/>
                </a:cubicBezTo>
                <a:cubicBezTo>
                  <a:pt x="112657" y="12833"/>
                  <a:pt x="110937" y="10582"/>
                  <a:pt x="108837" y="8752"/>
                </a:cubicBezTo>
                <a:lnTo>
                  <a:pt x="108837" y="8752"/>
                </a:lnTo>
                <a:cubicBezTo>
                  <a:pt x="109009" y="9035"/>
                  <a:pt x="109165" y="9333"/>
                  <a:pt x="109317" y="9630"/>
                </a:cubicBezTo>
                <a:lnTo>
                  <a:pt x="108952" y="9818"/>
                </a:lnTo>
                <a:cubicBezTo>
                  <a:pt x="108701" y="9317"/>
                  <a:pt x="108419" y="8831"/>
                  <a:pt x="108116" y="8371"/>
                </a:cubicBezTo>
                <a:lnTo>
                  <a:pt x="108267" y="8272"/>
                </a:lnTo>
                <a:cubicBezTo>
                  <a:pt x="105347" y="5904"/>
                  <a:pt x="101756" y="4301"/>
                  <a:pt x="97843" y="3580"/>
                </a:cubicBezTo>
                <a:cubicBezTo>
                  <a:pt x="95528" y="3152"/>
                  <a:pt x="92937" y="2964"/>
                  <a:pt x="90251" y="2964"/>
                </a:cubicBezTo>
                <a:cubicBezTo>
                  <a:pt x="84723" y="2964"/>
                  <a:pt x="78797" y="3758"/>
                  <a:pt x="74083" y="4876"/>
                </a:cubicBezTo>
                <a:cubicBezTo>
                  <a:pt x="68582" y="6182"/>
                  <a:pt x="61559" y="9558"/>
                  <a:pt x="55598" y="9558"/>
                </a:cubicBezTo>
                <a:cubicBezTo>
                  <a:pt x="54250" y="9558"/>
                  <a:pt x="52959" y="9384"/>
                  <a:pt x="51746" y="8983"/>
                </a:cubicBezTo>
                <a:cubicBezTo>
                  <a:pt x="47179" y="7441"/>
                  <a:pt x="43621" y="3929"/>
                  <a:pt x="39264" y="1898"/>
                </a:cubicBezTo>
                <a:cubicBezTo>
                  <a:pt x="36478" y="601"/>
                  <a:pt x="33459" y="0"/>
                  <a:pt x="30418" y="0"/>
                </a:cubicBezTo>
                <a:close/>
              </a:path>
            </a:pathLst>
          </a:custGeom>
          <a:solidFill>
            <a:srgbClr val="E1F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715100" y="2544049"/>
            <a:ext cx="4851300" cy="14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715100" y="1301650"/>
            <a:ext cx="48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Ubuntu"/>
              <a:buNone/>
              <a:defRPr b="1" sz="32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5149575" y="3976600"/>
            <a:ext cx="3279300" cy="6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Ubuntu"/>
              <a:buNone/>
              <a:defRPr b="1" sz="350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715100" y="1124700"/>
            <a:ext cx="7713900" cy="2894100"/>
          </a:xfrm>
          <a:prstGeom prst="round2DiagRect">
            <a:avLst>
              <a:gd fmla="val 13828" name="adj1"/>
              <a:gd fmla="val 0" name="adj2"/>
            </a:avLst>
          </a:prstGeom>
          <a:solidFill>
            <a:srgbClr val="EDF9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</a:rPr>
              <a:t>Business </a:t>
            </a:r>
            <a:r>
              <a:rPr lang="en" sz="2900"/>
              <a:t>Communication </a:t>
            </a:r>
            <a:r>
              <a:rPr lang="en" sz="2900">
                <a:solidFill>
                  <a:schemeClr val="accent1"/>
                </a:solidFill>
              </a:rPr>
              <a:t>And </a:t>
            </a:r>
            <a:r>
              <a:rPr lang="en" sz="2900"/>
              <a:t>Proactiveness</a:t>
            </a:r>
            <a:endParaRPr/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6" name="Google Shape;206;p27"/>
          <p:cNvGrpSpPr/>
          <p:nvPr/>
        </p:nvGrpSpPr>
        <p:grpSpPr>
          <a:xfrm>
            <a:off x="7387148" y="2183517"/>
            <a:ext cx="1998421" cy="3174600"/>
            <a:chOff x="7387148" y="2183517"/>
            <a:chExt cx="1998421" cy="3174600"/>
          </a:xfrm>
        </p:grpSpPr>
        <p:sp>
          <p:nvSpPr>
            <p:cNvPr id="207" name="Google Shape;207;p27"/>
            <p:cNvSpPr/>
            <p:nvPr/>
          </p:nvSpPr>
          <p:spPr>
            <a:xfrm>
              <a:off x="7387148" y="2183517"/>
              <a:ext cx="1993500" cy="3174600"/>
            </a:xfrm>
            <a:custGeom>
              <a:rect b="b" l="l" r="r" t="t"/>
              <a:pathLst>
                <a:path extrusionOk="0" h="126984" w="79740">
                  <a:moveTo>
                    <a:pt x="52435" y="1032"/>
                  </a:moveTo>
                  <a:cubicBezTo>
                    <a:pt x="50752" y="1477"/>
                    <a:pt x="49419" y="2460"/>
                    <a:pt x="47482" y="2746"/>
                  </a:cubicBezTo>
                  <a:cubicBezTo>
                    <a:pt x="45545" y="3032"/>
                    <a:pt x="42814" y="2556"/>
                    <a:pt x="40814" y="2746"/>
                  </a:cubicBezTo>
                  <a:cubicBezTo>
                    <a:pt x="38814" y="2937"/>
                    <a:pt x="36782" y="2556"/>
                    <a:pt x="35480" y="3889"/>
                  </a:cubicBezTo>
                  <a:cubicBezTo>
                    <a:pt x="34178" y="5223"/>
                    <a:pt x="33734" y="8556"/>
                    <a:pt x="33004" y="10747"/>
                  </a:cubicBezTo>
                  <a:cubicBezTo>
                    <a:pt x="32274" y="12938"/>
                    <a:pt x="31258" y="15097"/>
                    <a:pt x="31099" y="17034"/>
                  </a:cubicBezTo>
                  <a:cubicBezTo>
                    <a:pt x="30940" y="18971"/>
                    <a:pt x="31543" y="21130"/>
                    <a:pt x="32051" y="22368"/>
                  </a:cubicBezTo>
                  <a:cubicBezTo>
                    <a:pt x="32559" y="23606"/>
                    <a:pt x="34020" y="23638"/>
                    <a:pt x="34147" y="24463"/>
                  </a:cubicBezTo>
                  <a:cubicBezTo>
                    <a:pt x="34274" y="25289"/>
                    <a:pt x="34020" y="26178"/>
                    <a:pt x="32813" y="27321"/>
                  </a:cubicBezTo>
                  <a:cubicBezTo>
                    <a:pt x="31607" y="28464"/>
                    <a:pt x="28210" y="30210"/>
                    <a:pt x="26908" y="31321"/>
                  </a:cubicBezTo>
                  <a:cubicBezTo>
                    <a:pt x="25606" y="32432"/>
                    <a:pt x="24844" y="32940"/>
                    <a:pt x="25003" y="33988"/>
                  </a:cubicBezTo>
                  <a:cubicBezTo>
                    <a:pt x="25162" y="35036"/>
                    <a:pt x="27289" y="36497"/>
                    <a:pt x="27860" y="37608"/>
                  </a:cubicBezTo>
                  <a:cubicBezTo>
                    <a:pt x="28432" y="38719"/>
                    <a:pt x="28178" y="38878"/>
                    <a:pt x="28432" y="40656"/>
                  </a:cubicBezTo>
                  <a:cubicBezTo>
                    <a:pt x="28686" y="42434"/>
                    <a:pt x="28876" y="46403"/>
                    <a:pt x="29384" y="48276"/>
                  </a:cubicBezTo>
                  <a:cubicBezTo>
                    <a:pt x="29892" y="50149"/>
                    <a:pt x="30274" y="51038"/>
                    <a:pt x="31480" y="51895"/>
                  </a:cubicBezTo>
                  <a:cubicBezTo>
                    <a:pt x="32687" y="52752"/>
                    <a:pt x="35258" y="52911"/>
                    <a:pt x="36623" y="53419"/>
                  </a:cubicBezTo>
                  <a:cubicBezTo>
                    <a:pt x="37988" y="53927"/>
                    <a:pt x="39036" y="53768"/>
                    <a:pt x="39671" y="54943"/>
                  </a:cubicBezTo>
                  <a:cubicBezTo>
                    <a:pt x="40306" y="56118"/>
                    <a:pt x="41354" y="58817"/>
                    <a:pt x="40433" y="60468"/>
                  </a:cubicBezTo>
                  <a:cubicBezTo>
                    <a:pt x="39512" y="62119"/>
                    <a:pt x="36274" y="63008"/>
                    <a:pt x="34147" y="64849"/>
                  </a:cubicBezTo>
                  <a:cubicBezTo>
                    <a:pt x="32020" y="66691"/>
                    <a:pt x="30147" y="68056"/>
                    <a:pt x="27670" y="71517"/>
                  </a:cubicBezTo>
                  <a:cubicBezTo>
                    <a:pt x="25194" y="74978"/>
                    <a:pt x="21796" y="79550"/>
                    <a:pt x="19288" y="85614"/>
                  </a:cubicBezTo>
                  <a:cubicBezTo>
                    <a:pt x="16780" y="91678"/>
                    <a:pt x="14017" y="103235"/>
                    <a:pt x="12620" y="107902"/>
                  </a:cubicBezTo>
                  <a:cubicBezTo>
                    <a:pt x="11223" y="112569"/>
                    <a:pt x="12779" y="111363"/>
                    <a:pt x="10906" y="113617"/>
                  </a:cubicBezTo>
                  <a:cubicBezTo>
                    <a:pt x="9033" y="115871"/>
                    <a:pt x="3159" y="119555"/>
                    <a:pt x="1381" y="121428"/>
                  </a:cubicBezTo>
                  <a:cubicBezTo>
                    <a:pt x="-397" y="123301"/>
                    <a:pt x="79" y="123968"/>
                    <a:pt x="238" y="124857"/>
                  </a:cubicBezTo>
                  <a:cubicBezTo>
                    <a:pt x="397" y="125746"/>
                    <a:pt x="396" y="126476"/>
                    <a:pt x="2333" y="126762"/>
                  </a:cubicBezTo>
                  <a:cubicBezTo>
                    <a:pt x="4270" y="127048"/>
                    <a:pt x="1031" y="127079"/>
                    <a:pt x="11858" y="126571"/>
                  </a:cubicBezTo>
                  <a:cubicBezTo>
                    <a:pt x="22685" y="126063"/>
                    <a:pt x="56880" y="125143"/>
                    <a:pt x="67294" y="123714"/>
                  </a:cubicBezTo>
                  <a:cubicBezTo>
                    <a:pt x="77708" y="122285"/>
                    <a:pt x="72278" y="123365"/>
                    <a:pt x="74342" y="117999"/>
                  </a:cubicBezTo>
                  <a:cubicBezTo>
                    <a:pt x="76406" y="112633"/>
                    <a:pt x="79422" y="98568"/>
                    <a:pt x="79676" y="91519"/>
                  </a:cubicBezTo>
                  <a:cubicBezTo>
                    <a:pt x="79930" y="84471"/>
                    <a:pt x="78184" y="80979"/>
                    <a:pt x="75866" y="75708"/>
                  </a:cubicBezTo>
                  <a:cubicBezTo>
                    <a:pt x="73548" y="70438"/>
                    <a:pt x="67866" y="63325"/>
                    <a:pt x="65770" y="59896"/>
                  </a:cubicBezTo>
                  <a:cubicBezTo>
                    <a:pt x="63675" y="56467"/>
                    <a:pt x="63071" y="56341"/>
                    <a:pt x="63293" y="55134"/>
                  </a:cubicBezTo>
                  <a:cubicBezTo>
                    <a:pt x="63515" y="53928"/>
                    <a:pt x="65928" y="53768"/>
                    <a:pt x="67103" y="52657"/>
                  </a:cubicBezTo>
                  <a:cubicBezTo>
                    <a:pt x="68278" y="51546"/>
                    <a:pt x="69136" y="49927"/>
                    <a:pt x="70342" y="48466"/>
                  </a:cubicBezTo>
                  <a:cubicBezTo>
                    <a:pt x="71549" y="47006"/>
                    <a:pt x="72945" y="45736"/>
                    <a:pt x="74342" y="43894"/>
                  </a:cubicBezTo>
                  <a:cubicBezTo>
                    <a:pt x="75739" y="42053"/>
                    <a:pt x="78057" y="39608"/>
                    <a:pt x="78724" y="37417"/>
                  </a:cubicBezTo>
                  <a:cubicBezTo>
                    <a:pt x="79391" y="35226"/>
                    <a:pt x="78216" y="32560"/>
                    <a:pt x="78343" y="30750"/>
                  </a:cubicBezTo>
                  <a:cubicBezTo>
                    <a:pt x="78470" y="28940"/>
                    <a:pt x="79486" y="28591"/>
                    <a:pt x="79486" y="26559"/>
                  </a:cubicBezTo>
                  <a:cubicBezTo>
                    <a:pt x="79486" y="24527"/>
                    <a:pt x="79169" y="20368"/>
                    <a:pt x="78343" y="18558"/>
                  </a:cubicBezTo>
                  <a:cubicBezTo>
                    <a:pt x="77518" y="16748"/>
                    <a:pt x="75263" y="17002"/>
                    <a:pt x="74533" y="15700"/>
                  </a:cubicBezTo>
                  <a:cubicBezTo>
                    <a:pt x="73803" y="14398"/>
                    <a:pt x="74914" y="12271"/>
                    <a:pt x="73961" y="10747"/>
                  </a:cubicBezTo>
                  <a:cubicBezTo>
                    <a:pt x="73009" y="9223"/>
                    <a:pt x="70437" y="7413"/>
                    <a:pt x="68818" y="6556"/>
                  </a:cubicBezTo>
                  <a:cubicBezTo>
                    <a:pt x="67199" y="5699"/>
                    <a:pt x="65580" y="6366"/>
                    <a:pt x="64246" y="5604"/>
                  </a:cubicBezTo>
                  <a:cubicBezTo>
                    <a:pt x="62913" y="4842"/>
                    <a:pt x="61928" y="2905"/>
                    <a:pt x="60817" y="1984"/>
                  </a:cubicBezTo>
                  <a:cubicBezTo>
                    <a:pt x="59706" y="1063"/>
                    <a:pt x="58975" y="238"/>
                    <a:pt x="57578" y="79"/>
                  </a:cubicBezTo>
                  <a:cubicBezTo>
                    <a:pt x="56181" y="-80"/>
                    <a:pt x="54118" y="588"/>
                    <a:pt x="52435" y="10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rotWithShape="0" algn="bl" dir="2640000" dist="57150">
                <a:srgbClr val="000000">
                  <a:alpha val="15000"/>
                </a:srgbClr>
              </a:outerShdw>
            </a:effectLst>
          </p:spPr>
        </p:sp>
        <p:grpSp>
          <p:nvGrpSpPr>
            <p:cNvPr id="208" name="Google Shape;208;p27"/>
            <p:cNvGrpSpPr/>
            <p:nvPr/>
          </p:nvGrpSpPr>
          <p:grpSpPr>
            <a:xfrm flipH="1">
              <a:off x="7455313" y="2252025"/>
              <a:ext cx="1930257" cy="3035294"/>
              <a:chOff x="3238900" y="3785275"/>
              <a:chExt cx="664300" cy="1044600"/>
            </a:xfrm>
          </p:grpSpPr>
          <p:sp>
            <p:nvSpPr>
              <p:cNvPr id="209" name="Google Shape;209;p27"/>
              <p:cNvSpPr/>
              <p:nvPr/>
            </p:nvSpPr>
            <p:spPr>
              <a:xfrm>
                <a:off x="3400075" y="3915000"/>
                <a:ext cx="291050" cy="448950"/>
              </a:xfrm>
              <a:custGeom>
                <a:rect b="b" l="l" r="r" t="t"/>
                <a:pathLst>
                  <a:path extrusionOk="0" h="17958" w="11642">
                    <a:moveTo>
                      <a:pt x="7244" y="0"/>
                    </a:moveTo>
                    <a:lnTo>
                      <a:pt x="3639" y="1216"/>
                    </a:lnTo>
                    <a:lnTo>
                      <a:pt x="860" y="5181"/>
                    </a:lnTo>
                    <a:lnTo>
                      <a:pt x="960" y="11368"/>
                    </a:lnTo>
                    <a:lnTo>
                      <a:pt x="0" y="13883"/>
                    </a:lnTo>
                    <a:lnTo>
                      <a:pt x="3287" y="17958"/>
                    </a:lnTo>
                    <a:lnTo>
                      <a:pt x="6104" y="16298"/>
                    </a:lnTo>
                    <a:lnTo>
                      <a:pt x="6682" y="11858"/>
                    </a:lnTo>
                    <a:cubicBezTo>
                      <a:pt x="7433" y="11750"/>
                      <a:pt x="7965" y="11649"/>
                      <a:pt x="8694" y="11440"/>
                    </a:cubicBezTo>
                    <a:cubicBezTo>
                      <a:pt x="9051" y="11339"/>
                      <a:pt x="9416" y="11218"/>
                      <a:pt x="9692" y="10974"/>
                    </a:cubicBezTo>
                    <a:cubicBezTo>
                      <a:pt x="9981" y="10715"/>
                      <a:pt x="10149" y="10345"/>
                      <a:pt x="10246" y="9968"/>
                    </a:cubicBezTo>
                    <a:cubicBezTo>
                      <a:pt x="10560" y="8790"/>
                      <a:pt x="10308" y="7638"/>
                      <a:pt x="10035" y="6447"/>
                    </a:cubicBezTo>
                    <a:cubicBezTo>
                      <a:pt x="10623" y="6191"/>
                      <a:pt x="11076" y="5911"/>
                      <a:pt x="11641" y="5605"/>
                    </a:cubicBezTo>
                    <a:cubicBezTo>
                      <a:pt x="10749" y="4858"/>
                      <a:pt x="9809" y="4154"/>
                      <a:pt x="8883" y="3442"/>
                    </a:cubicBezTo>
                    <a:cubicBezTo>
                      <a:pt x="8724" y="2159"/>
                      <a:pt x="8137" y="935"/>
                      <a:pt x="7244" y="0"/>
                    </a:cubicBezTo>
                    <a:close/>
                  </a:path>
                </a:pathLst>
              </a:custGeom>
              <a:solidFill>
                <a:srgbClr val="F071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3304600" y="3845750"/>
                <a:ext cx="324075" cy="367200"/>
              </a:xfrm>
              <a:custGeom>
                <a:rect b="b" l="l" r="r" t="t"/>
                <a:pathLst>
                  <a:path extrusionOk="0" h="14688" w="12963">
                    <a:moveTo>
                      <a:pt x="8606" y="0"/>
                    </a:moveTo>
                    <a:cubicBezTo>
                      <a:pt x="8475" y="0"/>
                      <a:pt x="8350" y="2"/>
                      <a:pt x="8234" y="4"/>
                    </a:cubicBezTo>
                    <a:cubicBezTo>
                      <a:pt x="7027" y="21"/>
                      <a:pt x="3279" y="1211"/>
                      <a:pt x="1879" y="2581"/>
                    </a:cubicBezTo>
                    <a:cubicBezTo>
                      <a:pt x="1192" y="3256"/>
                      <a:pt x="617" y="4070"/>
                      <a:pt x="316" y="4988"/>
                    </a:cubicBezTo>
                    <a:cubicBezTo>
                      <a:pt x="68" y="5721"/>
                      <a:pt x="1" y="6526"/>
                      <a:pt x="194" y="7276"/>
                    </a:cubicBezTo>
                    <a:cubicBezTo>
                      <a:pt x="479" y="8362"/>
                      <a:pt x="2395" y="11103"/>
                      <a:pt x="3158" y="11925"/>
                    </a:cubicBezTo>
                    <a:cubicBezTo>
                      <a:pt x="3602" y="12407"/>
                      <a:pt x="3996" y="12864"/>
                      <a:pt x="4440" y="13342"/>
                    </a:cubicBezTo>
                    <a:cubicBezTo>
                      <a:pt x="4516" y="13723"/>
                      <a:pt x="4369" y="14138"/>
                      <a:pt x="4075" y="14390"/>
                    </a:cubicBezTo>
                    <a:cubicBezTo>
                      <a:pt x="4327" y="14373"/>
                      <a:pt x="4574" y="14285"/>
                      <a:pt x="4779" y="14138"/>
                    </a:cubicBezTo>
                    <a:lnTo>
                      <a:pt x="4779" y="14138"/>
                    </a:lnTo>
                    <a:cubicBezTo>
                      <a:pt x="4649" y="14348"/>
                      <a:pt x="4486" y="14533"/>
                      <a:pt x="4293" y="14688"/>
                    </a:cubicBezTo>
                    <a:cubicBezTo>
                      <a:pt x="5098" y="14628"/>
                      <a:pt x="5878" y="14268"/>
                      <a:pt x="6444" y="13694"/>
                    </a:cubicBezTo>
                    <a:cubicBezTo>
                      <a:pt x="7010" y="13115"/>
                      <a:pt x="7203" y="12210"/>
                      <a:pt x="7244" y="11405"/>
                    </a:cubicBezTo>
                    <a:cubicBezTo>
                      <a:pt x="6205" y="11296"/>
                      <a:pt x="5329" y="10726"/>
                      <a:pt x="5036" y="9720"/>
                    </a:cubicBezTo>
                    <a:cubicBezTo>
                      <a:pt x="4943" y="9402"/>
                      <a:pt x="4918" y="9045"/>
                      <a:pt x="5073" y="8752"/>
                    </a:cubicBezTo>
                    <a:cubicBezTo>
                      <a:pt x="5243" y="8428"/>
                      <a:pt x="5615" y="8247"/>
                      <a:pt x="5984" y="8247"/>
                    </a:cubicBezTo>
                    <a:cubicBezTo>
                      <a:pt x="6036" y="8247"/>
                      <a:pt x="6087" y="8250"/>
                      <a:pt x="6137" y="8257"/>
                    </a:cubicBezTo>
                    <a:cubicBezTo>
                      <a:pt x="6553" y="8316"/>
                      <a:pt x="6913" y="8576"/>
                      <a:pt x="7178" y="8903"/>
                    </a:cubicBezTo>
                    <a:cubicBezTo>
                      <a:pt x="7437" y="9226"/>
                      <a:pt x="7513" y="9565"/>
                      <a:pt x="7672" y="9950"/>
                    </a:cubicBezTo>
                    <a:cubicBezTo>
                      <a:pt x="8008" y="9859"/>
                      <a:pt x="8255" y="9666"/>
                      <a:pt x="8552" y="9486"/>
                    </a:cubicBezTo>
                    <a:cubicBezTo>
                      <a:pt x="8259" y="8492"/>
                      <a:pt x="7940" y="7566"/>
                      <a:pt x="7659" y="6568"/>
                    </a:cubicBezTo>
                    <a:cubicBezTo>
                      <a:pt x="8238" y="6199"/>
                      <a:pt x="8678" y="5625"/>
                      <a:pt x="8884" y="4971"/>
                    </a:cubicBezTo>
                    <a:cubicBezTo>
                      <a:pt x="9089" y="4322"/>
                      <a:pt x="12962" y="3131"/>
                      <a:pt x="12962" y="3131"/>
                    </a:cubicBezTo>
                    <a:cubicBezTo>
                      <a:pt x="12142" y="219"/>
                      <a:pt x="10002" y="0"/>
                      <a:pt x="860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3438425" y="4067775"/>
                <a:ext cx="47400" cy="48350"/>
              </a:xfrm>
              <a:custGeom>
                <a:rect b="b" l="l" r="r" t="t"/>
                <a:pathLst>
                  <a:path extrusionOk="0" h="1934" w="1896">
                    <a:moveTo>
                      <a:pt x="668" y="1"/>
                    </a:moveTo>
                    <a:cubicBezTo>
                      <a:pt x="558" y="1"/>
                      <a:pt x="453" y="26"/>
                      <a:pt x="357" y="76"/>
                    </a:cubicBezTo>
                    <a:cubicBezTo>
                      <a:pt x="130" y="198"/>
                      <a:pt x="1" y="471"/>
                      <a:pt x="39" y="722"/>
                    </a:cubicBezTo>
                    <a:cubicBezTo>
                      <a:pt x="39" y="722"/>
                      <a:pt x="35" y="1241"/>
                      <a:pt x="550" y="1665"/>
                    </a:cubicBezTo>
                    <a:cubicBezTo>
                      <a:pt x="810" y="1879"/>
                      <a:pt x="1150" y="1934"/>
                      <a:pt x="1422" y="1934"/>
                    </a:cubicBezTo>
                    <a:cubicBezTo>
                      <a:pt x="1690" y="1934"/>
                      <a:pt x="1896" y="1883"/>
                      <a:pt x="1896" y="1883"/>
                    </a:cubicBezTo>
                    <a:cubicBezTo>
                      <a:pt x="1695" y="1845"/>
                      <a:pt x="1481" y="1779"/>
                      <a:pt x="1372" y="1607"/>
                    </a:cubicBezTo>
                    <a:cubicBezTo>
                      <a:pt x="1351" y="1581"/>
                      <a:pt x="1338" y="1547"/>
                      <a:pt x="1338" y="1518"/>
                    </a:cubicBezTo>
                    <a:cubicBezTo>
                      <a:pt x="1343" y="1489"/>
                      <a:pt x="1359" y="1460"/>
                      <a:pt x="1376" y="1435"/>
                    </a:cubicBezTo>
                    <a:cubicBezTo>
                      <a:pt x="1494" y="1271"/>
                      <a:pt x="1649" y="1129"/>
                      <a:pt x="1821" y="1024"/>
                    </a:cubicBezTo>
                    <a:cubicBezTo>
                      <a:pt x="1670" y="734"/>
                      <a:pt x="1514" y="437"/>
                      <a:pt x="1262" y="231"/>
                    </a:cubicBezTo>
                    <a:cubicBezTo>
                      <a:pt x="1099" y="94"/>
                      <a:pt x="877" y="1"/>
                      <a:pt x="668" y="1"/>
                    </a:cubicBezTo>
                    <a:close/>
                  </a:path>
                </a:pathLst>
              </a:custGeom>
              <a:solidFill>
                <a:srgbClr val="E232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3438025" y="4066200"/>
                <a:ext cx="48325" cy="48675"/>
              </a:xfrm>
              <a:custGeom>
                <a:rect b="b" l="l" r="r" t="t"/>
                <a:pathLst>
                  <a:path extrusionOk="0" h="1947" w="1933">
                    <a:moveTo>
                      <a:pt x="710" y="1"/>
                    </a:moveTo>
                    <a:cubicBezTo>
                      <a:pt x="552" y="1"/>
                      <a:pt x="395" y="46"/>
                      <a:pt x="272" y="147"/>
                    </a:cubicBezTo>
                    <a:cubicBezTo>
                      <a:pt x="84" y="302"/>
                      <a:pt x="1" y="563"/>
                      <a:pt x="55" y="785"/>
                    </a:cubicBezTo>
                    <a:cubicBezTo>
                      <a:pt x="42" y="554"/>
                      <a:pt x="156" y="341"/>
                      <a:pt x="332" y="223"/>
                    </a:cubicBezTo>
                    <a:cubicBezTo>
                      <a:pt x="431" y="157"/>
                      <a:pt x="546" y="129"/>
                      <a:pt x="662" y="129"/>
                    </a:cubicBezTo>
                    <a:cubicBezTo>
                      <a:pt x="752" y="129"/>
                      <a:pt x="842" y="146"/>
                      <a:pt x="926" y="177"/>
                    </a:cubicBezTo>
                    <a:cubicBezTo>
                      <a:pt x="1127" y="248"/>
                      <a:pt x="1291" y="387"/>
                      <a:pt x="1425" y="559"/>
                    </a:cubicBezTo>
                    <a:cubicBezTo>
                      <a:pt x="1547" y="710"/>
                      <a:pt x="1644" y="886"/>
                      <a:pt x="1742" y="1064"/>
                    </a:cubicBezTo>
                    <a:lnTo>
                      <a:pt x="1742" y="1064"/>
                    </a:lnTo>
                    <a:cubicBezTo>
                      <a:pt x="1661" y="1121"/>
                      <a:pt x="1585" y="1184"/>
                      <a:pt x="1518" y="1254"/>
                    </a:cubicBezTo>
                    <a:cubicBezTo>
                      <a:pt x="1475" y="1300"/>
                      <a:pt x="1434" y="1347"/>
                      <a:pt x="1400" y="1397"/>
                    </a:cubicBezTo>
                    <a:cubicBezTo>
                      <a:pt x="1379" y="1422"/>
                      <a:pt x="1363" y="1447"/>
                      <a:pt x="1346" y="1472"/>
                    </a:cubicBezTo>
                    <a:cubicBezTo>
                      <a:pt x="1329" y="1498"/>
                      <a:pt x="1308" y="1531"/>
                      <a:pt x="1308" y="1577"/>
                    </a:cubicBezTo>
                    <a:cubicBezTo>
                      <a:pt x="1308" y="1623"/>
                      <a:pt x="1324" y="1661"/>
                      <a:pt x="1346" y="1686"/>
                    </a:cubicBezTo>
                    <a:cubicBezTo>
                      <a:pt x="1363" y="1716"/>
                      <a:pt x="1384" y="1736"/>
                      <a:pt x="1409" y="1761"/>
                    </a:cubicBezTo>
                    <a:cubicBezTo>
                      <a:pt x="1454" y="1803"/>
                      <a:pt x="1510" y="1837"/>
                      <a:pt x="1564" y="1862"/>
                    </a:cubicBezTo>
                    <a:cubicBezTo>
                      <a:pt x="1677" y="1912"/>
                      <a:pt x="1794" y="1933"/>
                      <a:pt x="1912" y="1946"/>
                    </a:cubicBezTo>
                    <a:cubicBezTo>
                      <a:pt x="1798" y="1912"/>
                      <a:pt x="1686" y="1875"/>
                      <a:pt x="1589" y="1811"/>
                    </a:cubicBezTo>
                    <a:cubicBezTo>
                      <a:pt x="1543" y="1782"/>
                      <a:pt x="1501" y="1749"/>
                      <a:pt x="1463" y="1707"/>
                    </a:cubicBezTo>
                    <a:cubicBezTo>
                      <a:pt x="1429" y="1666"/>
                      <a:pt x="1396" y="1610"/>
                      <a:pt x="1404" y="1585"/>
                    </a:cubicBezTo>
                    <a:cubicBezTo>
                      <a:pt x="1404" y="1560"/>
                      <a:pt x="1450" y="1510"/>
                      <a:pt x="1484" y="1468"/>
                    </a:cubicBezTo>
                    <a:cubicBezTo>
                      <a:pt x="1522" y="1422"/>
                      <a:pt x="1564" y="1384"/>
                      <a:pt x="1601" y="1347"/>
                    </a:cubicBezTo>
                    <a:cubicBezTo>
                      <a:pt x="1686" y="1271"/>
                      <a:pt x="1777" y="1204"/>
                      <a:pt x="1874" y="1149"/>
                    </a:cubicBezTo>
                    <a:lnTo>
                      <a:pt x="1932" y="1116"/>
                    </a:lnTo>
                    <a:lnTo>
                      <a:pt x="1903" y="1053"/>
                    </a:lnTo>
                    <a:cubicBezTo>
                      <a:pt x="1802" y="852"/>
                      <a:pt x="1694" y="646"/>
                      <a:pt x="1547" y="458"/>
                    </a:cubicBezTo>
                    <a:cubicBezTo>
                      <a:pt x="1404" y="277"/>
                      <a:pt x="1208" y="114"/>
                      <a:pt x="972" y="43"/>
                    </a:cubicBezTo>
                    <a:cubicBezTo>
                      <a:pt x="889" y="16"/>
                      <a:pt x="799" y="1"/>
                      <a:pt x="71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3583775" y="4010625"/>
                <a:ext cx="25400" cy="22750"/>
              </a:xfrm>
              <a:custGeom>
                <a:rect b="b" l="l" r="r" t="t"/>
                <a:pathLst>
                  <a:path extrusionOk="0" h="910" w="1016">
                    <a:moveTo>
                      <a:pt x="511" y="1"/>
                    </a:moveTo>
                    <a:cubicBezTo>
                      <a:pt x="468" y="1"/>
                      <a:pt x="425" y="7"/>
                      <a:pt x="383" y="19"/>
                    </a:cubicBezTo>
                    <a:cubicBezTo>
                      <a:pt x="139" y="91"/>
                      <a:pt x="0" y="342"/>
                      <a:pt x="72" y="581"/>
                    </a:cubicBezTo>
                    <a:cubicBezTo>
                      <a:pt x="131" y="781"/>
                      <a:pt x="311" y="909"/>
                      <a:pt x="506" y="909"/>
                    </a:cubicBezTo>
                    <a:cubicBezTo>
                      <a:pt x="548" y="909"/>
                      <a:pt x="591" y="903"/>
                      <a:pt x="634" y="891"/>
                    </a:cubicBezTo>
                    <a:cubicBezTo>
                      <a:pt x="877" y="820"/>
                      <a:pt x="1015" y="569"/>
                      <a:pt x="944" y="329"/>
                    </a:cubicBezTo>
                    <a:cubicBezTo>
                      <a:pt x="885" y="129"/>
                      <a:pt x="705" y="1"/>
                      <a:pt x="51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3558850" y="3976750"/>
                <a:ext cx="49475" cy="47775"/>
              </a:xfrm>
              <a:custGeom>
                <a:rect b="b" l="l" r="r" t="t"/>
                <a:pathLst>
                  <a:path extrusionOk="0" h="1911" w="1979">
                    <a:moveTo>
                      <a:pt x="1704" y="0"/>
                    </a:moveTo>
                    <a:cubicBezTo>
                      <a:pt x="1537" y="0"/>
                      <a:pt x="1369" y="34"/>
                      <a:pt x="1212" y="92"/>
                    </a:cubicBezTo>
                    <a:cubicBezTo>
                      <a:pt x="964" y="179"/>
                      <a:pt x="763" y="364"/>
                      <a:pt x="591" y="548"/>
                    </a:cubicBezTo>
                    <a:cubicBezTo>
                      <a:pt x="411" y="733"/>
                      <a:pt x="273" y="951"/>
                      <a:pt x="172" y="1181"/>
                    </a:cubicBezTo>
                    <a:cubicBezTo>
                      <a:pt x="76" y="1416"/>
                      <a:pt x="13" y="1659"/>
                      <a:pt x="0" y="1907"/>
                    </a:cubicBezTo>
                    <a:lnTo>
                      <a:pt x="34" y="1911"/>
                    </a:lnTo>
                    <a:cubicBezTo>
                      <a:pt x="92" y="1676"/>
                      <a:pt x="185" y="1454"/>
                      <a:pt x="310" y="1257"/>
                    </a:cubicBezTo>
                    <a:cubicBezTo>
                      <a:pt x="436" y="1056"/>
                      <a:pt x="587" y="879"/>
                      <a:pt x="763" y="733"/>
                    </a:cubicBezTo>
                    <a:cubicBezTo>
                      <a:pt x="939" y="582"/>
                      <a:pt x="1148" y="494"/>
                      <a:pt x="1341" y="380"/>
                    </a:cubicBezTo>
                    <a:cubicBezTo>
                      <a:pt x="1539" y="268"/>
                      <a:pt x="1748" y="171"/>
                      <a:pt x="1978" y="63"/>
                    </a:cubicBezTo>
                    <a:lnTo>
                      <a:pt x="1974" y="32"/>
                    </a:lnTo>
                    <a:cubicBezTo>
                      <a:pt x="1886" y="10"/>
                      <a:pt x="1795" y="0"/>
                      <a:pt x="1704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3618775" y="4106150"/>
                <a:ext cx="41000" cy="16575"/>
              </a:xfrm>
              <a:custGeom>
                <a:rect b="b" l="l" r="r" t="t"/>
                <a:pathLst>
                  <a:path extrusionOk="0" h="663" w="1640">
                    <a:moveTo>
                      <a:pt x="1" y="0"/>
                    </a:moveTo>
                    <a:lnTo>
                      <a:pt x="1" y="0"/>
                    </a:lnTo>
                    <a:cubicBezTo>
                      <a:pt x="475" y="344"/>
                      <a:pt x="1036" y="575"/>
                      <a:pt x="1623" y="662"/>
                    </a:cubicBezTo>
                    <a:lnTo>
                      <a:pt x="1640" y="507"/>
                    </a:lnTo>
                    <a:cubicBezTo>
                      <a:pt x="1070" y="474"/>
                      <a:pt x="504" y="298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3238900" y="4258500"/>
                <a:ext cx="664300" cy="571375"/>
              </a:xfrm>
              <a:custGeom>
                <a:rect b="b" l="l" r="r" t="t"/>
                <a:pathLst>
                  <a:path extrusionOk="0" h="22855" w="26572">
                    <a:moveTo>
                      <a:pt x="7179" y="0"/>
                    </a:moveTo>
                    <a:cubicBezTo>
                      <a:pt x="6628" y="0"/>
                      <a:pt x="6447" y="143"/>
                      <a:pt x="6447" y="143"/>
                    </a:cubicBezTo>
                    <a:cubicBezTo>
                      <a:pt x="6447" y="143"/>
                      <a:pt x="1" y="7164"/>
                      <a:pt x="1120" y="12907"/>
                    </a:cubicBezTo>
                    <a:cubicBezTo>
                      <a:pt x="2243" y="18650"/>
                      <a:pt x="3681" y="21727"/>
                      <a:pt x="3681" y="21727"/>
                    </a:cubicBezTo>
                    <a:lnTo>
                      <a:pt x="26572" y="22854"/>
                    </a:lnTo>
                    <a:lnTo>
                      <a:pt x="22791" y="19702"/>
                    </a:lnTo>
                    <a:cubicBezTo>
                      <a:pt x="22791" y="19702"/>
                      <a:pt x="20276" y="6041"/>
                      <a:pt x="13934" y="2541"/>
                    </a:cubicBezTo>
                    <a:cubicBezTo>
                      <a:pt x="10055" y="401"/>
                      <a:pt x="8099" y="0"/>
                      <a:pt x="717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3476375" y="3872775"/>
                <a:ext cx="167475" cy="151375"/>
              </a:xfrm>
              <a:custGeom>
                <a:rect b="b" l="l" r="r" t="t"/>
                <a:pathLst>
                  <a:path extrusionOk="0" h="6055" w="6699">
                    <a:moveTo>
                      <a:pt x="4813" y="0"/>
                    </a:moveTo>
                    <a:cubicBezTo>
                      <a:pt x="4286" y="0"/>
                      <a:pt x="3767" y="304"/>
                      <a:pt x="3312" y="604"/>
                    </a:cubicBezTo>
                    <a:cubicBezTo>
                      <a:pt x="2419" y="1194"/>
                      <a:pt x="1522" y="1823"/>
                      <a:pt x="885" y="2687"/>
                    </a:cubicBezTo>
                    <a:cubicBezTo>
                      <a:pt x="386" y="3366"/>
                      <a:pt x="1" y="4297"/>
                      <a:pt x="131" y="5156"/>
                    </a:cubicBezTo>
                    <a:cubicBezTo>
                      <a:pt x="218" y="5729"/>
                      <a:pt x="604" y="6054"/>
                      <a:pt x="1131" y="6054"/>
                    </a:cubicBezTo>
                    <a:cubicBezTo>
                      <a:pt x="1210" y="6054"/>
                      <a:pt x="1291" y="6047"/>
                      <a:pt x="1375" y="6032"/>
                    </a:cubicBezTo>
                    <a:cubicBezTo>
                      <a:pt x="1828" y="5952"/>
                      <a:pt x="2251" y="5696"/>
                      <a:pt x="2524" y="5328"/>
                    </a:cubicBezTo>
                    <a:cubicBezTo>
                      <a:pt x="2985" y="4707"/>
                      <a:pt x="3039" y="3848"/>
                      <a:pt x="2783" y="3123"/>
                    </a:cubicBezTo>
                    <a:lnTo>
                      <a:pt x="2783" y="3123"/>
                    </a:lnTo>
                    <a:cubicBezTo>
                      <a:pt x="3123" y="3563"/>
                      <a:pt x="3730" y="3670"/>
                      <a:pt x="4291" y="3670"/>
                    </a:cubicBezTo>
                    <a:cubicBezTo>
                      <a:pt x="4334" y="3670"/>
                      <a:pt x="4376" y="3669"/>
                      <a:pt x="4418" y="3668"/>
                    </a:cubicBezTo>
                    <a:cubicBezTo>
                      <a:pt x="4821" y="3655"/>
                      <a:pt x="5223" y="3609"/>
                      <a:pt x="5596" y="3462"/>
                    </a:cubicBezTo>
                    <a:cubicBezTo>
                      <a:pt x="5969" y="3316"/>
                      <a:pt x="6308" y="3060"/>
                      <a:pt x="6498" y="2704"/>
                    </a:cubicBezTo>
                    <a:cubicBezTo>
                      <a:pt x="6695" y="2326"/>
                      <a:pt x="6699" y="1865"/>
                      <a:pt x="6560" y="1463"/>
                    </a:cubicBezTo>
                    <a:cubicBezTo>
                      <a:pt x="6422" y="1061"/>
                      <a:pt x="6149" y="713"/>
                      <a:pt x="5827" y="436"/>
                    </a:cubicBezTo>
                    <a:cubicBezTo>
                      <a:pt x="5625" y="264"/>
                      <a:pt x="5395" y="109"/>
                      <a:pt x="5139" y="42"/>
                    </a:cubicBezTo>
                    <a:cubicBezTo>
                      <a:pt x="5031" y="13"/>
                      <a:pt x="4922" y="0"/>
                      <a:pt x="4813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3497625" y="3801925"/>
                <a:ext cx="123275" cy="113100"/>
              </a:xfrm>
              <a:custGeom>
                <a:rect b="b" l="l" r="r" t="t"/>
                <a:pathLst>
                  <a:path extrusionOk="0" h="4524" w="4931">
                    <a:moveTo>
                      <a:pt x="2466" y="0"/>
                    </a:moveTo>
                    <a:cubicBezTo>
                      <a:pt x="1103" y="0"/>
                      <a:pt x="1" y="1010"/>
                      <a:pt x="1" y="2260"/>
                    </a:cubicBezTo>
                    <a:cubicBezTo>
                      <a:pt x="1" y="3509"/>
                      <a:pt x="1103" y="4523"/>
                      <a:pt x="2466" y="4523"/>
                    </a:cubicBezTo>
                    <a:cubicBezTo>
                      <a:pt x="3829" y="4523"/>
                      <a:pt x="4930" y="3509"/>
                      <a:pt x="4930" y="2260"/>
                    </a:cubicBezTo>
                    <a:cubicBezTo>
                      <a:pt x="4930" y="1010"/>
                      <a:pt x="3829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3393575" y="3785275"/>
                <a:ext cx="123275" cy="113200"/>
              </a:xfrm>
              <a:custGeom>
                <a:rect b="b" l="l" r="r" t="t"/>
                <a:pathLst>
                  <a:path extrusionOk="0" h="4528" w="4931">
                    <a:moveTo>
                      <a:pt x="2466" y="0"/>
                    </a:moveTo>
                    <a:cubicBezTo>
                      <a:pt x="1104" y="0"/>
                      <a:pt x="1" y="1014"/>
                      <a:pt x="1" y="2264"/>
                    </a:cubicBezTo>
                    <a:cubicBezTo>
                      <a:pt x="1" y="3512"/>
                      <a:pt x="1104" y="4527"/>
                      <a:pt x="2466" y="4527"/>
                    </a:cubicBezTo>
                    <a:cubicBezTo>
                      <a:pt x="3828" y="4527"/>
                      <a:pt x="4930" y="3512"/>
                      <a:pt x="4930" y="2264"/>
                    </a:cubicBezTo>
                    <a:cubicBezTo>
                      <a:pt x="4930" y="1014"/>
                      <a:pt x="3828" y="0"/>
                      <a:pt x="2466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3300100" y="3839600"/>
                <a:ext cx="133750" cy="117650"/>
              </a:xfrm>
              <a:custGeom>
                <a:rect b="b" l="l" r="r" t="t"/>
                <a:pathLst>
                  <a:path extrusionOk="0" h="4706" w="5350">
                    <a:moveTo>
                      <a:pt x="2877" y="0"/>
                    </a:moveTo>
                    <a:cubicBezTo>
                      <a:pt x="2288" y="0"/>
                      <a:pt x="1679" y="217"/>
                      <a:pt x="1183" y="652"/>
                    </a:cubicBezTo>
                    <a:cubicBezTo>
                      <a:pt x="161" y="1554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4"/>
                      <a:pt x="5350" y="1662"/>
                      <a:pt x="4528" y="724"/>
                    </a:cubicBezTo>
                    <a:cubicBezTo>
                      <a:pt x="4103" y="243"/>
                      <a:pt x="3501" y="0"/>
                      <a:pt x="287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3254825" y="3911700"/>
                <a:ext cx="133750" cy="117625"/>
              </a:xfrm>
              <a:custGeom>
                <a:rect b="b" l="l" r="r" t="t"/>
                <a:pathLst>
                  <a:path extrusionOk="0" h="4705" w="5350">
                    <a:moveTo>
                      <a:pt x="2878" y="0"/>
                    </a:moveTo>
                    <a:cubicBezTo>
                      <a:pt x="2289" y="0"/>
                      <a:pt x="1680" y="217"/>
                      <a:pt x="1183" y="653"/>
                    </a:cubicBezTo>
                    <a:cubicBezTo>
                      <a:pt x="161" y="1553"/>
                      <a:pt x="1" y="3042"/>
                      <a:pt x="823" y="3980"/>
                    </a:cubicBezTo>
                    <a:cubicBezTo>
                      <a:pt x="1247" y="4463"/>
                      <a:pt x="1848" y="4705"/>
                      <a:pt x="2471" y="4705"/>
                    </a:cubicBezTo>
                    <a:cubicBezTo>
                      <a:pt x="3061" y="4705"/>
                      <a:pt x="3670" y="4488"/>
                      <a:pt x="4168" y="4052"/>
                    </a:cubicBezTo>
                    <a:cubicBezTo>
                      <a:pt x="5191" y="3155"/>
                      <a:pt x="5350" y="1663"/>
                      <a:pt x="4528" y="723"/>
                    </a:cubicBezTo>
                    <a:cubicBezTo>
                      <a:pt x="4103" y="242"/>
                      <a:pt x="3501" y="0"/>
                      <a:pt x="287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3261650" y="4010625"/>
                <a:ext cx="131750" cy="121200"/>
              </a:xfrm>
              <a:custGeom>
                <a:rect b="b" l="l" r="r" t="t"/>
                <a:pathLst>
                  <a:path extrusionOk="0" h="4848" w="5270">
                    <a:moveTo>
                      <a:pt x="2471" y="1"/>
                    </a:moveTo>
                    <a:cubicBezTo>
                      <a:pt x="2138" y="1"/>
                      <a:pt x="1806" y="77"/>
                      <a:pt x="1497" y="237"/>
                    </a:cubicBezTo>
                    <a:cubicBezTo>
                      <a:pt x="391" y="815"/>
                      <a:pt x="0" y="2262"/>
                      <a:pt x="629" y="3469"/>
                    </a:cubicBezTo>
                    <a:cubicBezTo>
                      <a:pt x="1082" y="4339"/>
                      <a:pt x="1940" y="4847"/>
                      <a:pt x="2798" y="4847"/>
                    </a:cubicBezTo>
                    <a:cubicBezTo>
                      <a:pt x="3131" y="4847"/>
                      <a:pt x="3464" y="4771"/>
                      <a:pt x="3773" y="4609"/>
                    </a:cubicBezTo>
                    <a:cubicBezTo>
                      <a:pt x="4884" y="4034"/>
                      <a:pt x="5270" y="2585"/>
                      <a:pt x="4641" y="1378"/>
                    </a:cubicBezTo>
                    <a:cubicBezTo>
                      <a:pt x="4188" y="507"/>
                      <a:pt x="3329" y="1"/>
                      <a:pt x="2471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3330600" y="4090850"/>
                <a:ext cx="119175" cy="109575"/>
              </a:xfrm>
              <a:custGeom>
                <a:rect b="b" l="l" r="r" t="t"/>
                <a:pathLst>
                  <a:path extrusionOk="0" h="4383" w="4767">
                    <a:moveTo>
                      <a:pt x="2235" y="0"/>
                    </a:moveTo>
                    <a:cubicBezTo>
                      <a:pt x="1935" y="0"/>
                      <a:pt x="1634" y="69"/>
                      <a:pt x="1355" y="214"/>
                    </a:cubicBezTo>
                    <a:cubicBezTo>
                      <a:pt x="353" y="738"/>
                      <a:pt x="1" y="2046"/>
                      <a:pt x="570" y="3135"/>
                    </a:cubicBezTo>
                    <a:cubicBezTo>
                      <a:pt x="978" y="3923"/>
                      <a:pt x="1753" y="4383"/>
                      <a:pt x="2528" y="4383"/>
                    </a:cubicBezTo>
                    <a:cubicBezTo>
                      <a:pt x="2830" y="4383"/>
                      <a:pt x="3132" y="4313"/>
                      <a:pt x="3412" y="4166"/>
                    </a:cubicBezTo>
                    <a:cubicBezTo>
                      <a:pt x="4414" y="3647"/>
                      <a:pt x="4766" y="2339"/>
                      <a:pt x="4197" y="1245"/>
                    </a:cubicBezTo>
                    <a:cubicBezTo>
                      <a:pt x="3789" y="459"/>
                      <a:pt x="3012" y="0"/>
                      <a:pt x="2235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3559250" y="4535575"/>
                <a:ext cx="131875" cy="283900"/>
              </a:xfrm>
              <a:custGeom>
                <a:rect b="b" l="l" r="r" t="t"/>
                <a:pathLst>
                  <a:path extrusionOk="0" h="11356" w="5275">
                    <a:moveTo>
                      <a:pt x="1" y="1"/>
                    </a:moveTo>
                    <a:cubicBezTo>
                      <a:pt x="416" y="961"/>
                      <a:pt x="840" y="1912"/>
                      <a:pt x="1271" y="2864"/>
                    </a:cubicBezTo>
                    <a:lnTo>
                      <a:pt x="2575" y="5706"/>
                    </a:lnTo>
                    <a:lnTo>
                      <a:pt x="3908" y="8539"/>
                    </a:lnTo>
                    <a:lnTo>
                      <a:pt x="4583" y="9947"/>
                    </a:lnTo>
                    <a:lnTo>
                      <a:pt x="5274" y="11356"/>
                    </a:lnTo>
                    <a:lnTo>
                      <a:pt x="4645" y="9922"/>
                    </a:lnTo>
                    <a:lnTo>
                      <a:pt x="4004" y="8494"/>
                    </a:lnTo>
                    <a:lnTo>
                      <a:pt x="2701" y="5652"/>
                    </a:lnTo>
                    <a:lnTo>
                      <a:pt x="1368" y="2818"/>
                    </a:lnTo>
                    <a:cubicBezTo>
                      <a:pt x="919" y="1879"/>
                      <a:pt x="466" y="935"/>
                      <a:pt x="1" y="1"/>
                    </a:cubicBez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3527600" y="4211450"/>
                <a:ext cx="39550" cy="18675"/>
              </a:xfrm>
              <a:custGeom>
                <a:rect b="b" l="l" r="r" t="t"/>
                <a:pathLst>
                  <a:path extrusionOk="0" h="747" w="1582">
                    <a:moveTo>
                      <a:pt x="1581" y="0"/>
                    </a:moveTo>
                    <a:lnTo>
                      <a:pt x="1" y="151"/>
                    </a:lnTo>
                    <a:lnTo>
                      <a:pt x="1485" y="747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3510100" y="3866575"/>
                <a:ext cx="14825" cy="12275"/>
              </a:xfrm>
              <a:custGeom>
                <a:rect b="b" l="l" r="r" t="t"/>
                <a:pathLst>
                  <a:path extrusionOk="0" h="491" w="593">
                    <a:moveTo>
                      <a:pt x="22" y="1"/>
                    </a:moveTo>
                    <a:cubicBezTo>
                      <a:pt x="14" y="13"/>
                      <a:pt x="5" y="26"/>
                      <a:pt x="1" y="38"/>
                    </a:cubicBezTo>
                    <a:cubicBezTo>
                      <a:pt x="252" y="80"/>
                      <a:pt x="483" y="252"/>
                      <a:pt x="592" y="491"/>
                    </a:cubicBezTo>
                    <a:cubicBezTo>
                      <a:pt x="500" y="252"/>
                      <a:pt x="277" y="59"/>
                      <a:pt x="22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3429100" y="3849075"/>
                <a:ext cx="81550" cy="25700"/>
              </a:xfrm>
              <a:custGeom>
                <a:rect b="b" l="l" r="r" t="t"/>
                <a:pathLst>
                  <a:path extrusionOk="0" h="1028" w="3262">
                    <a:moveTo>
                      <a:pt x="1124" y="1"/>
                    </a:moveTo>
                    <a:cubicBezTo>
                      <a:pt x="877" y="1"/>
                      <a:pt x="634" y="97"/>
                      <a:pt x="437" y="240"/>
                    </a:cubicBezTo>
                    <a:cubicBezTo>
                      <a:pt x="219" y="403"/>
                      <a:pt x="60" y="637"/>
                      <a:pt x="0" y="902"/>
                    </a:cubicBezTo>
                    <a:cubicBezTo>
                      <a:pt x="72" y="643"/>
                      <a:pt x="248" y="424"/>
                      <a:pt x="458" y="273"/>
                    </a:cubicBezTo>
                    <a:cubicBezTo>
                      <a:pt x="650" y="140"/>
                      <a:pt x="881" y="64"/>
                      <a:pt x="1112" y="64"/>
                    </a:cubicBezTo>
                    <a:cubicBezTo>
                      <a:pt x="1141" y="64"/>
                      <a:pt x="1166" y="64"/>
                      <a:pt x="1196" y="68"/>
                    </a:cubicBezTo>
                    <a:cubicBezTo>
                      <a:pt x="1455" y="84"/>
                      <a:pt x="1699" y="202"/>
                      <a:pt x="1900" y="370"/>
                    </a:cubicBezTo>
                    <a:cubicBezTo>
                      <a:pt x="2101" y="537"/>
                      <a:pt x="2264" y="747"/>
                      <a:pt x="2382" y="982"/>
                    </a:cubicBezTo>
                    <a:lnTo>
                      <a:pt x="2403" y="1028"/>
                    </a:lnTo>
                    <a:lnTo>
                      <a:pt x="2432" y="986"/>
                    </a:lnTo>
                    <a:cubicBezTo>
                      <a:pt x="2511" y="881"/>
                      <a:pt x="2637" y="814"/>
                      <a:pt x="2767" y="772"/>
                    </a:cubicBezTo>
                    <a:cubicBezTo>
                      <a:pt x="2873" y="743"/>
                      <a:pt x="2977" y="726"/>
                      <a:pt x="3086" y="726"/>
                    </a:cubicBezTo>
                    <a:cubicBezTo>
                      <a:pt x="3115" y="726"/>
                      <a:pt x="3149" y="730"/>
                      <a:pt x="3178" y="730"/>
                    </a:cubicBezTo>
                    <a:cubicBezTo>
                      <a:pt x="3200" y="734"/>
                      <a:pt x="3220" y="734"/>
                      <a:pt x="3241" y="738"/>
                    </a:cubicBezTo>
                    <a:cubicBezTo>
                      <a:pt x="3245" y="726"/>
                      <a:pt x="3254" y="713"/>
                      <a:pt x="3262" y="701"/>
                    </a:cubicBezTo>
                    <a:cubicBezTo>
                      <a:pt x="3237" y="697"/>
                      <a:pt x="3208" y="693"/>
                      <a:pt x="3182" y="688"/>
                    </a:cubicBezTo>
                    <a:cubicBezTo>
                      <a:pt x="3140" y="684"/>
                      <a:pt x="3094" y="680"/>
                      <a:pt x="3049" y="680"/>
                    </a:cubicBezTo>
                    <a:cubicBezTo>
                      <a:pt x="2948" y="680"/>
                      <a:pt x="2851" y="693"/>
                      <a:pt x="2755" y="722"/>
                    </a:cubicBezTo>
                    <a:cubicBezTo>
                      <a:pt x="2629" y="755"/>
                      <a:pt x="2507" y="814"/>
                      <a:pt x="2415" y="914"/>
                    </a:cubicBezTo>
                    <a:cubicBezTo>
                      <a:pt x="2298" y="688"/>
                      <a:pt x="2138" y="483"/>
                      <a:pt x="1942" y="320"/>
                    </a:cubicBezTo>
                    <a:cubicBezTo>
                      <a:pt x="1732" y="148"/>
                      <a:pt x="1476" y="26"/>
                      <a:pt x="1200" y="5"/>
                    </a:cubicBezTo>
                    <a:cubicBezTo>
                      <a:pt x="1174" y="5"/>
                      <a:pt x="1149" y="1"/>
                      <a:pt x="1124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3434450" y="3942775"/>
                <a:ext cx="60300" cy="21500"/>
              </a:xfrm>
              <a:custGeom>
                <a:rect b="b" l="l" r="r" t="t"/>
                <a:pathLst>
                  <a:path extrusionOk="0" h="860" w="2412">
                    <a:moveTo>
                      <a:pt x="1887" y="0"/>
                    </a:moveTo>
                    <a:lnTo>
                      <a:pt x="1879" y="58"/>
                    </a:lnTo>
                    <a:cubicBezTo>
                      <a:pt x="1854" y="248"/>
                      <a:pt x="1744" y="416"/>
                      <a:pt x="1606" y="545"/>
                    </a:cubicBezTo>
                    <a:cubicBezTo>
                      <a:pt x="1463" y="675"/>
                      <a:pt x="1279" y="763"/>
                      <a:pt x="1090" y="788"/>
                    </a:cubicBezTo>
                    <a:cubicBezTo>
                      <a:pt x="1036" y="797"/>
                      <a:pt x="978" y="801"/>
                      <a:pt x="923" y="801"/>
                    </a:cubicBezTo>
                    <a:cubicBezTo>
                      <a:pt x="784" y="801"/>
                      <a:pt x="647" y="780"/>
                      <a:pt x="516" y="733"/>
                    </a:cubicBezTo>
                    <a:cubicBezTo>
                      <a:pt x="328" y="671"/>
                      <a:pt x="152" y="575"/>
                      <a:pt x="1" y="449"/>
                    </a:cubicBezTo>
                    <a:lnTo>
                      <a:pt x="1" y="449"/>
                    </a:lnTo>
                    <a:cubicBezTo>
                      <a:pt x="144" y="583"/>
                      <a:pt x="315" y="696"/>
                      <a:pt x="504" y="772"/>
                    </a:cubicBezTo>
                    <a:cubicBezTo>
                      <a:pt x="647" y="826"/>
                      <a:pt x="802" y="859"/>
                      <a:pt x="956" y="859"/>
                    </a:cubicBezTo>
                    <a:cubicBezTo>
                      <a:pt x="1007" y="859"/>
                      <a:pt x="1053" y="855"/>
                      <a:pt x="1099" y="847"/>
                    </a:cubicBezTo>
                    <a:cubicBezTo>
                      <a:pt x="1300" y="822"/>
                      <a:pt x="1493" y="729"/>
                      <a:pt x="1648" y="596"/>
                    </a:cubicBezTo>
                    <a:cubicBezTo>
                      <a:pt x="1790" y="474"/>
                      <a:pt x="1895" y="302"/>
                      <a:pt x="1933" y="118"/>
                    </a:cubicBezTo>
                    <a:cubicBezTo>
                      <a:pt x="2021" y="168"/>
                      <a:pt x="2121" y="193"/>
                      <a:pt x="2222" y="193"/>
                    </a:cubicBezTo>
                    <a:lnTo>
                      <a:pt x="2268" y="193"/>
                    </a:lnTo>
                    <a:cubicBezTo>
                      <a:pt x="2301" y="189"/>
                      <a:pt x="2336" y="184"/>
                      <a:pt x="2369" y="176"/>
                    </a:cubicBezTo>
                    <a:cubicBezTo>
                      <a:pt x="2382" y="155"/>
                      <a:pt x="2394" y="134"/>
                      <a:pt x="2411" y="109"/>
                    </a:cubicBezTo>
                    <a:lnTo>
                      <a:pt x="2411" y="109"/>
                    </a:lnTo>
                    <a:cubicBezTo>
                      <a:pt x="2361" y="126"/>
                      <a:pt x="2315" y="130"/>
                      <a:pt x="2264" y="134"/>
                    </a:cubicBezTo>
                    <a:lnTo>
                      <a:pt x="2231" y="134"/>
                    </a:lnTo>
                    <a:cubicBezTo>
                      <a:pt x="2121" y="134"/>
                      <a:pt x="2013" y="105"/>
                      <a:pt x="1929" y="38"/>
                    </a:cubicBezTo>
                    <a:lnTo>
                      <a:pt x="1887" y="0"/>
                    </a:ln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3493650" y="3927675"/>
                <a:ext cx="15450" cy="19525"/>
              </a:xfrm>
              <a:custGeom>
                <a:rect b="b" l="l" r="r" t="t"/>
                <a:pathLst>
                  <a:path extrusionOk="0" h="781" w="618">
                    <a:moveTo>
                      <a:pt x="618" y="0"/>
                    </a:moveTo>
                    <a:lnTo>
                      <a:pt x="618" y="0"/>
                    </a:lnTo>
                    <a:cubicBezTo>
                      <a:pt x="554" y="244"/>
                      <a:pt x="432" y="478"/>
                      <a:pt x="231" y="621"/>
                    </a:cubicBezTo>
                    <a:cubicBezTo>
                      <a:pt x="177" y="662"/>
                      <a:pt x="110" y="697"/>
                      <a:pt x="43" y="713"/>
                    </a:cubicBezTo>
                    <a:cubicBezTo>
                      <a:pt x="26" y="738"/>
                      <a:pt x="14" y="759"/>
                      <a:pt x="1" y="780"/>
                    </a:cubicBezTo>
                    <a:cubicBezTo>
                      <a:pt x="93" y="759"/>
                      <a:pt x="185" y="718"/>
                      <a:pt x="260" y="658"/>
                    </a:cubicBezTo>
                    <a:cubicBezTo>
                      <a:pt x="471" y="499"/>
                      <a:pt x="571" y="248"/>
                      <a:pt x="61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3358175" y="4013625"/>
                <a:ext cx="1575" cy="225"/>
              </a:xfrm>
              <a:custGeom>
                <a:rect b="b" l="l" r="r" t="t"/>
                <a:pathLst>
                  <a:path extrusionOk="0" h="9" w="63">
                    <a:moveTo>
                      <a:pt x="5" y="0"/>
                    </a:moveTo>
                    <a:lnTo>
                      <a:pt x="0" y="4"/>
                    </a:lnTo>
                    <a:cubicBezTo>
                      <a:pt x="21" y="4"/>
                      <a:pt x="42" y="8"/>
                      <a:pt x="63" y="8"/>
                    </a:cubicBezTo>
                    <a:cubicBezTo>
                      <a:pt x="46" y="4"/>
                      <a:pt x="26" y="4"/>
                      <a:pt x="5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3332600" y="3935650"/>
                <a:ext cx="25700" cy="78100"/>
              </a:xfrm>
              <a:custGeom>
                <a:rect b="b" l="l" r="r" t="t"/>
                <a:pathLst>
                  <a:path extrusionOk="0" h="3124" w="1028">
                    <a:moveTo>
                      <a:pt x="621" y="0"/>
                    </a:moveTo>
                    <a:lnTo>
                      <a:pt x="621" y="0"/>
                    </a:lnTo>
                    <a:cubicBezTo>
                      <a:pt x="445" y="105"/>
                      <a:pt x="285" y="252"/>
                      <a:pt x="176" y="428"/>
                    </a:cubicBezTo>
                    <a:cubicBezTo>
                      <a:pt x="68" y="604"/>
                      <a:pt x="0" y="813"/>
                      <a:pt x="4" y="1028"/>
                    </a:cubicBezTo>
                    <a:cubicBezTo>
                      <a:pt x="12" y="1241"/>
                      <a:pt x="97" y="1446"/>
                      <a:pt x="235" y="1610"/>
                    </a:cubicBezTo>
                    <a:cubicBezTo>
                      <a:pt x="352" y="1757"/>
                      <a:pt x="515" y="1866"/>
                      <a:pt x="701" y="1908"/>
                    </a:cubicBezTo>
                    <a:cubicBezTo>
                      <a:pt x="486" y="2075"/>
                      <a:pt x="386" y="2365"/>
                      <a:pt x="453" y="2624"/>
                    </a:cubicBezTo>
                    <a:cubicBezTo>
                      <a:pt x="524" y="2893"/>
                      <a:pt x="763" y="3090"/>
                      <a:pt x="1023" y="3123"/>
                    </a:cubicBezTo>
                    <a:lnTo>
                      <a:pt x="1028" y="3119"/>
                    </a:lnTo>
                    <a:cubicBezTo>
                      <a:pt x="772" y="3069"/>
                      <a:pt x="554" y="2864"/>
                      <a:pt x="499" y="2616"/>
                    </a:cubicBezTo>
                    <a:cubicBezTo>
                      <a:pt x="440" y="2347"/>
                      <a:pt x="566" y="2050"/>
                      <a:pt x="801" y="1916"/>
                    </a:cubicBezTo>
                    <a:lnTo>
                      <a:pt x="881" y="1870"/>
                    </a:lnTo>
                    <a:lnTo>
                      <a:pt x="788" y="1857"/>
                    </a:lnTo>
                    <a:cubicBezTo>
                      <a:pt x="591" y="1832"/>
                      <a:pt x="411" y="1719"/>
                      <a:pt x="285" y="1568"/>
                    </a:cubicBezTo>
                    <a:cubicBezTo>
                      <a:pt x="155" y="1417"/>
                      <a:pt x="76" y="1224"/>
                      <a:pt x="63" y="1022"/>
                    </a:cubicBezTo>
                    <a:cubicBezTo>
                      <a:pt x="55" y="826"/>
                      <a:pt x="109" y="620"/>
                      <a:pt x="210" y="444"/>
                    </a:cubicBezTo>
                    <a:cubicBezTo>
                      <a:pt x="306" y="268"/>
                      <a:pt x="449" y="113"/>
                      <a:pt x="621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3384450" y="4074375"/>
                <a:ext cx="14925" cy="10425"/>
              </a:xfrm>
              <a:custGeom>
                <a:rect b="b" l="l" r="r" t="t"/>
                <a:pathLst>
                  <a:path extrusionOk="0" h="417" w="597">
                    <a:moveTo>
                      <a:pt x="596" y="1"/>
                    </a:moveTo>
                    <a:lnTo>
                      <a:pt x="596" y="1"/>
                    </a:lnTo>
                    <a:cubicBezTo>
                      <a:pt x="513" y="190"/>
                      <a:pt x="333" y="311"/>
                      <a:pt x="144" y="353"/>
                    </a:cubicBezTo>
                    <a:cubicBezTo>
                      <a:pt x="97" y="366"/>
                      <a:pt x="56" y="370"/>
                      <a:pt x="10" y="374"/>
                    </a:cubicBezTo>
                    <a:cubicBezTo>
                      <a:pt x="6" y="387"/>
                      <a:pt x="6" y="403"/>
                      <a:pt x="1" y="416"/>
                    </a:cubicBezTo>
                    <a:cubicBezTo>
                      <a:pt x="56" y="412"/>
                      <a:pt x="106" y="403"/>
                      <a:pt x="152" y="391"/>
                    </a:cubicBezTo>
                    <a:cubicBezTo>
                      <a:pt x="349" y="337"/>
                      <a:pt x="529" y="194"/>
                      <a:pt x="596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3324325" y="4075525"/>
                <a:ext cx="60375" cy="22475"/>
              </a:xfrm>
              <a:custGeom>
                <a:rect b="b" l="l" r="r" t="t"/>
                <a:pathLst>
                  <a:path extrusionOk="0" h="899" w="2415">
                    <a:moveTo>
                      <a:pt x="0" y="1"/>
                    </a:moveTo>
                    <a:cubicBezTo>
                      <a:pt x="59" y="215"/>
                      <a:pt x="172" y="416"/>
                      <a:pt x="335" y="575"/>
                    </a:cubicBezTo>
                    <a:cubicBezTo>
                      <a:pt x="494" y="734"/>
                      <a:pt x="705" y="852"/>
                      <a:pt x="931" y="890"/>
                    </a:cubicBezTo>
                    <a:cubicBezTo>
                      <a:pt x="981" y="894"/>
                      <a:pt x="1028" y="898"/>
                      <a:pt x="1078" y="898"/>
                    </a:cubicBezTo>
                    <a:cubicBezTo>
                      <a:pt x="1258" y="898"/>
                      <a:pt x="1438" y="848"/>
                      <a:pt x="1593" y="755"/>
                    </a:cubicBezTo>
                    <a:cubicBezTo>
                      <a:pt x="1777" y="647"/>
                      <a:pt x="1933" y="475"/>
                      <a:pt x="1999" y="269"/>
                    </a:cubicBezTo>
                    <a:cubicBezTo>
                      <a:pt x="2104" y="341"/>
                      <a:pt x="2230" y="374"/>
                      <a:pt x="2355" y="374"/>
                    </a:cubicBezTo>
                    <a:cubicBezTo>
                      <a:pt x="2373" y="374"/>
                      <a:pt x="2390" y="374"/>
                      <a:pt x="2406" y="370"/>
                    </a:cubicBezTo>
                    <a:cubicBezTo>
                      <a:pt x="2411" y="357"/>
                      <a:pt x="2411" y="341"/>
                      <a:pt x="2415" y="328"/>
                    </a:cubicBezTo>
                    <a:lnTo>
                      <a:pt x="2386" y="328"/>
                    </a:lnTo>
                    <a:cubicBezTo>
                      <a:pt x="2247" y="328"/>
                      <a:pt x="2109" y="282"/>
                      <a:pt x="1999" y="194"/>
                    </a:cubicBezTo>
                    <a:lnTo>
                      <a:pt x="1966" y="165"/>
                    </a:lnTo>
                    <a:lnTo>
                      <a:pt x="1953" y="211"/>
                    </a:lnTo>
                    <a:cubicBezTo>
                      <a:pt x="1895" y="416"/>
                      <a:pt x="1744" y="592"/>
                      <a:pt x="1560" y="697"/>
                    </a:cubicBezTo>
                    <a:cubicBezTo>
                      <a:pt x="1413" y="785"/>
                      <a:pt x="1237" y="835"/>
                      <a:pt x="1065" y="835"/>
                    </a:cubicBezTo>
                    <a:cubicBezTo>
                      <a:pt x="1022" y="835"/>
                      <a:pt x="981" y="835"/>
                      <a:pt x="939" y="827"/>
                    </a:cubicBezTo>
                    <a:cubicBezTo>
                      <a:pt x="726" y="794"/>
                      <a:pt x="525" y="693"/>
                      <a:pt x="365" y="546"/>
                    </a:cubicBezTo>
                    <a:cubicBezTo>
                      <a:pt x="202" y="395"/>
                      <a:pt x="72" y="211"/>
                      <a:pt x="0" y="1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3388975" y="4135075"/>
                <a:ext cx="50825" cy="24975"/>
              </a:xfrm>
              <a:custGeom>
                <a:rect b="b" l="l" r="r" t="t"/>
                <a:pathLst>
                  <a:path extrusionOk="0" h="999" w="2033">
                    <a:moveTo>
                      <a:pt x="449" y="0"/>
                    </a:moveTo>
                    <a:cubicBezTo>
                      <a:pt x="294" y="0"/>
                      <a:pt x="135" y="42"/>
                      <a:pt x="1" y="126"/>
                    </a:cubicBezTo>
                    <a:cubicBezTo>
                      <a:pt x="122" y="67"/>
                      <a:pt x="256" y="42"/>
                      <a:pt x="386" y="42"/>
                    </a:cubicBezTo>
                    <a:cubicBezTo>
                      <a:pt x="554" y="42"/>
                      <a:pt x="721" y="84"/>
                      <a:pt x="864" y="172"/>
                    </a:cubicBezTo>
                    <a:cubicBezTo>
                      <a:pt x="1111" y="327"/>
                      <a:pt x="1278" y="612"/>
                      <a:pt x="1284" y="905"/>
                    </a:cubicBezTo>
                    <a:lnTo>
                      <a:pt x="1284" y="960"/>
                    </a:lnTo>
                    <a:lnTo>
                      <a:pt x="1329" y="931"/>
                    </a:lnTo>
                    <a:cubicBezTo>
                      <a:pt x="1417" y="876"/>
                      <a:pt x="1522" y="847"/>
                      <a:pt x="1631" y="847"/>
                    </a:cubicBezTo>
                    <a:cubicBezTo>
                      <a:pt x="1773" y="847"/>
                      <a:pt x="1920" y="897"/>
                      <a:pt x="2033" y="998"/>
                    </a:cubicBezTo>
                    <a:cubicBezTo>
                      <a:pt x="1924" y="872"/>
                      <a:pt x="1756" y="805"/>
                      <a:pt x="1589" y="805"/>
                    </a:cubicBezTo>
                    <a:cubicBezTo>
                      <a:pt x="1505" y="805"/>
                      <a:pt x="1421" y="822"/>
                      <a:pt x="1342" y="859"/>
                    </a:cubicBezTo>
                    <a:cubicBezTo>
                      <a:pt x="1325" y="557"/>
                      <a:pt x="1158" y="269"/>
                      <a:pt x="893" y="118"/>
                    </a:cubicBezTo>
                    <a:cubicBezTo>
                      <a:pt x="759" y="37"/>
                      <a:pt x="604" y="0"/>
                      <a:pt x="449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3591650" y="3905675"/>
                <a:ext cx="24125" cy="16800"/>
              </a:xfrm>
              <a:custGeom>
                <a:rect b="b" l="l" r="r" t="t"/>
                <a:pathLst>
                  <a:path extrusionOk="0" h="672" w="965">
                    <a:moveTo>
                      <a:pt x="63" y="0"/>
                    </a:moveTo>
                    <a:cubicBezTo>
                      <a:pt x="43" y="8"/>
                      <a:pt x="21" y="21"/>
                      <a:pt x="0" y="33"/>
                    </a:cubicBezTo>
                    <a:cubicBezTo>
                      <a:pt x="118" y="134"/>
                      <a:pt x="202" y="265"/>
                      <a:pt x="239" y="411"/>
                    </a:cubicBezTo>
                    <a:lnTo>
                      <a:pt x="252" y="453"/>
                    </a:lnTo>
                    <a:lnTo>
                      <a:pt x="285" y="432"/>
                    </a:lnTo>
                    <a:cubicBezTo>
                      <a:pt x="348" y="395"/>
                      <a:pt x="424" y="377"/>
                      <a:pt x="499" y="377"/>
                    </a:cubicBezTo>
                    <a:cubicBezTo>
                      <a:pt x="558" y="377"/>
                      <a:pt x="612" y="391"/>
                      <a:pt x="666" y="407"/>
                    </a:cubicBezTo>
                    <a:cubicBezTo>
                      <a:pt x="792" y="453"/>
                      <a:pt x="910" y="541"/>
                      <a:pt x="964" y="671"/>
                    </a:cubicBezTo>
                    <a:cubicBezTo>
                      <a:pt x="927" y="536"/>
                      <a:pt x="817" y="424"/>
                      <a:pt x="683" y="369"/>
                    </a:cubicBezTo>
                    <a:cubicBezTo>
                      <a:pt x="616" y="340"/>
                      <a:pt x="546" y="323"/>
                      <a:pt x="474" y="323"/>
                    </a:cubicBezTo>
                    <a:cubicBezTo>
                      <a:pt x="411" y="323"/>
                      <a:pt x="348" y="335"/>
                      <a:pt x="289" y="360"/>
                    </a:cubicBezTo>
                    <a:cubicBezTo>
                      <a:pt x="252" y="223"/>
                      <a:pt x="172" y="97"/>
                      <a:pt x="63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3567225" y="3900850"/>
                <a:ext cx="26000" cy="6200"/>
              </a:xfrm>
              <a:custGeom>
                <a:rect b="b" l="l" r="r" t="t"/>
                <a:pathLst>
                  <a:path extrusionOk="0" h="248" w="1040">
                    <a:moveTo>
                      <a:pt x="558" y="0"/>
                    </a:moveTo>
                    <a:cubicBezTo>
                      <a:pt x="482" y="0"/>
                      <a:pt x="403" y="13"/>
                      <a:pt x="331" y="34"/>
                    </a:cubicBezTo>
                    <a:cubicBezTo>
                      <a:pt x="202" y="76"/>
                      <a:pt x="84" y="147"/>
                      <a:pt x="0" y="248"/>
                    </a:cubicBezTo>
                    <a:cubicBezTo>
                      <a:pt x="97" y="160"/>
                      <a:pt x="219" y="106"/>
                      <a:pt x="345" y="76"/>
                    </a:cubicBezTo>
                    <a:cubicBezTo>
                      <a:pt x="399" y="59"/>
                      <a:pt x="453" y="55"/>
                      <a:pt x="507" y="55"/>
                    </a:cubicBezTo>
                    <a:cubicBezTo>
                      <a:pt x="579" y="55"/>
                      <a:pt x="650" y="63"/>
                      <a:pt x="718" y="85"/>
                    </a:cubicBezTo>
                    <a:cubicBezTo>
                      <a:pt x="813" y="114"/>
                      <a:pt x="902" y="164"/>
                      <a:pt x="977" y="226"/>
                    </a:cubicBezTo>
                    <a:cubicBezTo>
                      <a:pt x="998" y="214"/>
                      <a:pt x="1020" y="201"/>
                      <a:pt x="1040" y="193"/>
                    </a:cubicBezTo>
                    <a:cubicBezTo>
                      <a:pt x="952" y="114"/>
                      <a:pt x="848" y="55"/>
                      <a:pt x="734" y="25"/>
                    </a:cubicBezTo>
                    <a:cubicBezTo>
                      <a:pt x="676" y="9"/>
                      <a:pt x="617" y="0"/>
                      <a:pt x="558" y="0"/>
                    </a:cubicBezTo>
                    <a:close/>
                  </a:path>
                </a:pathLst>
              </a:custGeom>
              <a:solidFill>
                <a:srgbClr val="4B78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" name="Google Shape;237;p27"/>
          <p:cNvGrpSpPr/>
          <p:nvPr/>
        </p:nvGrpSpPr>
        <p:grpSpPr>
          <a:xfrm>
            <a:off x="919849" y="3534139"/>
            <a:ext cx="496556" cy="302273"/>
            <a:chOff x="267324" y="3231764"/>
            <a:chExt cx="496556" cy="302273"/>
          </a:xfrm>
        </p:grpSpPr>
        <p:sp>
          <p:nvSpPr>
            <p:cNvPr id="238" name="Google Shape;238;p27"/>
            <p:cNvSpPr/>
            <p:nvPr/>
          </p:nvSpPr>
          <p:spPr>
            <a:xfrm flipH="1">
              <a:off x="267324" y="3390095"/>
              <a:ext cx="331116" cy="143943"/>
            </a:xfrm>
            <a:custGeom>
              <a:rect b="b" l="l" r="r" t="t"/>
              <a:pathLst>
                <a:path extrusionOk="0" h="4292" w="9873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 flipH="1">
              <a:off x="432966" y="3231764"/>
              <a:ext cx="330915" cy="144144"/>
            </a:xfrm>
            <a:custGeom>
              <a:rect b="b" l="l" r="r" t="t"/>
              <a:pathLst>
                <a:path extrusionOk="0" h="4298" w="9867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7"/>
          <p:cNvGrpSpPr/>
          <p:nvPr/>
        </p:nvGrpSpPr>
        <p:grpSpPr>
          <a:xfrm>
            <a:off x="7533912" y="1870537"/>
            <a:ext cx="853496" cy="472543"/>
            <a:chOff x="2975612" y="3769337"/>
            <a:chExt cx="853496" cy="472543"/>
          </a:xfrm>
        </p:grpSpPr>
        <p:sp>
          <p:nvSpPr>
            <p:cNvPr id="241" name="Google Shape;241;p27"/>
            <p:cNvSpPr/>
            <p:nvPr/>
          </p:nvSpPr>
          <p:spPr>
            <a:xfrm flipH="1">
              <a:off x="3497992" y="3927634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 flipH="1">
              <a:off x="3141052" y="3927634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 flipH="1">
              <a:off x="3321853" y="4097903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 flipH="1">
              <a:off x="2975612" y="3769337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7"/>
          <p:cNvGrpSpPr/>
          <p:nvPr/>
        </p:nvGrpSpPr>
        <p:grpSpPr>
          <a:xfrm>
            <a:off x="968755" y="1459054"/>
            <a:ext cx="853529" cy="472376"/>
            <a:chOff x="841855" y="1120679"/>
            <a:chExt cx="853529" cy="472376"/>
          </a:xfrm>
        </p:grpSpPr>
        <p:sp>
          <p:nvSpPr>
            <p:cNvPr id="246" name="Google Shape;246;p27"/>
            <p:cNvSpPr/>
            <p:nvPr/>
          </p:nvSpPr>
          <p:spPr>
            <a:xfrm flipH="1">
              <a:off x="1364303" y="1278842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 flipH="1">
              <a:off x="1007497" y="1278842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 flipH="1">
              <a:off x="1188130" y="1449078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 flipH="1">
              <a:off x="841855" y="1120679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231821" y="4451395"/>
            <a:ext cx="688022" cy="314213"/>
            <a:chOff x="222921" y="2366932"/>
            <a:chExt cx="688022" cy="314213"/>
          </a:xfrm>
        </p:grpSpPr>
        <p:sp>
          <p:nvSpPr>
            <p:cNvPr id="251" name="Google Shape;251;p27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7"/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fmla="val 218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510350" y="330250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7755900" y="535000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/>
          <p:nvPr/>
        </p:nvSpPr>
        <p:spPr>
          <a:xfrm>
            <a:off x="4886350" y="1128925"/>
            <a:ext cx="3711300" cy="3649200"/>
          </a:xfrm>
          <a:prstGeom prst="round2DiagRect">
            <a:avLst>
              <a:gd fmla="val 11183" name="adj1"/>
              <a:gd fmla="val 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6"/>
          <p:cNvSpPr/>
          <p:nvPr/>
        </p:nvSpPr>
        <p:spPr>
          <a:xfrm>
            <a:off x="555725" y="1128925"/>
            <a:ext cx="3711300" cy="3649200"/>
          </a:xfrm>
          <a:prstGeom prst="round2DiagRect">
            <a:avLst>
              <a:gd fmla="val 11183" name="adj1"/>
              <a:gd fmla="val 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6"/>
          <p:cNvSpPr txBox="1"/>
          <p:nvPr>
            <p:ph type="title"/>
          </p:nvPr>
        </p:nvSpPr>
        <p:spPr>
          <a:xfrm>
            <a:off x="715100" y="1189450"/>
            <a:ext cx="33738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Proactive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9" name="Google Shape;629;p36"/>
          <p:cNvSpPr txBox="1"/>
          <p:nvPr>
            <p:ph idx="1" type="subTitle"/>
          </p:nvPr>
        </p:nvSpPr>
        <p:spPr>
          <a:xfrm>
            <a:off x="715225" y="2374800"/>
            <a:ext cx="3373800" cy="22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taking initiative and anticipating situations to shape outcomes.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being proactive, forward-thinking, and taking 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6"/>
          <p:cNvSpPr txBox="1"/>
          <p:nvPr>
            <p:ph idx="3" type="subTitle"/>
          </p:nvPr>
        </p:nvSpPr>
        <p:spPr>
          <a:xfrm>
            <a:off x="5055100" y="2374800"/>
            <a:ext cx="3373800" cy="22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responding to events after they occur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passive, responsive approach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6"/>
          <p:cNvSpPr txBox="1"/>
          <p:nvPr>
            <p:ph idx="2" type="title"/>
          </p:nvPr>
        </p:nvSpPr>
        <p:spPr>
          <a:xfrm>
            <a:off x="5055100" y="1189450"/>
            <a:ext cx="33738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</a:t>
            </a:r>
            <a:endParaRPr/>
          </a:p>
        </p:txBody>
      </p:sp>
      <p:grpSp>
        <p:nvGrpSpPr>
          <p:cNvPr id="632" name="Google Shape;632;p36"/>
          <p:cNvGrpSpPr/>
          <p:nvPr/>
        </p:nvGrpSpPr>
        <p:grpSpPr>
          <a:xfrm>
            <a:off x="6227020" y="534993"/>
            <a:ext cx="550839" cy="335100"/>
            <a:chOff x="3670395" y="30493"/>
            <a:chExt cx="550839" cy="335100"/>
          </a:xfrm>
        </p:grpSpPr>
        <p:sp>
          <p:nvSpPr>
            <p:cNvPr id="633" name="Google Shape;633;p36"/>
            <p:cNvSpPr/>
            <p:nvPr/>
          </p:nvSpPr>
          <p:spPr>
            <a:xfrm>
              <a:off x="3853907" y="205873"/>
              <a:ext cx="367327" cy="159721"/>
            </a:xfrm>
            <a:custGeom>
              <a:rect b="b" l="l" r="r" t="t"/>
              <a:pathLst>
                <a:path extrusionOk="0" h="3162" w="7272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3670395" y="30493"/>
              <a:ext cx="367327" cy="159670"/>
            </a:xfrm>
            <a:custGeom>
              <a:rect b="b" l="l" r="r" t="t"/>
              <a:pathLst>
                <a:path extrusionOk="0" h="3161" w="7272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2805714" y="367458"/>
            <a:ext cx="946503" cy="524168"/>
            <a:chOff x="2115014" y="508058"/>
            <a:chExt cx="946503" cy="524168"/>
          </a:xfrm>
        </p:grpSpPr>
        <p:sp>
          <p:nvSpPr>
            <p:cNvPr id="636" name="Google Shape;636;p36"/>
            <p:cNvSpPr/>
            <p:nvPr/>
          </p:nvSpPr>
          <p:spPr>
            <a:xfrm>
              <a:off x="2694443" y="683740"/>
              <a:ext cx="367074" cy="159670"/>
            </a:xfrm>
            <a:custGeom>
              <a:rect b="b" l="l" r="r" t="t"/>
              <a:pathLst>
                <a:path extrusionOk="0" h="3161" w="7267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298779" y="683740"/>
              <a:ext cx="367024" cy="159670"/>
            </a:xfrm>
            <a:custGeom>
              <a:rect b="b" l="l" r="r" t="t"/>
              <a:pathLst>
                <a:path extrusionOk="0" h="3161" w="7266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499162" y="872303"/>
              <a:ext cx="367074" cy="159923"/>
            </a:xfrm>
            <a:custGeom>
              <a:rect b="b" l="l" r="r" t="t"/>
              <a:pathLst>
                <a:path extrusionOk="0" h="3166" w="7267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2115014" y="508058"/>
              <a:ext cx="367327" cy="159721"/>
            </a:xfrm>
            <a:custGeom>
              <a:rect b="b" l="l" r="r" t="t"/>
              <a:pathLst>
                <a:path extrusionOk="0" h="3162" w="7272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36"/>
          <p:cNvSpPr/>
          <p:nvPr/>
        </p:nvSpPr>
        <p:spPr>
          <a:xfrm>
            <a:off x="440742" y="260651"/>
            <a:ext cx="548707" cy="54870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6"/>
          <p:cNvSpPr/>
          <p:nvPr/>
        </p:nvSpPr>
        <p:spPr>
          <a:xfrm>
            <a:off x="8362288" y="172988"/>
            <a:ext cx="453600" cy="453600"/>
          </a:xfrm>
          <a:prstGeom prst="star8">
            <a:avLst>
              <a:gd fmla="val 168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6"/>
          <p:cNvSpPr/>
          <p:nvPr/>
        </p:nvSpPr>
        <p:spPr>
          <a:xfrm>
            <a:off x="1186000" y="535000"/>
            <a:ext cx="370500" cy="370500"/>
          </a:xfrm>
          <a:prstGeom prst="star8">
            <a:avLst>
              <a:gd fmla="val 218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6"/>
          <p:cNvSpPr/>
          <p:nvPr/>
        </p:nvSpPr>
        <p:spPr>
          <a:xfrm>
            <a:off x="8077324" y="561924"/>
            <a:ext cx="335104" cy="335104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36"/>
          <p:cNvGrpSpPr/>
          <p:nvPr/>
        </p:nvGrpSpPr>
        <p:grpSpPr>
          <a:xfrm>
            <a:off x="7878106" y="4273196"/>
            <a:ext cx="550788" cy="335302"/>
            <a:chOff x="4504306" y="1088951"/>
            <a:chExt cx="550788" cy="335302"/>
          </a:xfrm>
        </p:grpSpPr>
        <p:sp>
          <p:nvSpPr>
            <p:cNvPr id="645" name="Google Shape;645;p36"/>
            <p:cNvSpPr/>
            <p:nvPr/>
          </p:nvSpPr>
          <p:spPr>
            <a:xfrm>
              <a:off x="4687818" y="1264634"/>
              <a:ext cx="367276" cy="159619"/>
            </a:xfrm>
            <a:custGeom>
              <a:rect b="b" l="l" r="r" t="t"/>
              <a:pathLst>
                <a:path extrusionOk="0" h="3160" w="7271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504306" y="1088951"/>
              <a:ext cx="367276" cy="159923"/>
            </a:xfrm>
            <a:custGeom>
              <a:rect b="b" l="l" r="r" t="t"/>
              <a:pathLst>
                <a:path extrusionOk="0" h="3166" w="7271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7"/>
          <p:cNvGrpSpPr/>
          <p:nvPr/>
        </p:nvGrpSpPr>
        <p:grpSpPr>
          <a:xfrm>
            <a:off x="5892714" y="780020"/>
            <a:ext cx="946503" cy="524168"/>
            <a:chOff x="5902164" y="3157083"/>
            <a:chExt cx="946503" cy="524168"/>
          </a:xfrm>
        </p:grpSpPr>
        <p:sp>
          <p:nvSpPr>
            <p:cNvPr id="652" name="Google Shape;652;p37"/>
            <p:cNvSpPr/>
            <p:nvPr/>
          </p:nvSpPr>
          <p:spPr>
            <a:xfrm>
              <a:off x="6481593" y="3332765"/>
              <a:ext cx="367074" cy="159670"/>
            </a:xfrm>
            <a:custGeom>
              <a:rect b="b" l="l" r="r" t="t"/>
              <a:pathLst>
                <a:path extrusionOk="0" h="3161" w="7267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085929" y="3332765"/>
              <a:ext cx="367024" cy="159670"/>
            </a:xfrm>
            <a:custGeom>
              <a:rect b="b" l="l" r="r" t="t"/>
              <a:pathLst>
                <a:path extrusionOk="0" h="3161" w="7266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6286312" y="3521328"/>
              <a:ext cx="367074" cy="159923"/>
            </a:xfrm>
            <a:custGeom>
              <a:rect b="b" l="l" r="r" t="t"/>
              <a:pathLst>
                <a:path extrusionOk="0" h="3166" w="7267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902164" y="3157083"/>
              <a:ext cx="367327" cy="159721"/>
            </a:xfrm>
            <a:custGeom>
              <a:rect b="b" l="l" r="r" t="t"/>
              <a:pathLst>
                <a:path extrusionOk="0" h="3162" w="7272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7"/>
          <p:cNvGrpSpPr/>
          <p:nvPr/>
        </p:nvGrpSpPr>
        <p:grpSpPr>
          <a:xfrm>
            <a:off x="217256" y="4551270"/>
            <a:ext cx="550788" cy="335302"/>
            <a:chOff x="8291456" y="3737976"/>
            <a:chExt cx="550788" cy="335302"/>
          </a:xfrm>
        </p:grpSpPr>
        <p:sp>
          <p:nvSpPr>
            <p:cNvPr id="657" name="Google Shape;657;p37"/>
            <p:cNvSpPr/>
            <p:nvPr/>
          </p:nvSpPr>
          <p:spPr>
            <a:xfrm>
              <a:off x="8474968" y="3913659"/>
              <a:ext cx="367276" cy="159619"/>
            </a:xfrm>
            <a:custGeom>
              <a:rect b="b" l="l" r="r" t="t"/>
              <a:pathLst>
                <a:path extrusionOk="0" h="3160" w="7271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8291456" y="3737976"/>
              <a:ext cx="367276" cy="159923"/>
            </a:xfrm>
            <a:custGeom>
              <a:rect b="b" l="l" r="r" t="t"/>
              <a:pathLst>
                <a:path extrusionOk="0" h="3166" w="7271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37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 </a:t>
            </a:r>
            <a:r>
              <a:rPr lang="en">
                <a:solidFill>
                  <a:schemeClr val="accent1"/>
                </a:solidFill>
              </a:rPr>
              <a:t>P’s of being </a:t>
            </a:r>
            <a:r>
              <a:rPr lang="en">
                <a:solidFill>
                  <a:schemeClr val="dk1"/>
                </a:solidFill>
              </a:rPr>
              <a:t>proactive</a:t>
            </a:r>
            <a:endParaRPr>
              <a:solidFill>
                <a:schemeClr val="dk1"/>
              </a:solidFill>
            </a:endParaRPr>
          </a:p>
          <a:p>
            <a:pPr indent="457200" lvl="0" marL="3200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Predict</a:t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4572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Prevent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			 </a:t>
            </a:r>
            <a:r>
              <a:rPr lang="en" sz="2400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accent1"/>
                </a:solidFill>
              </a:rPr>
              <a:t>	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</a:t>
            </a:r>
            <a:r>
              <a:rPr lang="en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Perform</a:t>
            </a:r>
            <a:r>
              <a:rPr lang="en">
                <a:solidFill>
                  <a:schemeClr val="accent1"/>
                </a:solidFill>
              </a:rPr>
              <a:t>				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60" name="Google Shape;660;p37"/>
          <p:cNvSpPr txBox="1"/>
          <p:nvPr>
            <p:ph idx="3" type="subTitle"/>
          </p:nvPr>
        </p:nvSpPr>
        <p:spPr>
          <a:xfrm>
            <a:off x="2371350" y="3302722"/>
            <a:ext cx="2137200" cy="2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Participate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61" name="Google Shape;661;p37"/>
          <p:cNvSpPr/>
          <p:nvPr/>
        </p:nvSpPr>
        <p:spPr>
          <a:xfrm>
            <a:off x="7910000" y="764000"/>
            <a:ext cx="370500" cy="370500"/>
          </a:xfrm>
          <a:prstGeom prst="star8">
            <a:avLst>
              <a:gd fmla="val 218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474350" y="330250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/>
          <p:nvPr/>
        </p:nvSpPr>
        <p:spPr>
          <a:xfrm>
            <a:off x="8188150" y="330250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5" name="Google Shape;665;p37"/>
          <p:cNvGrpSpPr/>
          <p:nvPr/>
        </p:nvGrpSpPr>
        <p:grpSpPr>
          <a:xfrm>
            <a:off x="2188274" y="1573143"/>
            <a:ext cx="3622719" cy="2482380"/>
            <a:chOff x="4967783" y="2151471"/>
            <a:chExt cx="3920692" cy="2702940"/>
          </a:xfrm>
        </p:grpSpPr>
        <p:grpSp>
          <p:nvGrpSpPr>
            <p:cNvPr id="666" name="Google Shape;666;p37"/>
            <p:cNvGrpSpPr/>
            <p:nvPr/>
          </p:nvGrpSpPr>
          <p:grpSpPr>
            <a:xfrm>
              <a:off x="5045709" y="2252109"/>
              <a:ext cx="3761071" cy="2501708"/>
              <a:chOff x="2691784" y="1805334"/>
              <a:chExt cx="3761071" cy="2501708"/>
            </a:xfrm>
          </p:grpSpPr>
          <p:sp>
            <p:nvSpPr>
              <p:cNvPr id="667" name="Google Shape;667;p37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rect b="b" l="l" r="r" t="t"/>
                <a:pathLst>
                  <a:path extrusionOk="0" h="36518" w="128485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rect b="b" l="l" r="r" t="t"/>
                <a:pathLst>
                  <a:path extrusionOk="0" h="35489" w="50609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rect b="b" l="l" r="r" t="t"/>
                <a:pathLst>
                  <a:path extrusionOk="0" h="36518" w="18710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rect b="b" l="l" r="r" t="t"/>
                <a:pathLst>
                  <a:path extrusionOk="0" h="34353" w="86774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rect b="b" l="l" r="r" t="t"/>
                <a:pathLst>
                  <a:path extrusionOk="0" h="2706" w="143713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4" name="Google Shape;674;p37"/>
            <p:cNvGrpSpPr/>
            <p:nvPr/>
          </p:nvGrpSpPr>
          <p:grpSpPr>
            <a:xfrm>
              <a:off x="4967783" y="2151471"/>
              <a:ext cx="3920692" cy="2702940"/>
              <a:chOff x="2613858" y="1704696"/>
              <a:chExt cx="3920692" cy="2702940"/>
            </a:xfrm>
          </p:grpSpPr>
          <p:sp>
            <p:nvSpPr>
              <p:cNvPr id="675" name="Google Shape;675;p37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7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37"/>
          <p:cNvSpPr txBox="1"/>
          <p:nvPr/>
        </p:nvSpPr>
        <p:spPr>
          <a:xfrm>
            <a:off x="498225" y="3326425"/>
            <a:ext cx="1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81" name="Google Shape;681;p37"/>
          <p:cNvSpPr txBox="1"/>
          <p:nvPr/>
        </p:nvSpPr>
        <p:spPr>
          <a:xfrm>
            <a:off x="3201150" y="2294700"/>
            <a:ext cx="94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Plan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8"/>
          <p:cNvSpPr/>
          <p:nvPr/>
        </p:nvSpPr>
        <p:spPr>
          <a:xfrm>
            <a:off x="419075" y="1105525"/>
            <a:ext cx="8303100" cy="3776400"/>
          </a:xfrm>
          <a:prstGeom prst="round2DiagRect">
            <a:avLst>
              <a:gd fmla="val 13828" name="adj1"/>
              <a:gd fmla="val 0" name="adj2"/>
            </a:avLst>
          </a:prstGeom>
          <a:solidFill>
            <a:srgbClr val="EDF9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 txBox="1"/>
          <p:nvPr>
            <p:ph idx="7" type="subTitle"/>
          </p:nvPr>
        </p:nvSpPr>
        <p:spPr>
          <a:xfrm>
            <a:off x="715100" y="1854950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Have a to-do list</a:t>
            </a:r>
            <a:endParaRPr sz="2200"/>
          </a:p>
        </p:txBody>
      </p:sp>
      <p:sp>
        <p:nvSpPr>
          <p:cNvPr id="688" name="Google Shape;688;p38"/>
          <p:cNvSpPr txBox="1"/>
          <p:nvPr>
            <p:ph idx="8" type="subTitle"/>
          </p:nvPr>
        </p:nvSpPr>
        <p:spPr>
          <a:xfrm>
            <a:off x="3403800" y="1854950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LISTEN ACTIVELY</a:t>
            </a:r>
            <a:endParaRPr/>
          </a:p>
        </p:txBody>
      </p:sp>
      <p:sp>
        <p:nvSpPr>
          <p:cNvPr id="689" name="Google Shape;689;p38"/>
          <p:cNvSpPr txBox="1"/>
          <p:nvPr>
            <p:ph idx="9" type="subTitle"/>
          </p:nvPr>
        </p:nvSpPr>
        <p:spPr>
          <a:xfrm>
            <a:off x="5740200" y="1854950"/>
            <a:ext cx="268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Have a routine for how work</a:t>
            </a:r>
            <a:endParaRPr sz="2200"/>
          </a:p>
        </p:txBody>
      </p:sp>
      <p:sp>
        <p:nvSpPr>
          <p:cNvPr id="690" name="Google Shape;690;p38"/>
          <p:cNvSpPr txBox="1"/>
          <p:nvPr>
            <p:ph idx="13" type="subTitle"/>
          </p:nvPr>
        </p:nvSpPr>
        <p:spPr>
          <a:xfrm>
            <a:off x="715100" y="3548900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Communicate well</a:t>
            </a:r>
            <a:endParaRPr sz="2200"/>
          </a:p>
        </p:txBody>
      </p:sp>
      <p:sp>
        <p:nvSpPr>
          <p:cNvPr id="691" name="Google Shape;691;p38"/>
          <p:cNvSpPr txBox="1"/>
          <p:nvPr>
            <p:ph idx="14" type="subTitle"/>
          </p:nvPr>
        </p:nvSpPr>
        <p:spPr>
          <a:xfrm>
            <a:off x="3403800" y="3548900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Manage time well</a:t>
            </a:r>
            <a:endParaRPr sz="2200"/>
          </a:p>
        </p:txBody>
      </p:sp>
      <p:sp>
        <p:nvSpPr>
          <p:cNvPr id="692" name="Google Shape;692;p38"/>
          <p:cNvSpPr txBox="1"/>
          <p:nvPr>
            <p:ph idx="15" type="subTitle"/>
          </p:nvPr>
        </p:nvSpPr>
        <p:spPr>
          <a:xfrm>
            <a:off x="6092500" y="3625125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Provide timely updates</a:t>
            </a:r>
            <a:endParaRPr sz="2200"/>
          </a:p>
        </p:txBody>
      </p:sp>
      <p:sp>
        <p:nvSpPr>
          <p:cNvPr id="693" name="Google Shape;693;p3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How can </a:t>
            </a:r>
            <a:r>
              <a:rPr lang="en"/>
              <a:t>we become Proactive </a:t>
            </a:r>
            <a:r>
              <a:rPr lang="en">
                <a:solidFill>
                  <a:schemeClr val="accent1"/>
                </a:solidFill>
              </a:rPr>
              <a:t>?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4" name="Google Shape;694;p38"/>
          <p:cNvSpPr/>
          <p:nvPr/>
        </p:nvSpPr>
        <p:spPr>
          <a:xfrm>
            <a:off x="1586600" y="1258010"/>
            <a:ext cx="593400" cy="59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8"/>
          <p:cNvSpPr/>
          <p:nvPr/>
        </p:nvSpPr>
        <p:spPr>
          <a:xfrm>
            <a:off x="4273925" y="1258010"/>
            <a:ext cx="593400" cy="59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8"/>
          <p:cNvSpPr/>
          <p:nvPr/>
        </p:nvSpPr>
        <p:spPr>
          <a:xfrm>
            <a:off x="6961250" y="1258010"/>
            <a:ext cx="593400" cy="59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8"/>
          <p:cNvSpPr/>
          <p:nvPr/>
        </p:nvSpPr>
        <p:spPr>
          <a:xfrm>
            <a:off x="1586600" y="2953388"/>
            <a:ext cx="593400" cy="59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8"/>
          <p:cNvSpPr/>
          <p:nvPr/>
        </p:nvSpPr>
        <p:spPr>
          <a:xfrm>
            <a:off x="4273925" y="2953388"/>
            <a:ext cx="593400" cy="59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8"/>
          <p:cNvSpPr/>
          <p:nvPr/>
        </p:nvSpPr>
        <p:spPr>
          <a:xfrm>
            <a:off x="6961250" y="2953388"/>
            <a:ext cx="593400" cy="59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" name="Google Shape;700;p38"/>
          <p:cNvGrpSpPr/>
          <p:nvPr/>
        </p:nvGrpSpPr>
        <p:grpSpPr>
          <a:xfrm>
            <a:off x="4382564" y="3068574"/>
            <a:ext cx="376113" cy="376113"/>
            <a:chOff x="2798175" y="4069350"/>
            <a:chExt cx="267925" cy="267925"/>
          </a:xfrm>
        </p:grpSpPr>
        <p:sp>
          <p:nvSpPr>
            <p:cNvPr id="701" name="Google Shape;701;p38"/>
            <p:cNvSpPr/>
            <p:nvPr/>
          </p:nvSpPr>
          <p:spPr>
            <a:xfrm>
              <a:off x="2886275" y="4274750"/>
              <a:ext cx="37550" cy="62525"/>
            </a:xfrm>
            <a:custGeom>
              <a:rect b="b" l="l" r="r" t="t"/>
              <a:pathLst>
                <a:path extrusionOk="0" h="2501" w="1502">
                  <a:moveTo>
                    <a:pt x="1" y="0"/>
                  </a:moveTo>
                  <a:cubicBezTo>
                    <a:pt x="334" y="1215"/>
                    <a:pt x="882" y="2239"/>
                    <a:pt x="1501" y="2501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2876750" y="4212225"/>
              <a:ext cx="47650" cy="47050"/>
            </a:xfrm>
            <a:custGeom>
              <a:rect b="b" l="l" r="r" t="t"/>
              <a:pathLst>
                <a:path extrusionOk="0" h="1882" w="1906">
                  <a:moveTo>
                    <a:pt x="1" y="1"/>
                  </a:moveTo>
                  <a:cubicBezTo>
                    <a:pt x="25" y="620"/>
                    <a:pt x="96" y="1263"/>
                    <a:pt x="239" y="1882"/>
                  </a:cubicBezTo>
                  <a:lnTo>
                    <a:pt x="1906" y="1882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2939875" y="4274750"/>
              <a:ext cx="37525" cy="62525"/>
            </a:xfrm>
            <a:custGeom>
              <a:rect b="b" l="l" r="r" t="t"/>
              <a:pathLst>
                <a:path extrusionOk="0" h="2501" w="1501">
                  <a:moveTo>
                    <a:pt x="0" y="0"/>
                  </a:moveTo>
                  <a:lnTo>
                    <a:pt x="0" y="2501"/>
                  </a:lnTo>
                  <a:cubicBezTo>
                    <a:pt x="595" y="2239"/>
                    <a:pt x="1167" y="1215"/>
                    <a:pt x="1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2798775" y="4212225"/>
              <a:ext cx="67875" cy="47050"/>
            </a:xfrm>
            <a:custGeom>
              <a:rect b="b" l="l" r="r" t="t"/>
              <a:pathLst>
                <a:path extrusionOk="0" h="1882" w="2715">
                  <a:moveTo>
                    <a:pt x="0" y="1"/>
                  </a:moveTo>
                  <a:cubicBezTo>
                    <a:pt x="24" y="644"/>
                    <a:pt x="191" y="1287"/>
                    <a:pt x="453" y="1882"/>
                  </a:cubicBezTo>
                  <a:lnTo>
                    <a:pt x="2715" y="1882"/>
                  </a:lnTo>
                  <a:cubicBezTo>
                    <a:pt x="2572" y="1263"/>
                    <a:pt x="2501" y="620"/>
                    <a:pt x="2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2818400" y="4274750"/>
              <a:ext cx="78625" cy="59550"/>
            </a:xfrm>
            <a:custGeom>
              <a:rect b="b" l="l" r="r" t="t"/>
              <a:pathLst>
                <a:path extrusionOk="0" h="2382" w="3145">
                  <a:moveTo>
                    <a:pt x="1" y="0"/>
                  </a:moveTo>
                  <a:cubicBezTo>
                    <a:pt x="715" y="1167"/>
                    <a:pt x="1835" y="2000"/>
                    <a:pt x="3144" y="2382"/>
                  </a:cubicBezTo>
                  <a:cubicBezTo>
                    <a:pt x="2644" y="1667"/>
                    <a:pt x="2263" y="857"/>
                    <a:pt x="2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2967250" y="4274750"/>
              <a:ext cx="78025" cy="59550"/>
            </a:xfrm>
            <a:custGeom>
              <a:rect b="b" l="l" r="r" t="t"/>
              <a:pathLst>
                <a:path extrusionOk="0" h="2382" w="3121">
                  <a:moveTo>
                    <a:pt x="1072" y="0"/>
                  </a:moveTo>
                  <a:cubicBezTo>
                    <a:pt x="858" y="857"/>
                    <a:pt x="501" y="1667"/>
                    <a:pt x="1" y="2382"/>
                  </a:cubicBezTo>
                  <a:cubicBezTo>
                    <a:pt x="1310" y="2000"/>
                    <a:pt x="2406" y="1167"/>
                    <a:pt x="3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2997625" y="4212225"/>
              <a:ext cx="67875" cy="47050"/>
            </a:xfrm>
            <a:custGeom>
              <a:rect b="b" l="l" r="r" t="t"/>
              <a:pathLst>
                <a:path extrusionOk="0" h="1882" w="2715">
                  <a:moveTo>
                    <a:pt x="214" y="1"/>
                  </a:moveTo>
                  <a:cubicBezTo>
                    <a:pt x="191" y="620"/>
                    <a:pt x="119" y="1263"/>
                    <a:pt x="0" y="1882"/>
                  </a:cubicBezTo>
                  <a:lnTo>
                    <a:pt x="2263" y="1882"/>
                  </a:lnTo>
                  <a:cubicBezTo>
                    <a:pt x="2524" y="1287"/>
                    <a:pt x="2667" y="644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2939875" y="421222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0" y="1"/>
                  </a:moveTo>
                  <a:lnTo>
                    <a:pt x="0" y="1882"/>
                  </a:lnTo>
                  <a:lnTo>
                    <a:pt x="1667" y="1882"/>
                  </a:lnTo>
                  <a:cubicBezTo>
                    <a:pt x="1786" y="1263"/>
                    <a:pt x="1858" y="620"/>
                    <a:pt x="1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2900575" y="4069350"/>
              <a:ext cx="63725" cy="63125"/>
            </a:xfrm>
            <a:custGeom>
              <a:rect b="b" l="l" r="r" t="t"/>
              <a:pathLst>
                <a:path extrusionOk="0" h="2525" w="2549">
                  <a:moveTo>
                    <a:pt x="1263" y="0"/>
                  </a:moveTo>
                  <a:cubicBezTo>
                    <a:pt x="548" y="24"/>
                    <a:pt x="0" y="595"/>
                    <a:pt x="0" y="1310"/>
                  </a:cubicBezTo>
                  <a:cubicBezTo>
                    <a:pt x="36" y="2120"/>
                    <a:pt x="649" y="2524"/>
                    <a:pt x="1266" y="2524"/>
                  </a:cubicBezTo>
                  <a:cubicBezTo>
                    <a:pt x="1882" y="2524"/>
                    <a:pt x="2501" y="2120"/>
                    <a:pt x="2549" y="1310"/>
                  </a:cubicBezTo>
                  <a:cubicBezTo>
                    <a:pt x="2525" y="595"/>
                    <a:pt x="1977" y="24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2995225" y="4102075"/>
              <a:ext cx="54800" cy="47450"/>
            </a:xfrm>
            <a:custGeom>
              <a:rect b="b" l="l" r="r" t="t"/>
              <a:pathLst>
                <a:path extrusionOk="0" h="1898" w="2192">
                  <a:moveTo>
                    <a:pt x="1263" y="1"/>
                  </a:moveTo>
                  <a:cubicBezTo>
                    <a:pt x="430" y="1"/>
                    <a:pt x="1" y="1025"/>
                    <a:pt x="596" y="1620"/>
                  </a:cubicBezTo>
                  <a:cubicBezTo>
                    <a:pt x="788" y="1812"/>
                    <a:pt x="1022" y="1898"/>
                    <a:pt x="1250" y="1898"/>
                  </a:cubicBezTo>
                  <a:cubicBezTo>
                    <a:pt x="1732" y="1898"/>
                    <a:pt x="2192" y="1519"/>
                    <a:pt x="2192" y="954"/>
                  </a:cubicBezTo>
                  <a:cubicBezTo>
                    <a:pt x="2192" y="430"/>
                    <a:pt x="178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2805900" y="4102075"/>
              <a:ext cx="54800" cy="47450"/>
            </a:xfrm>
            <a:custGeom>
              <a:rect b="b" l="l" r="r" t="t"/>
              <a:pathLst>
                <a:path extrusionOk="0" h="1898" w="2192">
                  <a:moveTo>
                    <a:pt x="1263" y="1"/>
                  </a:moveTo>
                  <a:cubicBezTo>
                    <a:pt x="430" y="1"/>
                    <a:pt x="1" y="1025"/>
                    <a:pt x="596" y="1620"/>
                  </a:cubicBezTo>
                  <a:cubicBezTo>
                    <a:pt x="788" y="1812"/>
                    <a:pt x="1022" y="1898"/>
                    <a:pt x="1250" y="1898"/>
                  </a:cubicBezTo>
                  <a:cubicBezTo>
                    <a:pt x="1732" y="1898"/>
                    <a:pt x="2192" y="1519"/>
                    <a:pt x="2192" y="954"/>
                  </a:cubicBezTo>
                  <a:cubicBezTo>
                    <a:pt x="2192" y="430"/>
                    <a:pt x="178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2994050" y="4157450"/>
              <a:ext cx="72050" cy="38725"/>
            </a:xfrm>
            <a:custGeom>
              <a:rect b="b" l="l" r="r" t="t"/>
              <a:pathLst>
                <a:path extrusionOk="0" h="1549" w="2882">
                  <a:moveTo>
                    <a:pt x="381" y="1"/>
                  </a:moveTo>
                  <a:cubicBezTo>
                    <a:pt x="215" y="96"/>
                    <a:pt x="96" y="239"/>
                    <a:pt x="0" y="406"/>
                  </a:cubicBezTo>
                  <a:cubicBezTo>
                    <a:pt x="24" y="572"/>
                    <a:pt x="48" y="739"/>
                    <a:pt x="48" y="929"/>
                  </a:cubicBezTo>
                  <a:lnTo>
                    <a:pt x="48" y="1549"/>
                  </a:lnTo>
                  <a:lnTo>
                    <a:pt x="2644" y="1549"/>
                  </a:lnTo>
                  <a:cubicBezTo>
                    <a:pt x="2763" y="1549"/>
                    <a:pt x="2882" y="1453"/>
                    <a:pt x="2882" y="1334"/>
                  </a:cubicBezTo>
                  <a:cubicBezTo>
                    <a:pt x="2882" y="810"/>
                    <a:pt x="2644" y="310"/>
                    <a:pt x="2239" y="1"/>
                  </a:cubicBezTo>
                  <a:cubicBezTo>
                    <a:pt x="1953" y="203"/>
                    <a:pt x="1626" y="304"/>
                    <a:pt x="1301" y="304"/>
                  </a:cubicBezTo>
                  <a:cubicBezTo>
                    <a:pt x="977" y="304"/>
                    <a:pt x="655" y="203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2883950" y="4141375"/>
              <a:ext cx="95825" cy="54850"/>
            </a:xfrm>
            <a:custGeom>
              <a:rect b="b" l="l" r="r" t="t"/>
              <a:pathLst>
                <a:path extrusionOk="0" h="2194" w="3833">
                  <a:moveTo>
                    <a:pt x="856" y="1"/>
                  </a:moveTo>
                  <a:cubicBezTo>
                    <a:pt x="332" y="382"/>
                    <a:pt x="22" y="1001"/>
                    <a:pt x="22" y="1644"/>
                  </a:cubicBezTo>
                  <a:lnTo>
                    <a:pt x="22" y="1882"/>
                  </a:lnTo>
                  <a:cubicBezTo>
                    <a:pt x="0" y="2038"/>
                    <a:pt x="145" y="2194"/>
                    <a:pt x="300" y="2194"/>
                  </a:cubicBezTo>
                  <a:cubicBezTo>
                    <a:pt x="310" y="2194"/>
                    <a:pt x="321" y="2193"/>
                    <a:pt x="332" y="2192"/>
                  </a:cubicBezTo>
                  <a:lnTo>
                    <a:pt x="3499" y="2192"/>
                  </a:lnTo>
                  <a:cubicBezTo>
                    <a:pt x="3512" y="2193"/>
                    <a:pt x="3524" y="2194"/>
                    <a:pt x="3536" y="2194"/>
                  </a:cubicBezTo>
                  <a:cubicBezTo>
                    <a:pt x="3708" y="2194"/>
                    <a:pt x="3833" y="2038"/>
                    <a:pt x="3833" y="1882"/>
                  </a:cubicBezTo>
                  <a:lnTo>
                    <a:pt x="3833" y="1572"/>
                  </a:lnTo>
                  <a:cubicBezTo>
                    <a:pt x="3833" y="929"/>
                    <a:pt x="3499" y="358"/>
                    <a:pt x="2975" y="1"/>
                  </a:cubicBezTo>
                  <a:cubicBezTo>
                    <a:pt x="2666" y="191"/>
                    <a:pt x="2285" y="310"/>
                    <a:pt x="1928" y="310"/>
                  </a:cubicBezTo>
                  <a:cubicBezTo>
                    <a:pt x="1547" y="310"/>
                    <a:pt x="1189" y="191"/>
                    <a:pt x="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2798175" y="4157450"/>
              <a:ext cx="72050" cy="38725"/>
            </a:xfrm>
            <a:custGeom>
              <a:rect b="b" l="l" r="r" t="t"/>
              <a:pathLst>
                <a:path extrusionOk="0" h="1549" w="2882">
                  <a:moveTo>
                    <a:pt x="643" y="1"/>
                  </a:moveTo>
                  <a:cubicBezTo>
                    <a:pt x="238" y="310"/>
                    <a:pt x="0" y="810"/>
                    <a:pt x="0" y="1334"/>
                  </a:cubicBezTo>
                  <a:lnTo>
                    <a:pt x="0" y="1549"/>
                  </a:lnTo>
                  <a:lnTo>
                    <a:pt x="2834" y="1549"/>
                  </a:lnTo>
                  <a:lnTo>
                    <a:pt x="2834" y="929"/>
                  </a:lnTo>
                  <a:cubicBezTo>
                    <a:pt x="2834" y="739"/>
                    <a:pt x="2834" y="572"/>
                    <a:pt x="2882" y="406"/>
                  </a:cubicBezTo>
                  <a:cubicBezTo>
                    <a:pt x="2787" y="239"/>
                    <a:pt x="2644" y="96"/>
                    <a:pt x="2501" y="1"/>
                  </a:cubicBezTo>
                  <a:cubicBezTo>
                    <a:pt x="2227" y="203"/>
                    <a:pt x="1899" y="304"/>
                    <a:pt x="1572" y="304"/>
                  </a:cubicBezTo>
                  <a:cubicBezTo>
                    <a:pt x="1245" y="304"/>
                    <a:pt x="917" y="203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38"/>
          <p:cNvGrpSpPr/>
          <p:nvPr/>
        </p:nvGrpSpPr>
        <p:grpSpPr>
          <a:xfrm>
            <a:off x="1680650" y="1366648"/>
            <a:ext cx="376990" cy="376113"/>
            <a:chOff x="1644350" y="3644850"/>
            <a:chExt cx="268550" cy="267925"/>
          </a:xfrm>
        </p:grpSpPr>
        <p:sp>
          <p:nvSpPr>
            <p:cNvPr id="716" name="Google Shape;716;p38"/>
            <p:cNvSpPr/>
            <p:nvPr/>
          </p:nvSpPr>
          <p:spPr>
            <a:xfrm>
              <a:off x="1841425" y="3810950"/>
              <a:ext cx="55400" cy="46850"/>
            </a:xfrm>
            <a:custGeom>
              <a:rect b="b" l="l" r="r" t="t"/>
              <a:pathLst>
                <a:path extrusionOk="0" h="1874" w="2216">
                  <a:moveTo>
                    <a:pt x="1263" y="1"/>
                  </a:moveTo>
                  <a:cubicBezTo>
                    <a:pt x="429" y="1"/>
                    <a:pt x="0" y="1001"/>
                    <a:pt x="596" y="1596"/>
                  </a:cubicBezTo>
                  <a:cubicBezTo>
                    <a:pt x="788" y="1788"/>
                    <a:pt x="1024" y="1874"/>
                    <a:pt x="1256" y="1874"/>
                  </a:cubicBezTo>
                  <a:cubicBezTo>
                    <a:pt x="1745" y="1874"/>
                    <a:pt x="2215" y="1495"/>
                    <a:pt x="2215" y="929"/>
                  </a:cubicBezTo>
                  <a:cubicBezTo>
                    <a:pt x="2215" y="406"/>
                    <a:pt x="1786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1658650" y="3669850"/>
              <a:ext cx="73250" cy="62700"/>
            </a:xfrm>
            <a:custGeom>
              <a:rect b="b" l="l" r="r" t="t"/>
              <a:pathLst>
                <a:path extrusionOk="0" h="2508" w="2930">
                  <a:moveTo>
                    <a:pt x="1667" y="1"/>
                  </a:moveTo>
                  <a:cubicBezTo>
                    <a:pt x="548" y="1"/>
                    <a:pt x="0" y="1358"/>
                    <a:pt x="786" y="2144"/>
                  </a:cubicBezTo>
                  <a:cubicBezTo>
                    <a:pt x="1045" y="2395"/>
                    <a:pt x="1358" y="2508"/>
                    <a:pt x="1664" y="2508"/>
                  </a:cubicBezTo>
                  <a:cubicBezTo>
                    <a:pt x="2313" y="2508"/>
                    <a:pt x="2930" y="2000"/>
                    <a:pt x="2930" y="1239"/>
                  </a:cubicBezTo>
                  <a:cubicBezTo>
                    <a:pt x="2930" y="548"/>
                    <a:pt x="2358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1755700" y="3861550"/>
              <a:ext cx="157200" cy="51225"/>
            </a:xfrm>
            <a:custGeom>
              <a:rect b="b" l="l" r="r" t="t"/>
              <a:pathLst>
                <a:path extrusionOk="0" h="2049" w="6288">
                  <a:moveTo>
                    <a:pt x="453" y="1"/>
                  </a:moveTo>
                  <a:cubicBezTo>
                    <a:pt x="143" y="311"/>
                    <a:pt x="0" y="692"/>
                    <a:pt x="0" y="1120"/>
                  </a:cubicBezTo>
                  <a:lnTo>
                    <a:pt x="0" y="1763"/>
                  </a:lnTo>
                  <a:cubicBezTo>
                    <a:pt x="0" y="1930"/>
                    <a:pt x="143" y="2049"/>
                    <a:pt x="334" y="2049"/>
                  </a:cubicBezTo>
                  <a:lnTo>
                    <a:pt x="2834" y="2049"/>
                  </a:lnTo>
                  <a:cubicBezTo>
                    <a:pt x="2846" y="1858"/>
                    <a:pt x="2995" y="1763"/>
                    <a:pt x="3144" y="1763"/>
                  </a:cubicBezTo>
                  <a:cubicBezTo>
                    <a:pt x="3292" y="1763"/>
                    <a:pt x="3441" y="1858"/>
                    <a:pt x="3453" y="2049"/>
                  </a:cubicBezTo>
                  <a:lnTo>
                    <a:pt x="5978" y="2049"/>
                  </a:lnTo>
                  <a:cubicBezTo>
                    <a:pt x="6120" y="2049"/>
                    <a:pt x="6263" y="1906"/>
                    <a:pt x="6287" y="1763"/>
                  </a:cubicBezTo>
                  <a:lnTo>
                    <a:pt x="6287" y="1120"/>
                  </a:lnTo>
                  <a:cubicBezTo>
                    <a:pt x="6287" y="715"/>
                    <a:pt x="6120" y="311"/>
                    <a:pt x="5835" y="25"/>
                  </a:cubicBezTo>
                  <a:lnTo>
                    <a:pt x="5811" y="1"/>
                  </a:lnTo>
                  <a:cubicBezTo>
                    <a:pt x="5501" y="322"/>
                    <a:pt x="5096" y="483"/>
                    <a:pt x="4692" y="483"/>
                  </a:cubicBezTo>
                  <a:cubicBezTo>
                    <a:pt x="4287" y="483"/>
                    <a:pt x="3882" y="322"/>
                    <a:pt x="3572" y="1"/>
                  </a:cubicBezTo>
                  <a:cubicBezTo>
                    <a:pt x="3287" y="311"/>
                    <a:pt x="3120" y="692"/>
                    <a:pt x="3120" y="1120"/>
                  </a:cubicBezTo>
                  <a:cubicBezTo>
                    <a:pt x="3120" y="692"/>
                    <a:pt x="2977" y="311"/>
                    <a:pt x="2667" y="1"/>
                  </a:cubicBezTo>
                  <a:cubicBezTo>
                    <a:pt x="2370" y="322"/>
                    <a:pt x="1965" y="483"/>
                    <a:pt x="1560" y="483"/>
                  </a:cubicBezTo>
                  <a:cubicBezTo>
                    <a:pt x="1155" y="483"/>
                    <a:pt x="750" y="322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1763425" y="3810950"/>
              <a:ext cx="54800" cy="46850"/>
            </a:xfrm>
            <a:custGeom>
              <a:rect b="b" l="l" r="r" t="t"/>
              <a:pathLst>
                <a:path extrusionOk="0" h="1874" w="2192">
                  <a:moveTo>
                    <a:pt x="1263" y="1"/>
                  </a:moveTo>
                  <a:cubicBezTo>
                    <a:pt x="406" y="1"/>
                    <a:pt x="1" y="1001"/>
                    <a:pt x="596" y="1596"/>
                  </a:cubicBezTo>
                  <a:cubicBezTo>
                    <a:pt x="780" y="1788"/>
                    <a:pt x="1011" y="1874"/>
                    <a:pt x="1240" y="1874"/>
                  </a:cubicBezTo>
                  <a:cubicBezTo>
                    <a:pt x="1721" y="1874"/>
                    <a:pt x="2192" y="1495"/>
                    <a:pt x="2192" y="929"/>
                  </a:cubicBezTo>
                  <a:cubicBezTo>
                    <a:pt x="2192" y="406"/>
                    <a:pt x="1763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1644350" y="3850175"/>
              <a:ext cx="111950" cy="31050"/>
            </a:xfrm>
            <a:custGeom>
              <a:rect b="b" l="l" r="r" t="t"/>
              <a:pathLst>
                <a:path extrusionOk="0" h="1242" w="4478">
                  <a:moveTo>
                    <a:pt x="293" y="1"/>
                  </a:moveTo>
                  <a:cubicBezTo>
                    <a:pt x="124" y="1"/>
                    <a:pt x="3" y="136"/>
                    <a:pt x="25" y="313"/>
                  </a:cubicBezTo>
                  <a:lnTo>
                    <a:pt x="25" y="932"/>
                  </a:lnTo>
                  <a:cubicBezTo>
                    <a:pt x="1" y="1099"/>
                    <a:pt x="144" y="1242"/>
                    <a:pt x="334" y="1242"/>
                  </a:cubicBezTo>
                  <a:lnTo>
                    <a:pt x="3859" y="1242"/>
                  </a:lnTo>
                  <a:cubicBezTo>
                    <a:pt x="3906" y="789"/>
                    <a:pt x="4121" y="361"/>
                    <a:pt x="4454" y="27"/>
                  </a:cubicBezTo>
                  <a:lnTo>
                    <a:pt x="4478" y="3"/>
                  </a:lnTo>
                  <a:lnTo>
                    <a:pt x="334" y="3"/>
                  </a:lnTo>
                  <a:cubicBezTo>
                    <a:pt x="320" y="2"/>
                    <a:pt x="307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1755700" y="3644850"/>
              <a:ext cx="157200" cy="111350"/>
            </a:xfrm>
            <a:custGeom>
              <a:rect b="b" l="l" r="r" t="t"/>
              <a:pathLst>
                <a:path extrusionOk="0" h="4454" w="6288">
                  <a:moveTo>
                    <a:pt x="929" y="0"/>
                  </a:moveTo>
                  <a:cubicBezTo>
                    <a:pt x="405" y="0"/>
                    <a:pt x="0" y="429"/>
                    <a:pt x="0" y="953"/>
                  </a:cubicBezTo>
                  <a:lnTo>
                    <a:pt x="0" y="2692"/>
                  </a:lnTo>
                  <a:cubicBezTo>
                    <a:pt x="143" y="2596"/>
                    <a:pt x="310" y="2572"/>
                    <a:pt x="453" y="2572"/>
                  </a:cubicBezTo>
                  <a:cubicBezTo>
                    <a:pt x="1072" y="2572"/>
                    <a:pt x="1548" y="3049"/>
                    <a:pt x="1572" y="3668"/>
                  </a:cubicBezTo>
                  <a:lnTo>
                    <a:pt x="1572" y="4454"/>
                  </a:lnTo>
                  <a:lnTo>
                    <a:pt x="5335" y="4454"/>
                  </a:lnTo>
                  <a:cubicBezTo>
                    <a:pt x="5835" y="4454"/>
                    <a:pt x="6263" y="4025"/>
                    <a:pt x="6263" y="3501"/>
                  </a:cubicBezTo>
                  <a:lnTo>
                    <a:pt x="6263" y="977"/>
                  </a:lnTo>
                  <a:cubicBezTo>
                    <a:pt x="6287" y="453"/>
                    <a:pt x="5858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1644350" y="3724025"/>
              <a:ext cx="134575" cy="110175"/>
            </a:xfrm>
            <a:custGeom>
              <a:rect b="b" l="l" r="r" t="t"/>
              <a:pathLst>
                <a:path extrusionOk="0" h="4407" w="5383">
                  <a:moveTo>
                    <a:pt x="4907" y="1"/>
                  </a:moveTo>
                  <a:lnTo>
                    <a:pt x="4907" y="25"/>
                  </a:lnTo>
                  <a:cubicBezTo>
                    <a:pt x="4668" y="25"/>
                    <a:pt x="4454" y="239"/>
                    <a:pt x="4454" y="501"/>
                  </a:cubicBezTo>
                  <a:lnTo>
                    <a:pt x="4454" y="2216"/>
                  </a:lnTo>
                  <a:cubicBezTo>
                    <a:pt x="4430" y="2406"/>
                    <a:pt x="4281" y="2501"/>
                    <a:pt x="4133" y="2501"/>
                  </a:cubicBezTo>
                  <a:cubicBezTo>
                    <a:pt x="3984" y="2501"/>
                    <a:pt x="3835" y="2406"/>
                    <a:pt x="3811" y="2216"/>
                  </a:cubicBezTo>
                  <a:lnTo>
                    <a:pt x="3811" y="2001"/>
                  </a:lnTo>
                  <a:cubicBezTo>
                    <a:pt x="3811" y="1501"/>
                    <a:pt x="3621" y="1025"/>
                    <a:pt x="3287" y="644"/>
                  </a:cubicBezTo>
                  <a:cubicBezTo>
                    <a:pt x="2964" y="859"/>
                    <a:pt x="2597" y="962"/>
                    <a:pt x="2234" y="962"/>
                  </a:cubicBezTo>
                  <a:cubicBezTo>
                    <a:pt x="1713" y="962"/>
                    <a:pt x="1199" y="751"/>
                    <a:pt x="834" y="358"/>
                  </a:cubicBezTo>
                  <a:cubicBezTo>
                    <a:pt x="310" y="691"/>
                    <a:pt x="1" y="1287"/>
                    <a:pt x="25" y="1906"/>
                  </a:cubicBezTo>
                  <a:lnTo>
                    <a:pt x="25" y="3454"/>
                  </a:lnTo>
                  <a:cubicBezTo>
                    <a:pt x="1" y="3978"/>
                    <a:pt x="429" y="4406"/>
                    <a:pt x="953" y="4406"/>
                  </a:cubicBezTo>
                  <a:lnTo>
                    <a:pt x="3335" y="4406"/>
                  </a:lnTo>
                  <a:cubicBezTo>
                    <a:pt x="3954" y="4406"/>
                    <a:pt x="3954" y="3454"/>
                    <a:pt x="3335" y="3454"/>
                  </a:cubicBezTo>
                  <a:lnTo>
                    <a:pt x="1596" y="3454"/>
                  </a:lnTo>
                  <a:cubicBezTo>
                    <a:pt x="1582" y="3456"/>
                    <a:pt x="1569" y="3456"/>
                    <a:pt x="1555" y="3456"/>
                  </a:cubicBezTo>
                  <a:cubicBezTo>
                    <a:pt x="1386" y="3456"/>
                    <a:pt x="1263" y="3321"/>
                    <a:pt x="1263" y="3144"/>
                  </a:cubicBezTo>
                  <a:lnTo>
                    <a:pt x="1263" y="2525"/>
                  </a:lnTo>
                  <a:cubicBezTo>
                    <a:pt x="1287" y="2335"/>
                    <a:pt x="1436" y="2239"/>
                    <a:pt x="1584" y="2239"/>
                  </a:cubicBezTo>
                  <a:cubicBezTo>
                    <a:pt x="1733" y="2239"/>
                    <a:pt x="1882" y="2335"/>
                    <a:pt x="1906" y="2525"/>
                  </a:cubicBezTo>
                  <a:lnTo>
                    <a:pt x="1906" y="2835"/>
                  </a:lnTo>
                  <a:lnTo>
                    <a:pt x="3335" y="2835"/>
                  </a:lnTo>
                  <a:cubicBezTo>
                    <a:pt x="3883" y="2835"/>
                    <a:pt x="4335" y="3240"/>
                    <a:pt x="4430" y="3787"/>
                  </a:cubicBezTo>
                  <a:lnTo>
                    <a:pt x="4573" y="3787"/>
                  </a:lnTo>
                  <a:cubicBezTo>
                    <a:pt x="4716" y="3406"/>
                    <a:pt x="5026" y="3120"/>
                    <a:pt x="5383" y="2978"/>
                  </a:cubicBezTo>
                  <a:lnTo>
                    <a:pt x="5383" y="477"/>
                  </a:lnTo>
                  <a:cubicBezTo>
                    <a:pt x="5383" y="215"/>
                    <a:pt x="5169" y="25"/>
                    <a:pt x="4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7067739" y="1397801"/>
            <a:ext cx="376113" cy="351898"/>
            <a:chOff x="2798175" y="3236425"/>
            <a:chExt cx="267925" cy="250675"/>
          </a:xfrm>
        </p:grpSpPr>
        <p:sp>
          <p:nvSpPr>
            <p:cNvPr id="724" name="Google Shape;724;p38"/>
            <p:cNvSpPr/>
            <p:nvPr/>
          </p:nvSpPr>
          <p:spPr>
            <a:xfrm>
              <a:off x="2858900" y="3456125"/>
              <a:ext cx="146475" cy="30975"/>
            </a:xfrm>
            <a:custGeom>
              <a:rect b="b" l="l" r="r" t="t"/>
              <a:pathLst>
                <a:path extrusionOk="0" h="1239" w="5859">
                  <a:moveTo>
                    <a:pt x="1358" y="0"/>
                  </a:moveTo>
                  <a:lnTo>
                    <a:pt x="1358" y="620"/>
                  </a:lnTo>
                  <a:lnTo>
                    <a:pt x="405" y="620"/>
                  </a:lnTo>
                  <a:cubicBezTo>
                    <a:pt x="0" y="620"/>
                    <a:pt x="0" y="1239"/>
                    <a:pt x="405" y="1239"/>
                  </a:cubicBezTo>
                  <a:lnTo>
                    <a:pt x="5430" y="1239"/>
                  </a:lnTo>
                  <a:cubicBezTo>
                    <a:pt x="5859" y="1239"/>
                    <a:pt x="5859" y="620"/>
                    <a:pt x="5430" y="620"/>
                  </a:cubicBezTo>
                  <a:lnTo>
                    <a:pt x="4501" y="62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939875" y="3236425"/>
              <a:ext cx="126225" cy="156625"/>
            </a:xfrm>
            <a:custGeom>
              <a:rect b="b" l="l" r="r" t="t"/>
              <a:pathLst>
                <a:path extrusionOk="0" h="6265" w="5049">
                  <a:moveTo>
                    <a:pt x="2172" y="1552"/>
                  </a:moveTo>
                  <a:cubicBezTo>
                    <a:pt x="2686" y="1552"/>
                    <a:pt x="3144" y="1959"/>
                    <a:pt x="3144" y="2501"/>
                  </a:cubicBezTo>
                  <a:cubicBezTo>
                    <a:pt x="3144" y="2716"/>
                    <a:pt x="3072" y="2906"/>
                    <a:pt x="2929" y="3073"/>
                  </a:cubicBezTo>
                  <a:cubicBezTo>
                    <a:pt x="3453" y="3335"/>
                    <a:pt x="3763" y="3859"/>
                    <a:pt x="3763" y="4454"/>
                  </a:cubicBezTo>
                  <a:lnTo>
                    <a:pt x="3763" y="5335"/>
                  </a:lnTo>
                  <a:cubicBezTo>
                    <a:pt x="3763" y="5502"/>
                    <a:pt x="3620" y="5645"/>
                    <a:pt x="3453" y="5645"/>
                  </a:cubicBezTo>
                  <a:lnTo>
                    <a:pt x="953" y="5645"/>
                  </a:lnTo>
                  <a:cubicBezTo>
                    <a:pt x="762" y="5645"/>
                    <a:pt x="619" y="5502"/>
                    <a:pt x="619" y="5335"/>
                  </a:cubicBezTo>
                  <a:lnTo>
                    <a:pt x="619" y="4454"/>
                  </a:lnTo>
                  <a:cubicBezTo>
                    <a:pt x="619" y="3859"/>
                    <a:pt x="953" y="3335"/>
                    <a:pt x="1453" y="3073"/>
                  </a:cubicBezTo>
                  <a:cubicBezTo>
                    <a:pt x="1048" y="2573"/>
                    <a:pt x="1286" y="1811"/>
                    <a:pt x="1881" y="1596"/>
                  </a:cubicBezTo>
                  <a:cubicBezTo>
                    <a:pt x="1979" y="1567"/>
                    <a:pt x="2076" y="1552"/>
                    <a:pt x="2172" y="1552"/>
                  </a:cubicBezTo>
                  <a:close/>
                  <a:moveTo>
                    <a:pt x="0" y="1"/>
                  </a:moveTo>
                  <a:lnTo>
                    <a:pt x="0" y="6264"/>
                  </a:lnTo>
                  <a:lnTo>
                    <a:pt x="5049" y="6264"/>
                  </a:lnTo>
                  <a:lnTo>
                    <a:pt x="5049" y="930"/>
                  </a:lnTo>
                  <a:cubicBezTo>
                    <a:pt x="5049" y="430"/>
                    <a:pt x="4620" y="1"/>
                    <a:pt x="4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798175" y="3409100"/>
              <a:ext cx="267925" cy="30975"/>
            </a:xfrm>
            <a:custGeom>
              <a:rect b="b" l="l" r="r" t="t"/>
              <a:pathLst>
                <a:path extrusionOk="0" h="1239" w="10717">
                  <a:moveTo>
                    <a:pt x="0" y="0"/>
                  </a:moveTo>
                  <a:lnTo>
                    <a:pt x="0" y="286"/>
                  </a:lnTo>
                  <a:cubicBezTo>
                    <a:pt x="0" y="810"/>
                    <a:pt x="429" y="1238"/>
                    <a:pt x="953" y="1238"/>
                  </a:cubicBezTo>
                  <a:lnTo>
                    <a:pt x="9764" y="1238"/>
                  </a:lnTo>
                  <a:cubicBezTo>
                    <a:pt x="10288" y="1238"/>
                    <a:pt x="10717" y="810"/>
                    <a:pt x="10717" y="286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859500" y="3291150"/>
              <a:ext cx="21075" cy="15625"/>
            </a:xfrm>
            <a:custGeom>
              <a:rect b="b" l="l" r="r" t="t"/>
              <a:pathLst>
                <a:path extrusionOk="0" h="625" w="843">
                  <a:moveTo>
                    <a:pt x="426" y="0"/>
                  </a:moveTo>
                  <a:cubicBezTo>
                    <a:pt x="411" y="0"/>
                    <a:pt x="397" y="1"/>
                    <a:pt x="381" y="3"/>
                  </a:cubicBezTo>
                  <a:cubicBezTo>
                    <a:pt x="0" y="50"/>
                    <a:pt x="0" y="598"/>
                    <a:pt x="381" y="622"/>
                  </a:cubicBezTo>
                  <a:cubicBezTo>
                    <a:pt x="397" y="623"/>
                    <a:pt x="411" y="624"/>
                    <a:pt x="426" y="624"/>
                  </a:cubicBezTo>
                  <a:cubicBezTo>
                    <a:pt x="843" y="624"/>
                    <a:pt x="8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2985125" y="3291150"/>
              <a:ext cx="21075" cy="15625"/>
            </a:xfrm>
            <a:custGeom>
              <a:rect b="b" l="l" r="r" t="t"/>
              <a:pathLst>
                <a:path extrusionOk="0" h="625" w="843">
                  <a:moveTo>
                    <a:pt x="426" y="0"/>
                  </a:moveTo>
                  <a:cubicBezTo>
                    <a:pt x="411" y="0"/>
                    <a:pt x="396" y="1"/>
                    <a:pt x="381" y="3"/>
                  </a:cubicBezTo>
                  <a:cubicBezTo>
                    <a:pt x="0" y="50"/>
                    <a:pt x="0" y="598"/>
                    <a:pt x="381" y="622"/>
                  </a:cubicBezTo>
                  <a:cubicBezTo>
                    <a:pt x="396" y="623"/>
                    <a:pt x="411" y="624"/>
                    <a:pt x="426" y="624"/>
                  </a:cubicBezTo>
                  <a:cubicBezTo>
                    <a:pt x="842" y="624"/>
                    <a:pt x="842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2971425" y="3323950"/>
              <a:ext cx="47050" cy="38125"/>
            </a:xfrm>
            <a:custGeom>
              <a:rect b="b" l="l" r="r" t="t"/>
              <a:pathLst>
                <a:path extrusionOk="0" h="1525" w="1882">
                  <a:moveTo>
                    <a:pt x="929" y="1"/>
                  </a:moveTo>
                  <a:cubicBezTo>
                    <a:pt x="405" y="1"/>
                    <a:pt x="0" y="429"/>
                    <a:pt x="0" y="953"/>
                  </a:cubicBezTo>
                  <a:lnTo>
                    <a:pt x="0" y="1525"/>
                  </a:lnTo>
                  <a:lnTo>
                    <a:pt x="1882" y="1525"/>
                  </a:lnTo>
                  <a:lnTo>
                    <a:pt x="1882" y="953"/>
                  </a:lnTo>
                  <a:cubicBezTo>
                    <a:pt x="1882" y="453"/>
                    <a:pt x="1453" y="24"/>
                    <a:pt x="929" y="24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845800" y="3323950"/>
              <a:ext cx="47050" cy="38125"/>
            </a:xfrm>
            <a:custGeom>
              <a:rect b="b" l="l" r="r" t="t"/>
              <a:pathLst>
                <a:path extrusionOk="0" h="1525" w="1882">
                  <a:moveTo>
                    <a:pt x="929" y="1"/>
                  </a:moveTo>
                  <a:cubicBezTo>
                    <a:pt x="429" y="1"/>
                    <a:pt x="0" y="429"/>
                    <a:pt x="0" y="953"/>
                  </a:cubicBezTo>
                  <a:lnTo>
                    <a:pt x="0" y="1525"/>
                  </a:lnTo>
                  <a:lnTo>
                    <a:pt x="1882" y="1525"/>
                  </a:lnTo>
                  <a:lnTo>
                    <a:pt x="1882" y="953"/>
                  </a:lnTo>
                  <a:cubicBezTo>
                    <a:pt x="1882" y="453"/>
                    <a:pt x="1453" y="24"/>
                    <a:pt x="929" y="24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798175" y="3236425"/>
              <a:ext cx="126225" cy="156625"/>
            </a:xfrm>
            <a:custGeom>
              <a:rect b="b" l="l" r="r" t="t"/>
              <a:pathLst>
                <a:path extrusionOk="0" h="6265" w="5049">
                  <a:moveTo>
                    <a:pt x="2834" y="1549"/>
                  </a:moveTo>
                  <a:cubicBezTo>
                    <a:pt x="3620" y="1549"/>
                    <a:pt x="4073" y="2454"/>
                    <a:pt x="3596" y="3073"/>
                  </a:cubicBezTo>
                  <a:cubicBezTo>
                    <a:pt x="4096" y="3335"/>
                    <a:pt x="4406" y="3883"/>
                    <a:pt x="4406" y="4454"/>
                  </a:cubicBezTo>
                  <a:lnTo>
                    <a:pt x="4406" y="5335"/>
                  </a:lnTo>
                  <a:cubicBezTo>
                    <a:pt x="4430" y="5502"/>
                    <a:pt x="4287" y="5645"/>
                    <a:pt x="4096" y="5645"/>
                  </a:cubicBezTo>
                  <a:lnTo>
                    <a:pt x="1596" y="5645"/>
                  </a:lnTo>
                  <a:cubicBezTo>
                    <a:pt x="1405" y="5645"/>
                    <a:pt x="1286" y="5502"/>
                    <a:pt x="1286" y="5335"/>
                  </a:cubicBezTo>
                  <a:lnTo>
                    <a:pt x="1286" y="4454"/>
                  </a:lnTo>
                  <a:cubicBezTo>
                    <a:pt x="1286" y="3859"/>
                    <a:pt x="1596" y="3335"/>
                    <a:pt x="2096" y="3073"/>
                  </a:cubicBezTo>
                  <a:cubicBezTo>
                    <a:pt x="1620" y="2454"/>
                    <a:pt x="2072" y="1549"/>
                    <a:pt x="2834" y="1549"/>
                  </a:cubicBezTo>
                  <a:close/>
                  <a:moveTo>
                    <a:pt x="953" y="1"/>
                  </a:moveTo>
                  <a:cubicBezTo>
                    <a:pt x="429" y="1"/>
                    <a:pt x="0" y="406"/>
                    <a:pt x="0" y="930"/>
                  </a:cubicBezTo>
                  <a:lnTo>
                    <a:pt x="0" y="6264"/>
                  </a:lnTo>
                  <a:lnTo>
                    <a:pt x="5049" y="6264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7074916" y="3078640"/>
            <a:ext cx="376113" cy="377833"/>
            <a:chOff x="5693425" y="2789300"/>
            <a:chExt cx="267925" cy="269150"/>
          </a:xfrm>
        </p:grpSpPr>
        <p:sp>
          <p:nvSpPr>
            <p:cNvPr id="733" name="Google Shape;733;p38"/>
            <p:cNvSpPr/>
            <p:nvPr/>
          </p:nvSpPr>
          <p:spPr>
            <a:xfrm>
              <a:off x="5698175" y="2789300"/>
              <a:ext cx="73250" cy="62275"/>
            </a:xfrm>
            <a:custGeom>
              <a:rect b="b" l="l" r="r" t="t"/>
              <a:pathLst>
                <a:path extrusionOk="0" h="2491" w="2930">
                  <a:moveTo>
                    <a:pt x="1733" y="1"/>
                  </a:moveTo>
                  <a:cubicBezTo>
                    <a:pt x="1719" y="1"/>
                    <a:pt x="1705" y="1"/>
                    <a:pt x="1691" y="1"/>
                  </a:cubicBezTo>
                  <a:cubicBezTo>
                    <a:pt x="572" y="1"/>
                    <a:pt x="1" y="1335"/>
                    <a:pt x="787" y="2121"/>
                  </a:cubicBezTo>
                  <a:cubicBezTo>
                    <a:pt x="1049" y="2376"/>
                    <a:pt x="1368" y="2491"/>
                    <a:pt x="1678" y="2491"/>
                  </a:cubicBezTo>
                  <a:cubicBezTo>
                    <a:pt x="2322" y="2491"/>
                    <a:pt x="2930" y="1995"/>
                    <a:pt x="2930" y="1240"/>
                  </a:cubicBezTo>
                  <a:cubicBezTo>
                    <a:pt x="2930" y="563"/>
                    <a:pt x="240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5785700" y="2789300"/>
              <a:ext cx="73250" cy="62450"/>
            </a:xfrm>
            <a:custGeom>
              <a:rect b="b" l="l" r="r" t="t"/>
              <a:pathLst>
                <a:path extrusionOk="0" h="2498" w="2930">
                  <a:moveTo>
                    <a:pt x="1709" y="1"/>
                  </a:moveTo>
                  <a:cubicBezTo>
                    <a:pt x="1695" y="1"/>
                    <a:pt x="1681" y="1"/>
                    <a:pt x="1667" y="1"/>
                  </a:cubicBezTo>
                  <a:cubicBezTo>
                    <a:pt x="548" y="1"/>
                    <a:pt x="0" y="1359"/>
                    <a:pt x="810" y="2145"/>
                  </a:cubicBezTo>
                  <a:cubicBezTo>
                    <a:pt x="1061" y="2388"/>
                    <a:pt x="1369" y="2498"/>
                    <a:pt x="1670" y="2498"/>
                  </a:cubicBezTo>
                  <a:cubicBezTo>
                    <a:pt x="2312" y="2498"/>
                    <a:pt x="2930" y="2001"/>
                    <a:pt x="2930" y="1240"/>
                  </a:cubicBezTo>
                  <a:cubicBezTo>
                    <a:pt x="2930" y="563"/>
                    <a:pt x="2381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5779150" y="2851825"/>
              <a:ext cx="94675" cy="47075"/>
            </a:xfrm>
            <a:custGeom>
              <a:rect b="b" l="l" r="r" t="t"/>
              <a:pathLst>
                <a:path extrusionOk="0" h="1883" w="3787">
                  <a:moveTo>
                    <a:pt x="3287" y="1"/>
                  </a:moveTo>
                  <a:cubicBezTo>
                    <a:pt x="3295" y="9"/>
                    <a:pt x="3303" y="18"/>
                    <a:pt x="3310" y="27"/>
                  </a:cubicBezTo>
                  <a:lnTo>
                    <a:pt x="3310" y="27"/>
                  </a:lnTo>
                  <a:cubicBezTo>
                    <a:pt x="3319" y="18"/>
                    <a:pt x="3327" y="9"/>
                    <a:pt x="3334" y="1"/>
                  </a:cubicBezTo>
                  <a:close/>
                  <a:moveTo>
                    <a:pt x="501" y="1"/>
                  </a:moveTo>
                  <a:cubicBezTo>
                    <a:pt x="191" y="358"/>
                    <a:pt x="0" y="787"/>
                    <a:pt x="0" y="1263"/>
                  </a:cubicBezTo>
                  <a:lnTo>
                    <a:pt x="0" y="1573"/>
                  </a:lnTo>
                  <a:cubicBezTo>
                    <a:pt x="0" y="1739"/>
                    <a:pt x="143" y="1882"/>
                    <a:pt x="310" y="1882"/>
                  </a:cubicBezTo>
                  <a:lnTo>
                    <a:pt x="3477" y="1882"/>
                  </a:lnTo>
                  <a:cubicBezTo>
                    <a:pt x="3644" y="1882"/>
                    <a:pt x="3787" y="1739"/>
                    <a:pt x="3787" y="1573"/>
                  </a:cubicBezTo>
                  <a:lnTo>
                    <a:pt x="3787" y="1263"/>
                  </a:lnTo>
                  <a:cubicBezTo>
                    <a:pt x="3787" y="798"/>
                    <a:pt x="3628" y="379"/>
                    <a:pt x="3310" y="27"/>
                  </a:cubicBezTo>
                  <a:lnTo>
                    <a:pt x="3310" y="27"/>
                  </a:lnTo>
                  <a:cubicBezTo>
                    <a:pt x="2932" y="426"/>
                    <a:pt x="2425" y="626"/>
                    <a:pt x="1917" y="626"/>
                  </a:cubicBezTo>
                  <a:cubicBezTo>
                    <a:pt x="1400" y="626"/>
                    <a:pt x="882" y="418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5872025" y="2789300"/>
              <a:ext cx="73250" cy="62275"/>
            </a:xfrm>
            <a:custGeom>
              <a:rect b="b" l="l" r="r" t="t"/>
              <a:pathLst>
                <a:path extrusionOk="0" h="2491" w="2930">
                  <a:moveTo>
                    <a:pt x="1709" y="1"/>
                  </a:moveTo>
                  <a:cubicBezTo>
                    <a:pt x="1695" y="1"/>
                    <a:pt x="1681" y="1"/>
                    <a:pt x="1667" y="1"/>
                  </a:cubicBezTo>
                  <a:cubicBezTo>
                    <a:pt x="548" y="1"/>
                    <a:pt x="0" y="1335"/>
                    <a:pt x="786" y="2121"/>
                  </a:cubicBezTo>
                  <a:cubicBezTo>
                    <a:pt x="1042" y="2376"/>
                    <a:pt x="1357" y="2491"/>
                    <a:pt x="1667" y="2491"/>
                  </a:cubicBezTo>
                  <a:cubicBezTo>
                    <a:pt x="2311" y="2491"/>
                    <a:pt x="2930" y="1995"/>
                    <a:pt x="2930" y="1240"/>
                  </a:cubicBezTo>
                  <a:cubicBezTo>
                    <a:pt x="2930" y="563"/>
                    <a:pt x="2381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5883925" y="2851825"/>
              <a:ext cx="77425" cy="47075"/>
            </a:xfrm>
            <a:custGeom>
              <a:rect b="b" l="l" r="r" t="t"/>
              <a:pathLst>
                <a:path extrusionOk="0" h="1883" w="3097">
                  <a:moveTo>
                    <a:pt x="2597" y="1"/>
                  </a:moveTo>
                  <a:cubicBezTo>
                    <a:pt x="2239" y="406"/>
                    <a:pt x="1715" y="644"/>
                    <a:pt x="1191" y="644"/>
                  </a:cubicBezTo>
                  <a:cubicBezTo>
                    <a:pt x="763" y="620"/>
                    <a:pt x="334" y="477"/>
                    <a:pt x="1" y="191"/>
                  </a:cubicBezTo>
                  <a:lnTo>
                    <a:pt x="1" y="191"/>
                  </a:lnTo>
                  <a:cubicBezTo>
                    <a:pt x="167" y="525"/>
                    <a:pt x="263" y="882"/>
                    <a:pt x="263" y="1263"/>
                  </a:cubicBezTo>
                  <a:lnTo>
                    <a:pt x="263" y="1573"/>
                  </a:lnTo>
                  <a:cubicBezTo>
                    <a:pt x="263" y="1692"/>
                    <a:pt x="239" y="1787"/>
                    <a:pt x="215" y="1882"/>
                  </a:cubicBezTo>
                  <a:lnTo>
                    <a:pt x="2763" y="1882"/>
                  </a:lnTo>
                  <a:cubicBezTo>
                    <a:pt x="2954" y="1882"/>
                    <a:pt x="3097" y="1739"/>
                    <a:pt x="3097" y="1573"/>
                  </a:cubicBezTo>
                  <a:lnTo>
                    <a:pt x="3097" y="1263"/>
                  </a:lnTo>
                  <a:cubicBezTo>
                    <a:pt x="3097" y="787"/>
                    <a:pt x="2906" y="358"/>
                    <a:pt x="2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5693425" y="2851825"/>
              <a:ext cx="76825" cy="47075"/>
            </a:xfrm>
            <a:custGeom>
              <a:rect b="b" l="l" r="r" t="t"/>
              <a:pathLst>
                <a:path extrusionOk="0" h="1883" w="3073">
                  <a:moveTo>
                    <a:pt x="500" y="1"/>
                  </a:moveTo>
                  <a:cubicBezTo>
                    <a:pt x="167" y="358"/>
                    <a:pt x="0" y="787"/>
                    <a:pt x="0" y="1263"/>
                  </a:cubicBezTo>
                  <a:lnTo>
                    <a:pt x="0" y="1573"/>
                  </a:lnTo>
                  <a:cubicBezTo>
                    <a:pt x="0" y="1739"/>
                    <a:pt x="119" y="1882"/>
                    <a:pt x="310" y="1882"/>
                  </a:cubicBezTo>
                  <a:lnTo>
                    <a:pt x="2858" y="1882"/>
                  </a:lnTo>
                  <a:cubicBezTo>
                    <a:pt x="2834" y="1787"/>
                    <a:pt x="2810" y="1692"/>
                    <a:pt x="2810" y="1573"/>
                  </a:cubicBezTo>
                  <a:lnTo>
                    <a:pt x="2810" y="1263"/>
                  </a:lnTo>
                  <a:cubicBezTo>
                    <a:pt x="2810" y="882"/>
                    <a:pt x="2905" y="525"/>
                    <a:pt x="3072" y="191"/>
                  </a:cubicBezTo>
                  <a:lnTo>
                    <a:pt x="3072" y="191"/>
                  </a:lnTo>
                  <a:cubicBezTo>
                    <a:pt x="2739" y="477"/>
                    <a:pt x="2310" y="620"/>
                    <a:pt x="1881" y="644"/>
                  </a:cubicBezTo>
                  <a:cubicBezTo>
                    <a:pt x="1358" y="644"/>
                    <a:pt x="834" y="406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5724375" y="2914950"/>
              <a:ext cx="204825" cy="143500"/>
            </a:xfrm>
            <a:custGeom>
              <a:rect b="b" l="l" r="r" t="t"/>
              <a:pathLst>
                <a:path extrusionOk="0" h="5740" w="8193">
                  <a:moveTo>
                    <a:pt x="0" y="0"/>
                  </a:moveTo>
                  <a:lnTo>
                    <a:pt x="0" y="929"/>
                  </a:lnTo>
                  <a:cubicBezTo>
                    <a:pt x="0" y="1453"/>
                    <a:pt x="405" y="1881"/>
                    <a:pt x="929" y="1881"/>
                  </a:cubicBezTo>
                  <a:lnTo>
                    <a:pt x="3787" y="1881"/>
                  </a:lnTo>
                  <a:lnTo>
                    <a:pt x="3787" y="3215"/>
                  </a:lnTo>
                  <a:cubicBezTo>
                    <a:pt x="2310" y="3596"/>
                    <a:pt x="2596" y="5739"/>
                    <a:pt x="4097" y="5739"/>
                  </a:cubicBezTo>
                  <a:cubicBezTo>
                    <a:pt x="5597" y="5739"/>
                    <a:pt x="5859" y="3596"/>
                    <a:pt x="4406" y="3215"/>
                  </a:cubicBezTo>
                  <a:lnTo>
                    <a:pt x="4406" y="1881"/>
                  </a:lnTo>
                  <a:lnTo>
                    <a:pt x="7240" y="1881"/>
                  </a:lnTo>
                  <a:cubicBezTo>
                    <a:pt x="7764" y="1881"/>
                    <a:pt x="8193" y="1453"/>
                    <a:pt x="8193" y="929"/>
                  </a:cubicBezTo>
                  <a:lnTo>
                    <a:pt x="8193" y="0"/>
                  </a:lnTo>
                  <a:lnTo>
                    <a:pt x="7573" y="0"/>
                  </a:lnTo>
                  <a:lnTo>
                    <a:pt x="7573" y="929"/>
                  </a:lnTo>
                  <a:cubicBezTo>
                    <a:pt x="7573" y="1096"/>
                    <a:pt x="7454" y="1238"/>
                    <a:pt x="7288" y="1238"/>
                  </a:cubicBezTo>
                  <a:lnTo>
                    <a:pt x="4406" y="1238"/>
                  </a:lnTo>
                  <a:lnTo>
                    <a:pt x="4406" y="0"/>
                  </a:lnTo>
                  <a:lnTo>
                    <a:pt x="3787" y="0"/>
                  </a:lnTo>
                  <a:lnTo>
                    <a:pt x="3787" y="1238"/>
                  </a:lnTo>
                  <a:lnTo>
                    <a:pt x="929" y="1238"/>
                  </a:lnTo>
                  <a:cubicBezTo>
                    <a:pt x="763" y="1238"/>
                    <a:pt x="620" y="1096"/>
                    <a:pt x="620" y="929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38"/>
          <p:cNvGrpSpPr/>
          <p:nvPr/>
        </p:nvGrpSpPr>
        <p:grpSpPr>
          <a:xfrm>
            <a:off x="4382572" y="1366637"/>
            <a:ext cx="376113" cy="376148"/>
            <a:chOff x="3378650" y="2789325"/>
            <a:chExt cx="267925" cy="267950"/>
          </a:xfrm>
        </p:grpSpPr>
        <p:sp>
          <p:nvSpPr>
            <p:cNvPr id="741" name="Google Shape;741;p38"/>
            <p:cNvSpPr/>
            <p:nvPr/>
          </p:nvSpPr>
          <p:spPr>
            <a:xfrm>
              <a:off x="3538800" y="2915525"/>
              <a:ext cx="91700" cy="78550"/>
            </a:xfrm>
            <a:custGeom>
              <a:rect b="b" l="l" r="r" t="t"/>
              <a:pathLst>
                <a:path extrusionOk="0" h="3142" w="3668">
                  <a:moveTo>
                    <a:pt x="2096" y="1"/>
                  </a:moveTo>
                  <a:cubicBezTo>
                    <a:pt x="715" y="1"/>
                    <a:pt x="1" y="1692"/>
                    <a:pt x="1001" y="2668"/>
                  </a:cubicBezTo>
                  <a:cubicBezTo>
                    <a:pt x="1320" y="2995"/>
                    <a:pt x="1715" y="3141"/>
                    <a:pt x="2102" y="3141"/>
                  </a:cubicBezTo>
                  <a:cubicBezTo>
                    <a:pt x="2901" y="3141"/>
                    <a:pt x="3668" y="2519"/>
                    <a:pt x="3668" y="1573"/>
                  </a:cubicBezTo>
                  <a:cubicBezTo>
                    <a:pt x="3668" y="715"/>
                    <a:pt x="2977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3393525" y="2789325"/>
              <a:ext cx="80400" cy="80400"/>
            </a:xfrm>
            <a:custGeom>
              <a:rect b="b" l="l" r="r" t="t"/>
              <a:pathLst>
                <a:path extrusionOk="0" h="3216" w="3216">
                  <a:moveTo>
                    <a:pt x="1596" y="0"/>
                  </a:moveTo>
                  <a:cubicBezTo>
                    <a:pt x="739" y="0"/>
                    <a:pt x="25" y="715"/>
                    <a:pt x="25" y="1572"/>
                  </a:cubicBezTo>
                  <a:cubicBezTo>
                    <a:pt x="1" y="2477"/>
                    <a:pt x="715" y="3215"/>
                    <a:pt x="1596" y="3215"/>
                  </a:cubicBezTo>
                  <a:cubicBezTo>
                    <a:pt x="2501" y="3215"/>
                    <a:pt x="3216" y="2477"/>
                    <a:pt x="3168" y="1572"/>
                  </a:cubicBezTo>
                  <a:cubicBezTo>
                    <a:pt x="3168" y="715"/>
                    <a:pt x="247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3502475" y="2789325"/>
              <a:ext cx="128625" cy="118200"/>
            </a:xfrm>
            <a:custGeom>
              <a:rect b="b" l="l" r="r" t="t"/>
              <a:pathLst>
                <a:path extrusionOk="0" h="4728" w="5145">
                  <a:moveTo>
                    <a:pt x="406" y="0"/>
                  </a:moveTo>
                  <a:cubicBezTo>
                    <a:pt x="1" y="0"/>
                    <a:pt x="1" y="619"/>
                    <a:pt x="406" y="619"/>
                  </a:cubicBezTo>
                  <a:cubicBezTo>
                    <a:pt x="1501" y="643"/>
                    <a:pt x="2430" y="1429"/>
                    <a:pt x="2597" y="2525"/>
                  </a:cubicBezTo>
                  <a:lnTo>
                    <a:pt x="2311" y="2525"/>
                  </a:lnTo>
                  <a:cubicBezTo>
                    <a:pt x="2049" y="2525"/>
                    <a:pt x="1906" y="2834"/>
                    <a:pt x="2049" y="3048"/>
                  </a:cubicBezTo>
                  <a:lnTo>
                    <a:pt x="3311" y="4620"/>
                  </a:lnTo>
                  <a:cubicBezTo>
                    <a:pt x="3371" y="4692"/>
                    <a:pt x="3460" y="4727"/>
                    <a:pt x="3552" y="4727"/>
                  </a:cubicBezTo>
                  <a:cubicBezTo>
                    <a:pt x="3644" y="4727"/>
                    <a:pt x="3740" y="4692"/>
                    <a:pt x="3811" y="4620"/>
                  </a:cubicBezTo>
                  <a:lnTo>
                    <a:pt x="5049" y="3048"/>
                  </a:lnTo>
                  <a:cubicBezTo>
                    <a:pt x="5145" y="2953"/>
                    <a:pt x="5145" y="2810"/>
                    <a:pt x="5097" y="2715"/>
                  </a:cubicBezTo>
                  <a:cubicBezTo>
                    <a:pt x="5049" y="2596"/>
                    <a:pt x="4930" y="2525"/>
                    <a:pt x="4811" y="2525"/>
                  </a:cubicBezTo>
                  <a:lnTo>
                    <a:pt x="4478" y="2525"/>
                  </a:lnTo>
                  <a:cubicBezTo>
                    <a:pt x="4311" y="1096"/>
                    <a:pt x="3121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3394125" y="2939050"/>
              <a:ext cx="129625" cy="118225"/>
            </a:xfrm>
            <a:custGeom>
              <a:rect b="b" l="l" r="r" t="t"/>
              <a:pathLst>
                <a:path extrusionOk="0" h="4729" w="5185">
                  <a:moveTo>
                    <a:pt x="1593" y="1"/>
                  </a:moveTo>
                  <a:cubicBezTo>
                    <a:pt x="1501" y="1"/>
                    <a:pt x="1406" y="36"/>
                    <a:pt x="1334" y="108"/>
                  </a:cubicBezTo>
                  <a:lnTo>
                    <a:pt x="96" y="1679"/>
                  </a:lnTo>
                  <a:cubicBezTo>
                    <a:pt x="1" y="1775"/>
                    <a:pt x="1" y="1894"/>
                    <a:pt x="48" y="2013"/>
                  </a:cubicBezTo>
                  <a:cubicBezTo>
                    <a:pt x="96" y="2132"/>
                    <a:pt x="215" y="2180"/>
                    <a:pt x="358" y="2180"/>
                  </a:cubicBezTo>
                  <a:lnTo>
                    <a:pt x="691" y="2180"/>
                  </a:lnTo>
                  <a:cubicBezTo>
                    <a:pt x="834" y="3608"/>
                    <a:pt x="2049" y="4704"/>
                    <a:pt x="3478" y="4728"/>
                  </a:cubicBezTo>
                  <a:lnTo>
                    <a:pt x="4740" y="4728"/>
                  </a:lnTo>
                  <a:cubicBezTo>
                    <a:pt x="4747" y="4728"/>
                    <a:pt x="4754" y="4728"/>
                    <a:pt x="4762" y="4728"/>
                  </a:cubicBezTo>
                  <a:cubicBezTo>
                    <a:pt x="5178" y="4728"/>
                    <a:pt x="5185" y="4082"/>
                    <a:pt x="4782" y="4082"/>
                  </a:cubicBezTo>
                  <a:cubicBezTo>
                    <a:pt x="4768" y="4082"/>
                    <a:pt x="4754" y="4083"/>
                    <a:pt x="4740" y="4085"/>
                  </a:cubicBezTo>
                  <a:cubicBezTo>
                    <a:pt x="3644" y="4085"/>
                    <a:pt x="2715" y="3275"/>
                    <a:pt x="2549" y="2180"/>
                  </a:cubicBezTo>
                  <a:lnTo>
                    <a:pt x="2835" y="2180"/>
                  </a:lnTo>
                  <a:cubicBezTo>
                    <a:pt x="3096" y="2180"/>
                    <a:pt x="3263" y="1870"/>
                    <a:pt x="3096" y="1679"/>
                  </a:cubicBezTo>
                  <a:lnTo>
                    <a:pt x="1834" y="108"/>
                  </a:lnTo>
                  <a:cubicBezTo>
                    <a:pt x="1775" y="36"/>
                    <a:pt x="1685" y="1"/>
                    <a:pt x="1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3536425" y="2993525"/>
              <a:ext cx="110150" cy="63725"/>
            </a:xfrm>
            <a:custGeom>
              <a:rect b="b" l="l" r="r" t="t"/>
              <a:pathLst>
                <a:path extrusionOk="0" h="2549" w="4406">
                  <a:moveTo>
                    <a:pt x="667" y="1"/>
                  </a:moveTo>
                  <a:cubicBezTo>
                    <a:pt x="238" y="429"/>
                    <a:pt x="0" y="1001"/>
                    <a:pt x="0" y="1596"/>
                  </a:cubicBezTo>
                  <a:lnTo>
                    <a:pt x="0" y="2239"/>
                  </a:lnTo>
                  <a:cubicBezTo>
                    <a:pt x="0" y="2406"/>
                    <a:pt x="143" y="2549"/>
                    <a:pt x="310" y="2549"/>
                  </a:cubicBezTo>
                  <a:lnTo>
                    <a:pt x="4073" y="2549"/>
                  </a:lnTo>
                  <a:cubicBezTo>
                    <a:pt x="4263" y="2549"/>
                    <a:pt x="4406" y="2406"/>
                    <a:pt x="4406" y="2239"/>
                  </a:cubicBezTo>
                  <a:lnTo>
                    <a:pt x="4406" y="1620"/>
                  </a:lnTo>
                  <a:cubicBezTo>
                    <a:pt x="4406" y="1025"/>
                    <a:pt x="4168" y="429"/>
                    <a:pt x="3739" y="24"/>
                  </a:cubicBezTo>
                  <a:lnTo>
                    <a:pt x="3739" y="1"/>
                  </a:lnTo>
                  <a:cubicBezTo>
                    <a:pt x="3310" y="417"/>
                    <a:pt x="2757" y="626"/>
                    <a:pt x="2203" y="626"/>
                  </a:cubicBezTo>
                  <a:cubicBezTo>
                    <a:pt x="1649" y="626"/>
                    <a:pt x="1096" y="417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3378650" y="2867900"/>
              <a:ext cx="110175" cy="63150"/>
            </a:xfrm>
            <a:custGeom>
              <a:rect b="b" l="l" r="r" t="t"/>
              <a:pathLst>
                <a:path extrusionOk="0" h="2526" w="4407">
                  <a:moveTo>
                    <a:pt x="3739" y="1"/>
                  </a:moveTo>
                  <a:lnTo>
                    <a:pt x="3739" y="25"/>
                  </a:lnTo>
                  <a:cubicBezTo>
                    <a:pt x="3311" y="441"/>
                    <a:pt x="2757" y="650"/>
                    <a:pt x="2203" y="650"/>
                  </a:cubicBezTo>
                  <a:cubicBezTo>
                    <a:pt x="1650" y="650"/>
                    <a:pt x="1096" y="441"/>
                    <a:pt x="667" y="25"/>
                  </a:cubicBezTo>
                  <a:cubicBezTo>
                    <a:pt x="239" y="429"/>
                    <a:pt x="0" y="1001"/>
                    <a:pt x="0" y="1573"/>
                  </a:cubicBezTo>
                  <a:lnTo>
                    <a:pt x="0" y="2215"/>
                  </a:lnTo>
                  <a:cubicBezTo>
                    <a:pt x="0" y="2382"/>
                    <a:pt x="143" y="2525"/>
                    <a:pt x="310" y="2525"/>
                  </a:cubicBezTo>
                  <a:lnTo>
                    <a:pt x="4073" y="2525"/>
                  </a:lnTo>
                  <a:cubicBezTo>
                    <a:pt x="4263" y="2525"/>
                    <a:pt x="4406" y="2382"/>
                    <a:pt x="4382" y="2215"/>
                  </a:cubicBezTo>
                  <a:lnTo>
                    <a:pt x="4382" y="1573"/>
                  </a:lnTo>
                  <a:cubicBezTo>
                    <a:pt x="4382" y="977"/>
                    <a:pt x="4144" y="429"/>
                    <a:pt x="3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38"/>
          <p:cNvGrpSpPr/>
          <p:nvPr/>
        </p:nvGrpSpPr>
        <p:grpSpPr>
          <a:xfrm>
            <a:off x="1691049" y="3042596"/>
            <a:ext cx="375271" cy="351862"/>
            <a:chOff x="6273900" y="2373175"/>
            <a:chExt cx="267325" cy="250650"/>
          </a:xfrm>
        </p:grpSpPr>
        <p:sp>
          <p:nvSpPr>
            <p:cNvPr id="748" name="Google Shape;748;p38"/>
            <p:cNvSpPr/>
            <p:nvPr/>
          </p:nvSpPr>
          <p:spPr>
            <a:xfrm>
              <a:off x="6366175" y="2373175"/>
              <a:ext cx="73250" cy="62725"/>
            </a:xfrm>
            <a:custGeom>
              <a:rect b="b" l="l" r="r" t="t"/>
              <a:pathLst>
                <a:path extrusionOk="0" h="2509" w="2930">
                  <a:moveTo>
                    <a:pt x="1668" y="0"/>
                  </a:moveTo>
                  <a:cubicBezTo>
                    <a:pt x="548" y="24"/>
                    <a:pt x="0" y="1357"/>
                    <a:pt x="810" y="2143"/>
                  </a:cubicBezTo>
                  <a:cubicBezTo>
                    <a:pt x="1063" y="2396"/>
                    <a:pt x="1371" y="2508"/>
                    <a:pt x="1674" y="2508"/>
                  </a:cubicBezTo>
                  <a:cubicBezTo>
                    <a:pt x="2315" y="2508"/>
                    <a:pt x="2930" y="2006"/>
                    <a:pt x="2930" y="1262"/>
                  </a:cubicBezTo>
                  <a:cubicBezTo>
                    <a:pt x="2930" y="548"/>
                    <a:pt x="2358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451675" y="2514250"/>
              <a:ext cx="74075" cy="62700"/>
            </a:xfrm>
            <a:custGeom>
              <a:rect b="b" l="l" r="r" t="t"/>
              <a:pathLst>
                <a:path extrusionOk="0" h="2508" w="2963">
                  <a:moveTo>
                    <a:pt x="1655" y="0"/>
                  </a:moveTo>
                  <a:cubicBezTo>
                    <a:pt x="0" y="0"/>
                    <a:pt x="23" y="2505"/>
                    <a:pt x="1637" y="2505"/>
                  </a:cubicBezTo>
                  <a:cubicBezTo>
                    <a:pt x="1673" y="2505"/>
                    <a:pt x="1710" y="2504"/>
                    <a:pt x="1748" y="2502"/>
                  </a:cubicBezTo>
                  <a:cubicBezTo>
                    <a:pt x="1777" y="2506"/>
                    <a:pt x="1806" y="2508"/>
                    <a:pt x="1835" y="2508"/>
                  </a:cubicBezTo>
                  <a:cubicBezTo>
                    <a:pt x="2327" y="2508"/>
                    <a:pt x="2963" y="1960"/>
                    <a:pt x="2963" y="1263"/>
                  </a:cubicBezTo>
                  <a:cubicBezTo>
                    <a:pt x="2963" y="549"/>
                    <a:pt x="2391" y="1"/>
                    <a:pt x="1701" y="1"/>
                  </a:cubicBezTo>
                  <a:cubicBezTo>
                    <a:pt x="1685" y="1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89375" y="2514250"/>
              <a:ext cx="63725" cy="62625"/>
            </a:xfrm>
            <a:custGeom>
              <a:rect b="b" l="l" r="r" t="t"/>
              <a:pathLst>
                <a:path extrusionOk="0" h="2505" w="2549">
                  <a:moveTo>
                    <a:pt x="1304" y="0"/>
                  </a:moveTo>
                  <a:cubicBezTo>
                    <a:pt x="1290" y="0"/>
                    <a:pt x="1276" y="1"/>
                    <a:pt x="1263" y="1"/>
                  </a:cubicBezTo>
                  <a:cubicBezTo>
                    <a:pt x="548" y="1"/>
                    <a:pt x="0" y="573"/>
                    <a:pt x="0" y="1263"/>
                  </a:cubicBezTo>
                  <a:cubicBezTo>
                    <a:pt x="0" y="1971"/>
                    <a:pt x="636" y="2504"/>
                    <a:pt x="1129" y="2504"/>
                  </a:cubicBezTo>
                  <a:cubicBezTo>
                    <a:pt x="1150" y="2504"/>
                    <a:pt x="1171" y="2503"/>
                    <a:pt x="1191" y="2502"/>
                  </a:cubicBezTo>
                  <a:cubicBezTo>
                    <a:pt x="1220" y="2503"/>
                    <a:pt x="1249" y="2504"/>
                    <a:pt x="1278" y="2504"/>
                  </a:cubicBezTo>
                  <a:cubicBezTo>
                    <a:pt x="1953" y="2504"/>
                    <a:pt x="2502" y="1972"/>
                    <a:pt x="2525" y="1287"/>
                  </a:cubicBezTo>
                  <a:cubicBezTo>
                    <a:pt x="2548" y="586"/>
                    <a:pt x="199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363850" y="2497600"/>
              <a:ext cx="86325" cy="79500"/>
            </a:xfrm>
            <a:custGeom>
              <a:rect b="b" l="l" r="r" t="t"/>
              <a:pathLst>
                <a:path extrusionOk="0" h="3180" w="3453">
                  <a:moveTo>
                    <a:pt x="1737" y="0"/>
                  </a:moveTo>
                  <a:cubicBezTo>
                    <a:pt x="1570" y="0"/>
                    <a:pt x="1403" y="119"/>
                    <a:pt x="1427" y="357"/>
                  </a:cubicBezTo>
                  <a:lnTo>
                    <a:pt x="1427" y="1477"/>
                  </a:lnTo>
                  <a:lnTo>
                    <a:pt x="236" y="2644"/>
                  </a:lnTo>
                  <a:cubicBezTo>
                    <a:pt x="0" y="2862"/>
                    <a:pt x="207" y="3176"/>
                    <a:pt x="446" y="3176"/>
                  </a:cubicBezTo>
                  <a:cubicBezTo>
                    <a:pt x="520" y="3176"/>
                    <a:pt x="597" y="3146"/>
                    <a:pt x="665" y="3072"/>
                  </a:cubicBezTo>
                  <a:lnTo>
                    <a:pt x="1737" y="2048"/>
                  </a:lnTo>
                  <a:lnTo>
                    <a:pt x="2785" y="3072"/>
                  </a:lnTo>
                  <a:cubicBezTo>
                    <a:pt x="2854" y="3148"/>
                    <a:pt x="2934" y="3179"/>
                    <a:pt x="3011" y="3179"/>
                  </a:cubicBezTo>
                  <a:cubicBezTo>
                    <a:pt x="3247" y="3179"/>
                    <a:pt x="3453" y="2878"/>
                    <a:pt x="3237" y="2644"/>
                  </a:cubicBezTo>
                  <a:lnTo>
                    <a:pt x="2046" y="1477"/>
                  </a:lnTo>
                  <a:lnTo>
                    <a:pt x="2046" y="357"/>
                  </a:lnTo>
                  <a:cubicBezTo>
                    <a:pt x="2070" y="119"/>
                    <a:pt x="1903" y="0"/>
                    <a:pt x="1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447150" y="2576775"/>
              <a:ext cx="94075" cy="47050"/>
            </a:xfrm>
            <a:custGeom>
              <a:rect b="b" l="l" r="r" t="t"/>
              <a:pathLst>
                <a:path extrusionOk="0" h="1882" w="3763">
                  <a:moveTo>
                    <a:pt x="3263" y="1"/>
                  </a:moveTo>
                  <a:cubicBezTo>
                    <a:pt x="3267" y="5"/>
                    <a:pt x="3271" y="9"/>
                    <a:pt x="3274" y="14"/>
                  </a:cubicBezTo>
                  <a:lnTo>
                    <a:pt x="3274" y="14"/>
                  </a:lnTo>
                  <a:cubicBezTo>
                    <a:pt x="3278" y="9"/>
                    <a:pt x="3283" y="5"/>
                    <a:pt x="3287" y="1"/>
                  </a:cubicBezTo>
                  <a:close/>
                  <a:moveTo>
                    <a:pt x="500" y="1"/>
                  </a:moveTo>
                  <a:cubicBezTo>
                    <a:pt x="167" y="358"/>
                    <a:pt x="0" y="786"/>
                    <a:pt x="0" y="1263"/>
                  </a:cubicBezTo>
                  <a:lnTo>
                    <a:pt x="0" y="1572"/>
                  </a:lnTo>
                  <a:cubicBezTo>
                    <a:pt x="0" y="1739"/>
                    <a:pt x="143" y="1882"/>
                    <a:pt x="310" y="1882"/>
                  </a:cubicBezTo>
                  <a:lnTo>
                    <a:pt x="3430" y="1882"/>
                  </a:lnTo>
                  <a:cubicBezTo>
                    <a:pt x="3596" y="1882"/>
                    <a:pt x="3739" y="1739"/>
                    <a:pt x="3763" y="1572"/>
                  </a:cubicBezTo>
                  <a:lnTo>
                    <a:pt x="3763" y="1263"/>
                  </a:lnTo>
                  <a:cubicBezTo>
                    <a:pt x="3739" y="792"/>
                    <a:pt x="3577" y="368"/>
                    <a:pt x="3274" y="14"/>
                  </a:cubicBezTo>
                  <a:lnTo>
                    <a:pt x="3274" y="14"/>
                  </a:lnTo>
                  <a:cubicBezTo>
                    <a:pt x="2895" y="422"/>
                    <a:pt x="2388" y="626"/>
                    <a:pt x="1885" y="626"/>
                  </a:cubicBezTo>
                  <a:cubicBezTo>
                    <a:pt x="1376" y="626"/>
                    <a:pt x="869" y="417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359625" y="2435675"/>
              <a:ext cx="94700" cy="47050"/>
            </a:xfrm>
            <a:custGeom>
              <a:rect b="b" l="l" r="r" t="t"/>
              <a:pathLst>
                <a:path extrusionOk="0" h="1882" w="3788">
                  <a:moveTo>
                    <a:pt x="3287" y="1"/>
                  </a:moveTo>
                  <a:cubicBezTo>
                    <a:pt x="3295" y="9"/>
                    <a:pt x="3303" y="18"/>
                    <a:pt x="3311" y="26"/>
                  </a:cubicBezTo>
                  <a:lnTo>
                    <a:pt x="3311" y="26"/>
                  </a:lnTo>
                  <a:cubicBezTo>
                    <a:pt x="3319" y="18"/>
                    <a:pt x="3327" y="9"/>
                    <a:pt x="3335" y="1"/>
                  </a:cubicBezTo>
                  <a:close/>
                  <a:moveTo>
                    <a:pt x="501" y="1"/>
                  </a:moveTo>
                  <a:cubicBezTo>
                    <a:pt x="191" y="358"/>
                    <a:pt x="1" y="786"/>
                    <a:pt x="1" y="1263"/>
                  </a:cubicBezTo>
                  <a:lnTo>
                    <a:pt x="1" y="1572"/>
                  </a:lnTo>
                  <a:cubicBezTo>
                    <a:pt x="1" y="1739"/>
                    <a:pt x="143" y="1882"/>
                    <a:pt x="310" y="1882"/>
                  </a:cubicBezTo>
                  <a:lnTo>
                    <a:pt x="3477" y="1882"/>
                  </a:lnTo>
                  <a:cubicBezTo>
                    <a:pt x="3644" y="1882"/>
                    <a:pt x="3787" y="1739"/>
                    <a:pt x="3787" y="1572"/>
                  </a:cubicBezTo>
                  <a:lnTo>
                    <a:pt x="3787" y="1263"/>
                  </a:lnTo>
                  <a:cubicBezTo>
                    <a:pt x="3787" y="798"/>
                    <a:pt x="3628" y="378"/>
                    <a:pt x="3311" y="26"/>
                  </a:cubicBezTo>
                  <a:lnTo>
                    <a:pt x="3311" y="26"/>
                  </a:lnTo>
                  <a:cubicBezTo>
                    <a:pt x="2932" y="426"/>
                    <a:pt x="2425" y="626"/>
                    <a:pt x="1918" y="626"/>
                  </a:cubicBezTo>
                  <a:cubicBezTo>
                    <a:pt x="1400" y="626"/>
                    <a:pt x="882" y="417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273900" y="2576775"/>
              <a:ext cx="93500" cy="47050"/>
            </a:xfrm>
            <a:custGeom>
              <a:rect b="b" l="l" r="r" t="t"/>
              <a:pathLst>
                <a:path extrusionOk="0" h="1882" w="3740">
                  <a:moveTo>
                    <a:pt x="477" y="1"/>
                  </a:moveTo>
                  <a:cubicBezTo>
                    <a:pt x="167" y="358"/>
                    <a:pt x="0" y="786"/>
                    <a:pt x="0" y="1263"/>
                  </a:cubicBezTo>
                  <a:lnTo>
                    <a:pt x="0" y="1572"/>
                  </a:lnTo>
                  <a:cubicBezTo>
                    <a:pt x="0" y="1739"/>
                    <a:pt x="119" y="1882"/>
                    <a:pt x="286" y="1882"/>
                  </a:cubicBezTo>
                  <a:lnTo>
                    <a:pt x="3430" y="1882"/>
                  </a:lnTo>
                  <a:cubicBezTo>
                    <a:pt x="3596" y="1882"/>
                    <a:pt x="3715" y="1739"/>
                    <a:pt x="3715" y="1572"/>
                  </a:cubicBezTo>
                  <a:lnTo>
                    <a:pt x="3715" y="1263"/>
                  </a:lnTo>
                  <a:cubicBezTo>
                    <a:pt x="3739" y="810"/>
                    <a:pt x="3572" y="358"/>
                    <a:pt x="3263" y="1"/>
                  </a:cubicBezTo>
                  <a:cubicBezTo>
                    <a:pt x="2894" y="417"/>
                    <a:pt x="2382" y="626"/>
                    <a:pt x="1870" y="626"/>
                  </a:cubicBezTo>
                  <a:cubicBezTo>
                    <a:pt x="1358" y="626"/>
                    <a:pt x="846" y="417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" name="Google Shape;755;p38"/>
          <p:cNvSpPr/>
          <p:nvPr/>
        </p:nvSpPr>
        <p:spPr>
          <a:xfrm>
            <a:off x="349500" y="164500"/>
            <a:ext cx="370500" cy="370500"/>
          </a:xfrm>
          <a:prstGeom prst="star8">
            <a:avLst>
              <a:gd fmla="val 218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8"/>
          <p:cNvSpPr/>
          <p:nvPr/>
        </p:nvSpPr>
        <p:spPr>
          <a:xfrm>
            <a:off x="8224150" y="324200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39"/>
          <p:cNvGrpSpPr/>
          <p:nvPr/>
        </p:nvGrpSpPr>
        <p:grpSpPr>
          <a:xfrm>
            <a:off x="2363664" y="2894190"/>
            <a:ext cx="946503" cy="524168"/>
            <a:chOff x="5725689" y="500933"/>
            <a:chExt cx="946503" cy="524168"/>
          </a:xfrm>
        </p:grpSpPr>
        <p:sp>
          <p:nvSpPr>
            <p:cNvPr id="762" name="Google Shape;762;p39"/>
            <p:cNvSpPr/>
            <p:nvPr/>
          </p:nvSpPr>
          <p:spPr>
            <a:xfrm>
              <a:off x="6305118" y="676615"/>
              <a:ext cx="367074" cy="159670"/>
            </a:xfrm>
            <a:custGeom>
              <a:rect b="b" l="l" r="r" t="t"/>
              <a:pathLst>
                <a:path extrusionOk="0" h="3161" w="7267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5909454" y="676615"/>
              <a:ext cx="367024" cy="159670"/>
            </a:xfrm>
            <a:custGeom>
              <a:rect b="b" l="l" r="r" t="t"/>
              <a:pathLst>
                <a:path extrusionOk="0" h="3161" w="7266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109837" y="865178"/>
              <a:ext cx="367074" cy="159923"/>
            </a:xfrm>
            <a:custGeom>
              <a:rect b="b" l="l" r="r" t="t"/>
              <a:pathLst>
                <a:path extrusionOk="0" h="3166" w="7267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5725689" y="500933"/>
              <a:ext cx="367327" cy="159721"/>
            </a:xfrm>
            <a:custGeom>
              <a:rect b="b" l="l" r="r" t="t"/>
              <a:pathLst>
                <a:path extrusionOk="0" h="3162" w="7272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9"/>
          <p:cNvGrpSpPr/>
          <p:nvPr/>
        </p:nvGrpSpPr>
        <p:grpSpPr>
          <a:xfrm>
            <a:off x="2012558" y="279968"/>
            <a:ext cx="550839" cy="335100"/>
            <a:chOff x="7281070" y="23368"/>
            <a:chExt cx="550839" cy="335100"/>
          </a:xfrm>
        </p:grpSpPr>
        <p:sp>
          <p:nvSpPr>
            <p:cNvPr id="767" name="Google Shape;767;p39"/>
            <p:cNvSpPr/>
            <p:nvPr/>
          </p:nvSpPr>
          <p:spPr>
            <a:xfrm>
              <a:off x="7464582" y="198748"/>
              <a:ext cx="367327" cy="159721"/>
            </a:xfrm>
            <a:custGeom>
              <a:rect b="b" l="l" r="r" t="t"/>
              <a:pathLst>
                <a:path extrusionOk="0" h="3162" w="7272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7281070" y="23368"/>
              <a:ext cx="367327" cy="159670"/>
            </a:xfrm>
            <a:custGeom>
              <a:rect b="b" l="l" r="r" t="t"/>
              <a:pathLst>
                <a:path extrusionOk="0" h="3161" w="7272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39"/>
          <p:cNvSpPr txBox="1"/>
          <p:nvPr>
            <p:ph type="ctrTitle"/>
          </p:nvPr>
        </p:nvSpPr>
        <p:spPr>
          <a:xfrm>
            <a:off x="3500425" y="1689050"/>
            <a:ext cx="36819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770" name="Google Shape;770;p39"/>
          <p:cNvGrpSpPr/>
          <p:nvPr/>
        </p:nvGrpSpPr>
        <p:grpSpPr>
          <a:xfrm>
            <a:off x="7576244" y="3083051"/>
            <a:ext cx="550788" cy="335302"/>
            <a:chOff x="8114981" y="1081826"/>
            <a:chExt cx="550788" cy="335302"/>
          </a:xfrm>
        </p:grpSpPr>
        <p:sp>
          <p:nvSpPr>
            <p:cNvPr id="771" name="Google Shape;771;p39"/>
            <p:cNvSpPr/>
            <p:nvPr/>
          </p:nvSpPr>
          <p:spPr>
            <a:xfrm>
              <a:off x="8298493" y="1257509"/>
              <a:ext cx="367276" cy="159619"/>
            </a:xfrm>
            <a:custGeom>
              <a:rect b="b" l="l" r="r" t="t"/>
              <a:pathLst>
                <a:path extrusionOk="0" h="3160" w="7271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8114981" y="1081826"/>
              <a:ext cx="367276" cy="159923"/>
            </a:xfrm>
            <a:custGeom>
              <a:rect b="b" l="l" r="r" t="t"/>
              <a:pathLst>
                <a:path extrusionOk="0" h="3166" w="7271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39"/>
          <p:cNvSpPr/>
          <p:nvPr/>
        </p:nvSpPr>
        <p:spPr>
          <a:xfrm>
            <a:off x="440742" y="260651"/>
            <a:ext cx="548707" cy="54870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9"/>
          <p:cNvSpPr/>
          <p:nvPr/>
        </p:nvSpPr>
        <p:spPr>
          <a:xfrm>
            <a:off x="495200" y="936375"/>
            <a:ext cx="453600" cy="453600"/>
          </a:xfrm>
          <a:prstGeom prst="star8">
            <a:avLst>
              <a:gd fmla="val 168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9"/>
          <p:cNvSpPr/>
          <p:nvPr/>
        </p:nvSpPr>
        <p:spPr>
          <a:xfrm>
            <a:off x="1186000" y="535000"/>
            <a:ext cx="370500" cy="370500"/>
          </a:xfrm>
          <a:prstGeom prst="star8">
            <a:avLst>
              <a:gd fmla="val 218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9"/>
          <p:cNvSpPr/>
          <p:nvPr/>
        </p:nvSpPr>
        <p:spPr>
          <a:xfrm>
            <a:off x="8409450" y="90975"/>
            <a:ext cx="524100" cy="524100"/>
          </a:xfrm>
          <a:prstGeom prst="star8">
            <a:avLst>
              <a:gd fmla="val 168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9"/>
          <p:cNvSpPr/>
          <p:nvPr/>
        </p:nvSpPr>
        <p:spPr>
          <a:xfrm>
            <a:off x="8095826" y="450200"/>
            <a:ext cx="273325" cy="273325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9"/>
          <p:cNvSpPr txBox="1"/>
          <p:nvPr/>
        </p:nvSpPr>
        <p:spPr>
          <a:xfrm>
            <a:off x="3549125" y="2786475"/>
            <a:ext cx="36819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talhajubayer678@gmail.com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01601006802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79" name="Google Shape;779;p39"/>
          <p:cNvSpPr/>
          <p:nvPr/>
        </p:nvSpPr>
        <p:spPr>
          <a:xfrm>
            <a:off x="5587399" y="4310421"/>
            <a:ext cx="273370" cy="260976"/>
          </a:xfrm>
          <a:custGeom>
            <a:rect b="b" l="l" r="r" t="t"/>
            <a:pathLst>
              <a:path extrusionOk="0" h="37269" w="39025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80" name="Google Shape;780;p39"/>
          <p:cNvSpPr/>
          <p:nvPr/>
        </p:nvSpPr>
        <p:spPr>
          <a:xfrm>
            <a:off x="3154334" y="4273353"/>
            <a:ext cx="155837" cy="335127"/>
          </a:xfrm>
          <a:custGeom>
            <a:rect b="b" l="l" r="r" t="t"/>
            <a:pathLst>
              <a:path extrusionOk="0" h="39025" w="18147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81" name="Google Shape;781;p39"/>
          <p:cNvSpPr txBox="1"/>
          <p:nvPr/>
        </p:nvSpPr>
        <p:spPr>
          <a:xfrm>
            <a:off x="3369571" y="4329988"/>
            <a:ext cx="18678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Jbh jubayer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82" name="Google Shape;782;p39"/>
          <p:cNvSpPr txBox="1"/>
          <p:nvPr/>
        </p:nvSpPr>
        <p:spPr>
          <a:xfrm>
            <a:off x="5940749" y="4312200"/>
            <a:ext cx="22455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jubayerbinhedayet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783" name="Google Shape;783;p39"/>
          <p:cNvGrpSpPr/>
          <p:nvPr/>
        </p:nvGrpSpPr>
        <p:grpSpPr>
          <a:xfrm>
            <a:off x="116770" y="2375213"/>
            <a:ext cx="2246900" cy="2852750"/>
            <a:chOff x="116770" y="2375213"/>
            <a:chExt cx="2246900" cy="2852750"/>
          </a:xfrm>
        </p:grpSpPr>
        <p:sp>
          <p:nvSpPr>
            <p:cNvPr id="784" name="Google Shape;784;p39"/>
            <p:cNvSpPr/>
            <p:nvPr/>
          </p:nvSpPr>
          <p:spPr>
            <a:xfrm>
              <a:off x="116770" y="2375213"/>
              <a:ext cx="2246900" cy="2852750"/>
            </a:xfrm>
            <a:custGeom>
              <a:rect b="b" l="l" r="r" t="t"/>
              <a:pathLst>
                <a:path extrusionOk="0" h="114110" w="89876">
                  <a:moveTo>
                    <a:pt x="28670" y="5398"/>
                  </a:moveTo>
                  <a:cubicBezTo>
                    <a:pt x="27622" y="6255"/>
                    <a:pt x="25622" y="6064"/>
                    <a:pt x="24479" y="7493"/>
                  </a:cubicBezTo>
                  <a:cubicBezTo>
                    <a:pt x="23336" y="8922"/>
                    <a:pt x="22257" y="11811"/>
                    <a:pt x="21812" y="13970"/>
                  </a:cubicBezTo>
                  <a:cubicBezTo>
                    <a:pt x="21368" y="16129"/>
                    <a:pt x="21558" y="18606"/>
                    <a:pt x="21812" y="20447"/>
                  </a:cubicBezTo>
                  <a:cubicBezTo>
                    <a:pt x="22066" y="22289"/>
                    <a:pt x="22733" y="23527"/>
                    <a:pt x="23336" y="25019"/>
                  </a:cubicBezTo>
                  <a:cubicBezTo>
                    <a:pt x="23939" y="26511"/>
                    <a:pt x="24099" y="27210"/>
                    <a:pt x="25432" y="29401"/>
                  </a:cubicBezTo>
                  <a:cubicBezTo>
                    <a:pt x="26766" y="31592"/>
                    <a:pt x="30067" y="36132"/>
                    <a:pt x="31337" y="38164"/>
                  </a:cubicBezTo>
                  <a:cubicBezTo>
                    <a:pt x="32607" y="40196"/>
                    <a:pt x="32957" y="40577"/>
                    <a:pt x="33052" y="41593"/>
                  </a:cubicBezTo>
                  <a:cubicBezTo>
                    <a:pt x="33147" y="42609"/>
                    <a:pt x="33846" y="42958"/>
                    <a:pt x="31909" y="44260"/>
                  </a:cubicBezTo>
                  <a:cubicBezTo>
                    <a:pt x="29972" y="45562"/>
                    <a:pt x="25146" y="47593"/>
                    <a:pt x="21431" y="49403"/>
                  </a:cubicBezTo>
                  <a:cubicBezTo>
                    <a:pt x="17716" y="51213"/>
                    <a:pt x="12287" y="53562"/>
                    <a:pt x="9620" y="55118"/>
                  </a:cubicBezTo>
                  <a:cubicBezTo>
                    <a:pt x="6953" y="56674"/>
                    <a:pt x="6540" y="55912"/>
                    <a:pt x="5429" y="58738"/>
                  </a:cubicBezTo>
                  <a:cubicBezTo>
                    <a:pt x="4318" y="61564"/>
                    <a:pt x="3842" y="66930"/>
                    <a:pt x="2953" y="72073"/>
                  </a:cubicBezTo>
                  <a:cubicBezTo>
                    <a:pt x="2064" y="77217"/>
                    <a:pt x="413" y="83249"/>
                    <a:pt x="95" y="89599"/>
                  </a:cubicBezTo>
                  <a:cubicBezTo>
                    <a:pt x="-222" y="95949"/>
                    <a:pt x="477" y="106236"/>
                    <a:pt x="1048" y="110173"/>
                  </a:cubicBezTo>
                  <a:cubicBezTo>
                    <a:pt x="1620" y="114110"/>
                    <a:pt x="2095" y="112586"/>
                    <a:pt x="3524" y="113221"/>
                  </a:cubicBezTo>
                  <a:cubicBezTo>
                    <a:pt x="4953" y="113856"/>
                    <a:pt x="7779" y="113856"/>
                    <a:pt x="9620" y="113983"/>
                  </a:cubicBezTo>
                  <a:cubicBezTo>
                    <a:pt x="11462" y="114110"/>
                    <a:pt x="4731" y="114047"/>
                    <a:pt x="14573" y="113983"/>
                  </a:cubicBezTo>
                  <a:cubicBezTo>
                    <a:pt x="24416" y="113920"/>
                    <a:pt x="58610" y="113761"/>
                    <a:pt x="68675" y="113602"/>
                  </a:cubicBezTo>
                  <a:cubicBezTo>
                    <a:pt x="78740" y="113443"/>
                    <a:pt x="73406" y="113506"/>
                    <a:pt x="74962" y="113030"/>
                  </a:cubicBezTo>
                  <a:cubicBezTo>
                    <a:pt x="76518" y="112554"/>
                    <a:pt x="77058" y="112713"/>
                    <a:pt x="78010" y="110744"/>
                  </a:cubicBezTo>
                  <a:cubicBezTo>
                    <a:pt x="78963" y="108776"/>
                    <a:pt x="79153" y="105823"/>
                    <a:pt x="80677" y="101219"/>
                  </a:cubicBezTo>
                  <a:cubicBezTo>
                    <a:pt x="82201" y="96615"/>
                    <a:pt x="85662" y="87281"/>
                    <a:pt x="87154" y="83122"/>
                  </a:cubicBezTo>
                  <a:cubicBezTo>
                    <a:pt x="88646" y="78963"/>
                    <a:pt x="89281" y="78042"/>
                    <a:pt x="89630" y="76264"/>
                  </a:cubicBezTo>
                  <a:cubicBezTo>
                    <a:pt x="89979" y="74486"/>
                    <a:pt x="89916" y="73248"/>
                    <a:pt x="89249" y="72454"/>
                  </a:cubicBezTo>
                  <a:cubicBezTo>
                    <a:pt x="88582" y="71660"/>
                    <a:pt x="88361" y="71628"/>
                    <a:pt x="85630" y="71501"/>
                  </a:cubicBezTo>
                  <a:cubicBezTo>
                    <a:pt x="82900" y="71374"/>
                    <a:pt x="75343" y="72010"/>
                    <a:pt x="72866" y="71692"/>
                  </a:cubicBezTo>
                  <a:cubicBezTo>
                    <a:pt x="70390" y="71375"/>
                    <a:pt x="71216" y="70834"/>
                    <a:pt x="70771" y="69596"/>
                  </a:cubicBezTo>
                  <a:cubicBezTo>
                    <a:pt x="70327" y="68358"/>
                    <a:pt x="70517" y="65564"/>
                    <a:pt x="70199" y="64262"/>
                  </a:cubicBezTo>
                  <a:cubicBezTo>
                    <a:pt x="69882" y="62960"/>
                    <a:pt x="71089" y="64136"/>
                    <a:pt x="68866" y="61786"/>
                  </a:cubicBezTo>
                  <a:cubicBezTo>
                    <a:pt x="66644" y="59437"/>
                    <a:pt x="59182" y="52515"/>
                    <a:pt x="56864" y="50165"/>
                  </a:cubicBezTo>
                  <a:cubicBezTo>
                    <a:pt x="54546" y="47816"/>
                    <a:pt x="54800" y="48229"/>
                    <a:pt x="54959" y="47689"/>
                  </a:cubicBezTo>
                  <a:cubicBezTo>
                    <a:pt x="55118" y="47149"/>
                    <a:pt x="56960" y="47372"/>
                    <a:pt x="57817" y="46927"/>
                  </a:cubicBezTo>
                  <a:cubicBezTo>
                    <a:pt x="58674" y="46483"/>
                    <a:pt x="59627" y="45657"/>
                    <a:pt x="60103" y="45022"/>
                  </a:cubicBezTo>
                  <a:cubicBezTo>
                    <a:pt x="60579" y="44387"/>
                    <a:pt x="60261" y="44546"/>
                    <a:pt x="60674" y="43117"/>
                  </a:cubicBezTo>
                  <a:cubicBezTo>
                    <a:pt x="61087" y="41688"/>
                    <a:pt x="61754" y="38132"/>
                    <a:pt x="62579" y="36449"/>
                  </a:cubicBezTo>
                  <a:cubicBezTo>
                    <a:pt x="63405" y="34766"/>
                    <a:pt x="65310" y="34417"/>
                    <a:pt x="65627" y="33020"/>
                  </a:cubicBezTo>
                  <a:cubicBezTo>
                    <a:pt x="65945" y="31623"/>
                    <a:pt x="65151" y="29972"/>
                    <a:pt x="64484" y="28067"/>
                  </a:cubicBezTo>
                  <a:cubicBezTo>
                    <a:pt x="63817" y="26162"/>
                    <a:pt x="61754" y="23336"/>
                    <a:pt x="61627" y="21590"/>
                  </a:cubicBezTo>
                  <a:cubicBezTo>
                    <a:pt x="61500" y="19844"/>
                    <a:pt x="62928" y="18701"/>
                    <a:pt x="63722" y="17590"/>
                  </a:cubicBezTo>
                  <a:cubicBezTo>
                    <a:pt x="64516" y="16479"/>
                    <a:pt x="66135" y="16796"/>
                    <a:pt x="66389" y="14923"/>
                  </a:cubicBezTo>
                  <a:cubicBezTo>
                    <a:pt x="66643" y="13050"/>
                    <a:pt x="66484" y="8573"/>
                    <a:pt x="65246" y="6350"/>
                  </a:cubicBezTo>
                  <a:cubicBezTo>
                    <a:pt x="64008" y="4128"/>
                    <a:pt x="62389" y="2636"/>
                    <a:pt x="58960" y="1588"/>
                  </a:cubicBezTo>
                  <a:cubicBezTo>
                    <a:pt x="55531" y="540"/>
                    <a:pt x="49371" y="-63"/>
                    <a:pt x="44672" y="64"/>
                  </a:cubicBezTo>
                  <a:cubicBezTo>
                    <a:pt x="39973" y="191"/>
                    <a:pt x="33433" y="1461"/>
                    <a:pt x="30766" y="2350"/>
                  </a:cubicBezTo>
                  <a:cubicBezTo>
                    <a:pt x="28099" y="3239"/>
                    <a:pt x="29718" y="4541"/>
                    <a:pt x="28670" y="5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rotWithShape="0" algn="bl" dir="2640000" dist="57150">
                <a:srgbClr val="000000">
                  <a:alpha val="15000"/>
                </a:srgbClr>
              </a:outerShdw>
            </a:effectLst>
          </p:spPr>
        </p:sp>
        <p:grpSp>
          <p:nvGrpSpPr>
            <p:cNvPr id="785" name="Google Shape;785;p39"/>
            <p:cNvGrpSpPr/>
            <p:nvPr/>
          </p:nvGrpSpPr>
          <p:grpSpPr>
            <a:xfrm flipH="1">
              <a:off x="185503" y="2433266"/>
              <a:ext cx="2117150" cy="2710681"/>
              <a:chOff x="5981950" y="2973075"/>
              <a:chExt cx="1365375" cy="1748150"/>
            </a:xfrm>
          </p:grpSpPr>
          <p:sp>
            <p:nvSpPr>
              <p:cNvPr id="786" name="Google Shape;786;p39"/>
              <p:cNvSpPr/>
              <p:nvPr/>
            </p:nvSpPr>
            <p:spPr>
              <a:xfrm>
                <a:off x="6230100" y="3655600"/>
                <a:ext cx="1117225" cy="963750"/>
              </a:xfrm>
              <a:custGeom>
                <a:rect b="b" l="l" r="r" t="t"/>
                <a:pathLst>
                  <a:path extrusionOk="0" h="38550" w="44689">
                    <a:moveTo>
                      <a:pt x="2456" y="12768"/>
                    </a:moveTo>
                    <a:lnTo>
                      <a:pt x="0" y="37077"/>
                    </a:lnTo>
                    <a:lnTo>
                      <a:pt x="40515" y="38550"/>
                    </a:lnTo>
                    <a:lnTo>
                      <a:pt x="44689" y="26273"/>
                    </a:lnTo>
                    <a:lnTo>
                      <a:pt x="41251" y="8839"/>
                    </a:lnTo>
                    <a:lnTo>
                      <a:pt x="26028" y="1473"/>
                    </a:lnTo>
                    <a:lnTo>
                      <a:pt x="24063" y="0"/>
                    </a:lnTo>
                    <a:lnTo>
                      <a:pt x="15715" y="2210"/>
                    </a:lnTo>
                    <a:lnTo>
                      <a:pt x="12523" y="2701"/>
                    </a:ln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</p:sp>
          <p:sp>
            <p:nvSpPr>
              <p:cNvPr id="787" name="Google Shape;787;p39"/>
              <p:cNvSpPr/>
              <p:nvPr/>
            </p:nvSpPr>
            <p:spPr>
              <a:xfrm>
                <a:off x="6364875" y="3106000"/>
                <a:ext cx="500550" cy="898300"/>
              </a:xfrm>
              <a:custGeom>
                <a:rect b="b" l="l" r="r" t="t"/>
                <a:pathLst>
                  <a:path extrusionOk="0" h="35932" w="20022">
                    <a:moveTo>
                      <a:pt x="4889" y="1"/>
                    </a:moveTo>
                    <a:cubicBezTo>
                      <a:pt x="4326" y="661"/>
                      <a:pt x="4082" y="1529"/>
                      <a:pt x="3881" y="2373"/>
                    </a:cubicBezTo>
                    <a:cubicBezTo>
                      <a:pt x="3551" y="3763"/>
                      <a:pt x="3307" y="5166"/>
                      <a:pt x="3142" y="6584"/>
                    </a:cubicBezTo>
                    <a:cubicBezTo>
                      <a:pt x="3005" y="7795"/>
                      <a:pt x="2573" y="9529"/>
                      <a:pt x="2573" y="9529"/>
                    </a:cubicBezTo>
                    <a:cubicBezTo>
                      <a:pt x="2573" y="9529"/>
                      <a:pt x="1486" y="10317"/>
                      <a:pt x="1036" y="11015"/>
                    </a:cubicBezTo>
                    <a:cubicBezTo>
                      <a:pt x="307" y="12152"/>
                      <a:pt x="0" y="13639"/>
                      <a:pt x="0" y="13639"/>
                    </a:cubicBezTo>
                    <a:cubicBezTo>
                      <a:pt x="0" y="13639"/>
                      <a:pt x="1794" y="14358"/>
                      <a:pt x="2674" y="14716"/>
                    </a:cubicBezTo>
                    <a:cubicBezTo>
                      <a:pt x="2674" y="15468"/>
                      <a:pt x="2679" y="16239"/>
                      <a:pt x="2743" y="17001"/>
                    </a:cubicBezTo>
                    <a:cubicBezTo>
                      <a:pt x="3596" y="16748"/>
                      <a:pt x="4398" y="16336"/>
                      <a:pt x="5096" y="15785"/>
                    </a:cubicBezTo>
                    <a:lnTo>
                      <a:pt x="5096" y="15785"/>
                    </a:lnTo>
                    <a:cubicBezTo>
                      <a:pt x="4587" y="16730"/>
                      <a:pt x="3807" y="17528"/>
                      <a:pt x="2871" y="18046"/>
                    </a:cubicBezTo>
                    <a:cubicBezTo>
                      <a:pt x="2973" y="18671"/>
                      <a:pt x="3132" y="19285"/>
                      <a:pt x="3376" y="19863"/>
                    </a:cubicBezTo>
                    <a:cubicBezTo>
                      <a:pt x="3551" y="20280"/>
                      <a:pt x="3771" y="20684"/>
                      <a:pt x="4091" y="21000"/>
                    </a:cubicBezTo>
                    <a:cubicBezTo>
                      <a:pt x="4729" y="21633"/>
                      <a:pt x="5664" y="21844"/>
                      <a:pt x="6559" y="21973"/>
                    </a:cubicBezTo>
                    <a:cubicBezTo>
                      <a:pt x="6944" y="22028"/>
                      <a:pt x="7331" y="22047"/>
                      <a:pt x="7719" y="22047"/>
                    </a:cubicBezTo>
                    <a:cubicBezTo>
                      <a:pt x="8501" y="22047"/>
                      <a:pt x="9288" y="21970"/>
                      <a:pt x="10073" y="21955"/>
                    </a:cubicBezTo>
                    <a:lnTo>
                      <a:pt x="10073" y="21955"/>
                    </a:lnTo>
                    <a:cubicBezTo>
                      <a:pt x="10211" y="22734"/>
                      <a:pt x="10275" y="23964"/>
                      <a:pt x="9843" y="24629"/>
                    </a:cubicBezTo>
                    <a:cubicBezTo>
                      <a:pt x="9701" y="24853"/>
                      <a:pt x="9509" y="25028"/>
                      <a:pt x="9293" y="25179"/>
                    </a:cubicBezTo>
                    <a:lnTo>
                      <a:pt x="11380" y="35931"/>
                    </a:lnTo>
                    <a:lnTo>
                      <a:pt x="20022" y="24620"/>
                    </a:lnTo>
                    <a:lnTo>
                      <a:pt x="17985" y="18743"/>
                    </a:lnTo>
                    <a:lnTo>
                      <a:pt x="14939" y="1630"/>
                    </a:lnTo>
                    <a:lnTo>
                      <a:pt x="4889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6478150" y="3337550"/>
                <a:ext cx="38675" cy="38350"/>
              </a:xfrm>
              <a:custGeom>
                <a:rect b="b" l="l" r="r" t="t"/>
                <a:pathLst>
                  <a:path extrusionOk="0" h="1534" w="1547">
                    <a:moveTo>
                      <a:pt x="777" y="0"/>
                    </a:moveTo>
                    <a:cubicBezTo>
                      <a:pt x="358" y="0"/>
                      <a:pt x="15" y="334"/>
                      <a:pt x="5" y="752"/>
                    </a:cubicBezTo>
                    <a:cubicBezTo>
                      <a:pt x="1" y="1180"/>
                      <a:pt x="335" y="1527"/>
                      <a:pt x="758" y="1533"/>
                    </a:cubicBezTo>
                    <a:cubicBezTo>
                      <a:pt x="763" y="1533"/>
                      <a:pt x="769" y="1533"/>
                      <a:pt x="774" y="1533"/>
                    </a:cubicBezTo>
                    <a:cubicBezTo>
                      <a:pt x="1193" y="1533"/>
                      <a:pt x="1533" y="1197"/>
                      <a:pt x="1537" y="780"/>
                    </a:cubicBezTo>
                    <a:cubicBezTo>
                      <a:pt x="1546" y="358"/>
                      <a:pt x="1207" y="9"/>
                      <a:pt x="785" y="1"/>
                    </a:cubicBezTo>
                    <a:cubicBezTo>
                      <a:pt x="783" y="1"/>
                      <a:pt x="780" y="0"/>
                      <a:pt x="77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6458550" y="3285500"/>
                <a:ext cx="100925" cy="58850"/>
              </a:xfrm>
              <a:custGeom>
                <a:rect b="b" l="l" r="r" t="t"/>
                <a:pathLst>
                  <a:path extrusionOk="0" h="2354" w="4037">
                    <a:moveTo>
                      <a:pt x="932" y="1"/>
                    </a:moveTo>
                    <a:cubicBezTo>
                      <a:pt x="612" y="1"/>
                      <a:pt x="292" y="54"/>
                      <a:pt x="1" y="175"/>
                    </a:cubicBezTo>
                    <a:lnTo>
                      <a:pt x="5" y="211"/>
                    </a:lnTo>
                    <a:cubicBezTo>
                      <a:pt x="422" y="234"/>
                      <a:pt x="816" y="271"/>
                      <a:pt x="1197" y="357"/>
                    </a:cubicBezTo>
                    <a:cubicBezTo>
                      <a:pt x="1578" y="444"/>
                      <a:pt x="1964" y="523"/>
                      <a:pt x="2321" y="698"/>
                    </a:cubicBezTo>
                    <a:cubicBezTo>
                      <a:pt x="2675" y="872"/>
                      <a:pt x="3005" y="1101"/>
                      <a:pt x="3285" y="1386"/>
                    </a:cubicBezTo>
                    <a:cubicBezTo>
                      <a:pt x="3574" y="1665"/>
                      <a:pt x="3816" y="1996"/>
                      <a:pt x="4005" y="2353"/>
                    </a:cubicBezTo>
                    <a:lnTo>
                      <a:pt x="4037" y="2339"/>
                    </a:lnTo>
                    <a:cubicBezTo>
                      <a:pt x="3894" y="1954"/>
                      <a:pt x="3679" y="1592"/>
                      <a:pt x="3413" y="1270"/>
                    </a:cubicBezTo>
                    <a:cubicBezTo>
                      <a:pt x="3143" y="950"/>
                      <a:pt x="2817" y="675"/>
                      <a:pt x="2450" y="459"/>
                    </a:cubicBezTo>
                    <a:cubicBezTo>
                      <a:pt x="2082" y="243"/>
                      <a:pt x="1684" y="65"/>
                      <a:pt x="1252" y="18"/>
                    </a:cubicBezTo>
                    <a:cubicBezTo>
                      <a:pt x="1146" y="7"/>
                      <a:pt x="1039" y="1"/>
                      <a:pt x="932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6359925" y="2973075"/>
                <a:ext cx="655725" cy="601525"/>
              </a:xfrm>
              <a:custGeom>
                <a:rect b="b" l="l" r="r" t="t"/>
                <a:pathLst>
                  <a:path extrusionOk="0" h="24061" w="26229">
                    <a:moveTo>
                      <a:pt x="15919" y="1"/>
                    </a:moveTo>
                    <a:cubicBezTo>
                      <a:pt x="15449" y="1"/>
                      <a:pt x="14978" y="20"/>
                      <a:pt x="14510" y="39"/>
                    </a:cubicBezTo>
                    <a:cubicBezTo>
                      <a:pt x="13892" y="64"/>
                      <a:pt x="13436" y="73"/>
                      <a:pt x="13052" y="73"/>
                    </a:cubicBezTo>
                    <a:cubicBezTo>
                      <a:pt x="12748" y="73"/>
                      <a:pt x="12489" y="68"/>
                      <a:pt x="12230" y="61"/>
                    </a:cubicBezTo>
                    <a:cubicBezTo>
                      <a:pt x="11962" y="57"/>
                      <a:pt x="11696" y="52"/>
                      <a:pt x="11383" y="52"/>
                    </a:cubicBezTo>
                    <a:cubicBezTo>
                      <a:pt x="11002" y="52"/>
                      <a:pt x="10552" y="60"/>
                      <a:pt x="9945" y="84"/>
                    </a:cubicBezTo>
                    <a:cubicBezTo>
                      <a:pt x="8720" y="139"/>
                      <a:pt x="7492" y="190"/>
                      <a:pt x="6275" y="364"/>
                    </a:cubicBezTo>
                    <a:cubicBezTo>
                      <a:pt x="4982" y="552"/>
                      <a:pt x="3684" y="887"/>
                      <a:pt x="2597" y="1612"/>
                    </a:cubicBezTo>
                    <a:cubicBezTo>
                      <a:pt x="1276" y="2493"/>
                      <a:pt x="349" y="3937"/>
                      <a:pt x="97" y="5502"/>
                    </a:cubicBezTo>
                    <a:cubicBezTo>
                      <a:pt x="0" y="6098"/>
                      <a:pt x="0" y="6713"/>
                      <a:pt x="152" y="7295"/>
                    </a:cubicBezTo>
                    <a:cubicBezTo>
                      <a:pt x="473" y="8506"/>
                      <a:pt x="1651" y="9442"/>
                      <a:pt x="2780" y="9975"/>
                    </a:cubicBezTo>
                    <a:cubicBezTo>
                      <a:pt x="2019" y="8800"/>
                      <a:pt x="1877" y="7942"/>
                      <a:pt x="2661" y="6782"/>
                    </a:cubicBezTo>
                    <a:lnTo>
                      <a:pt x="2661" y="6782"/>
                    </a:lnTo>
                    <a:cubicBezTo>
                      <a:pt x="2661" y="6782"/>
                      <a:pt x="3345" y="9263"/>
                      <a:pt x="6266" y="9901"/>
                    </a:cubicBezTo>
                    <a:cubicBezTo>
                      <a:pt x="6726" y="10002"/>
                      <a:pt x="7176" y="10044"/>
                      <a:pt x="7610" y="10044"/>
                    </a:cubicBezTo>
                    <a:cubicBezTo>
                      <a:pt x="9938" y="10044"/>
                      <a:pt x="11770" y="8819"/>
                      <a:pt x="11771" y="8819"/>
                    </a:cubicBezTo>
                    <a:lnTo>
                      <a:pt x="11771" y="8819"/>
                    </a:lnTo>
                    <a:cubicBezTo>
                      <a:pt x="11771" y="8819"/>
                      <a:pt x="10748" y="12391"/>
                      <a:pt x="12853" y="17497"/>
                    </a:cubicBezTo>
                    <a:cubicBezTo>
                      <a:pt x="14959" y="22607"/>
                      <a:pt x="18183" y="24060"/>
                      <a:pt x="18183" y="24060"/>
                    </a:cubicBezTo>
                    <a:cubicBezTo>
                      <a:pt x="18183" y="24060"/>
                      <a:pt x="22320" y="20080"/>
                      <a:pt x="24862" y="14364"/>
                    </a:cubicBezTo>
                    <a:cubicBezTo>
                      <a:pt x="26229" y="11290"/>
                      <a:pt x="26078" y="8144"/>
                      <a:pt x="24738" y="5538"/>
                    </a:cubicBezTo>
                    <a:cubicBezTo>
                      <a:pt x="24225" y="4543"/>
                      <a:pt x="22413" y="2878"/>
                      <a:pt x="21293" y="2805"/>
                    </a:cubicBezTo>
                    <a:cubicBezTo>
                      <a:pt x="20895" y="1547"/>
                      <a:pt x="19701" y="672"/>
                      <a:pt x="18435" y="300"/>
                    </a:cubicBezTo>
                    <a:cubicBezTo>
                      <a:pt x="17621" y="64"/>
                      <a:pt x="16773" y="1"/>
                      <a:pt x="15919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6663825" y="3316600"/>
                <a:ext cx="125450" cy="161250"/>
              </a:xfrm>
              <a:custGeom>
                <a:rect b="b" l="l" r="r" t="t"/>
                <a:pathLst>
                  <a:path extrusionOk="0" h="6450" w="5018">
                    <a:moveTo>
                      <a:pt x="2691" y="0"/>
                    </a:moveTo>
                    <a:cubicBezTo>
                      <a:pt x="2081" y="0"/>
                      <a:pt x="1469" y="352"/>
                      <a:pt x="1105" y="824"/>
                    </a:cubicBezTo>
                    <a:cubicBezTo>
                      <a:pt x="652" y="1421"/>
                      <a:pt x="514" y="2183"/>
                      <a:pt x="257" y="2856"/>
                    </a:cubicBezTo>
                    <a:cubicBezTo>
                      <a:pt x="0" y="3540"/>
                      <a:pt x="23" y="4416"/>
                      <a:pt x="271" y="5100"/>
                    </a:cubicBezTo>
                    <a:cubicBezTo>
                      <a:pt x="529" y="5812"/>
                      <a:pt x="1231" y="6449"/>
                      <a:pt x="2039" y="6449"/>
                    </a:cubicBezTo>
                    <a:cubicBezTo>
                      <a:pt x="2080" y="6449"/>
                      <a:pt x="2120" y="6447"/>
                      <a:pt x="2161" y="6444"/>
                    </a:cubicBezTo>
                    <a:cubicBezTo>
                      <a:pt x="2642" y="6407"/>
                      <a:pt x="3074" y="6150"/>
                      <a:pt x="3422" y="5843"/>
                    </a:cubicBezTo>
                    <a:cubicBezTo>
                      <a:pt x="4715" y="4692"/>
                      <a:pt x="5018" y="2761"/>
                      <a:pt x="4302" y="1237"/>
                    </a:cubicBezTo>
                    <a:cubicBezTo>
                      <a:pt x="4073" y="742"/>
                      <a:pt x="3711" y="261"/>
                      <a:pt x="3165" y="77"/>
                    </a:cubicBezTo>
                    <a:cubicBezTo>
                      <a:pt x="3010" y="24"/>
                      <a:pt x="2851" y="0"/>
                      <a:pt x="2691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6691000" y="3347650"/>
                <a:ext cx="70750" cy="112625"/>
              </a:xfrm>
              <a:custGeom>
                <a:rect b="b" l="l" r="r" t="t"/>
                <a:pathLst>
                  <a:path extrusionOk="0" h="4505" w="2830">
                    <a:moveTo>
                      <a:pt x="1449" y="1"/>
                    </a:moveTo>
                    <a:cubicBezTo>
                      <a:pt x="958" y="1"/>
                      <a:pt x="528" y="431"/>
                      <a:pt x="308" y="958"/>
                    </a:cubicBezTo>
                    <a:cubicBezTo>
                      <a:pt x="69" y="1532"/>
                      <a:pt x="33" y="2202"/>
                      <a:pt x="1" y="2853"/>
                    </a:cubicBezTo>
                    <a:cubicBezTo>
                      <a:pt x="335" y="2912"/>
                      <a:pt x="661" y="3064"/>
                      <a:pt x="950" y="3289"/>
                    </a:cubicBezTo>
                    <a:cubicBezTo>
                      <a:pt x="992" y="3325"/>
                      <a:pt x="1032" y="3363"/>
                      <a:pt x="1060" y="3418"/>
                    </a:cubicBezTo>
                    <a:cubicBezTo>
                      <a:pt x="1083" y="3473"/>
                      <a:pt x="1083" y="3541"/>
                      <a:pt x="1074" y="3606"/>
                    </a:cubicBezTo>
                    <a:cubicBezTo>
                      <a:pt x="1019" y="4004"/>
                      <a:pt x="744" y="4288"/>
                      <a:pt x="469" y="4504"/>
                    </a:cubicBezTo>
                    <a:cubicBezTo>
                      <a:pt x="469" y="4504"/>
                      <a:pt x="1849" y="4280"/>
                      <a:pt x="2340" y="3115"/>
                    </a:cubicBezTo>
                    <a:cubicBezTo>
                      <a:pt x="2830" y="1945"/>
                      <a:pt x="2472" y="977"/>
                      <a:pt x="2472" y="977"/>
                    </a:cubicBezTo>
                    <a:cubicBezTo>
                      <a:pt x="2368" y="477"/>
                      <a:pt x="1987" y="69"/>
                      <a:pt x="1569" y="9"/>
                    </a:cubicBezTo>
                    <a:cubicBezTo>
                      <a:pt x="1528" y="5"/>
                      <a:pt x="1487" y="1"/>
                      <a:pt x="1449" y="1"/>
                    </a:cubicBezTo>
                    <a:close/>
                  </a:path>
                </a:pathLst>
              </a:custGeom>
              <a:solidFill>
                <a:srgbClr val="F03C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9"/>
              <p:cNvSpPr/>
              <p:nvPr/>
            </p:nvSpPr>
            <p:spPr>
              <a:xfrm>
                <a:off x="6688800" y="3346125"/>
                <a:ext cx="64025" cy="114150"/>
              </a:xfrm>
              <a:custGeom>
                <a:rect b="b" l="l" r="r" t="t"/>
                <a:pathLst>
                  <a:path extrusionOk="0" h="4566" w="2561">
                    <a:moveTo>
                      <a:pt x="1520" y="0"/>
                    </a:moveTo>
                    <a:cubicBezTo>
                      <a:pt x="1396" y="0"/>
                      <a:pt x="1271" y="25"/>
                      <a:pt x="1157" y="70"/>
                    </a:cubicBezTo>
                    <a:cubicBezTo>
                      <a:pt x="1056" y="111"/>
                      <a:pt x="960" y="172"/>
                      <a:pt x="868" y="236"/>
                    </a:cubicBezTo>
                    <a:cubicBezTo>
                      <a:pt x="786" y="309"/>
                      <a:pt x="703" y="382"/>
                      <a:pt x="634" y="464"/>
                    </a:cubicBezTo>
                    <a:cubicBezTo>
                      <a:pt x="492" y="634"/>
                      <a:pt x="377" y="822"/>
                      <a:pt x="299" y="1025"/>
                    </a:cubicBezTo>
                    <a:cubicBezTo>
                      <a:pt x="216" y="1226"/>
                      <a:pt x="161" y="1438"/>
                      <a:pt x="121" y="1644"/>
                    </a:cubicBezTo>
                    <a:cubicBezTo>
                      <a:pt x="42" y="2065"/>
                      <a:pt x="19" y="2488"/>
                      <a:pt x="6" y="2910"/>
                    </a:cubicBezTo>
                    <a:lnTo>
                      <a:pt x="1" y="2983"/>
                    </a:lnTo>
                    <a:lnTo>
                      <a:pt x="74" y="2992"/>
                    </a:lnTo>
                    <a:cubicBezTo>
                      <a:pt x="271" y="3028"/>
                      <a:pt x="464" y="3098"/>
                      <a:pt x="648" y="3185"/>
                    </a:cubicBezTo>
                    <a:cubicBezTo>
                      <a:pt x="739" y="3231"/>
                      <a:pt x="826" y="3282"/>
                      <a:pt x="914" y="3341"/>
                    </a:cubicBezTo>
                    <a:cubicBezTo>
                      <a:pt x="955" y="3369"/>
                      <a:pt x="1001" y="3401"/>
                      <a:pt x="1033" y="3428"/>
                    </a:cubicBezTo>
                    <a:cubicBezTo>
                      <a:pt x="1070" y="3460"/>
                      <a:pt x="1093" y="3487"/>
                      <a:pt x="1107" y="3529"/>
                    </a:cubicBezTo>
                    <a:cubicBezTo>
                      <a:pt x="1125" y="3606"/>
                      <a:pt x="1107" y="3716"/>
                      <a:pt x="1084" y="3813"/>
                    </a:cubicBezTo>
                    <a:cubicBezTo>
                      <a:pt x="1056" y="3909"/>
                      <a:pt x="1015" y="4006"/>
                      <a:pt x="964" y="4093"/>
                    </a:cubicBezTo>
                    <a:cubicBezTo>
                      <a:pt x="864" y="4272"/>
                      <a:pt x="712" y="4423"/>
                      <a:pt x="557" y="4565"/>
                    </a:cubicBezTo>
                    <a:cubicBezTo>
                      <a:pt x="731" y="4446"/>
                      <a:pt x="896" y="4304"/>
                      <a:pt x="1019" y="4129"/>
                    </a:cubicBezTo>
                    <a:cubicBezTo>
                      <a:pt x="1080" y="4038"/>
                      <a:pt x="1135" y="3942"/>
                      <a:pt x="1166" y="3841"/>
                    </a:cubicBezTo>
                    <a:cubicBezTo>
                      <a:pt x="1184" y="3786"/>
                      <a:pt x="1198" y="3735"/>
                      <a:pt x="1207" y="3680"/>
                    </a:cubicBezTo>
                    <a:cubicBezTo>
                      <a:pt x="1217" y="3625"/>
                      <a:pt x="1226" y="3566"/>
                      <a:pt x="1212" y="3502"/>
                    </a:cubicBezTo>
                    <a:cubicBezTo>
                      <a:pt x="1203" y="3437"/>
                      <a:pt x="1157" y="3377"/>
                      <a:pt x="1116" y="3341"/>
                    </a:cubicBezTo>
                    <a:cubicBezTo>
                      <a:pt x="1070" y="3299"/>
                      <a:pt x="1033" y="3267"/>
                      <a:pt x="987" y="3235"/>
                    </a:cubicBezTo>
                    <a:cubicBezTo>
                      <a:pt x="900" y="3172"/>
                      <a:pt x="809" y="3111"/>
                      <a:pt x="716" y="3056"/>
                    </a:cubicBezTo>
                    <a:cubicBezTo>
                      <a:pt x="546" y="2963"/>
                      <a:pt x="365" y="2892"/>
                      <a:pt x="176" y="2847"/>
                    </a:cubicBezTo>
                    <a:lnTo>
                      <a:pt x="176" y="2847"/>
                    </a:lnTo>
                    <a:cubicBezTo>
                      <a:pt x="201" y="2454"/>
                      <a:pt x="225" y="2061"/>
                      <a:pt x="299" y="1680"/>
                    </a:cubicBezTo>
                    <a:cubicBezTo>
                      <a:pt x="373" y="1277"/>
                      <a:pt x="506" y="882"/>
                      <a:pt x="758" y="570"/>
                    </a:cubicBezTo>
                    <a:cubicBezTo>
                      <a:pt x="887" y="419"/>
                      <a:pt x="1038" y="286"/>
                      <a:pt x="1212" y="204"/>
                    </a:cubicBezTo>
                    <a:cubicBezTo>
                      <a:pt x="1323" y="152"/>
                      <a:pt x="1442" y="124"/>
                      <a:pt x="1562" y="124"/>
                    </a:cubicBezTo>
                    <a:cubicBezTo>
                      <a:pt x="1636" y="124"/>
                      <a:pt x="1709" y="135"/>
                      <a:pt x="1781" y="157"/>
                    </a:cubicBezTo>
                    <a:cubicBezTo>
                      <a:pt x="1969" y="217"/>
                      <a:pt x="2139" y="341"/>
                      <a:pt x="2272" y="492"/>
                    </a:cubicBezTo>
                    <a:cubicBezTo>
                      <a:pt x="2409" y="648"/>
                      <a:pt x="2501" y="837"/>
                      <a:pt x="2560" y="1038"/>
                    </a:cubicBezTo>
                    <a:cubicBezTo>
                      <a:pt x="2528" y="832"/>
                      <a:pt x="2450" y="625"/>
                      <a:pt x="2322" y="456"/>
                    </a:cubicBezTo>
                    <a:cubicBezTo>
                      <a:pt x="2198" y="282"/>
                      <a:pt x="2028" y="130"/>
                      <a:pt x="1817" y="52"/>
                    </a:cubicBezTo>
                    <a:cubicBezTo>
                      <a:pt x="1723" y="17"/>
                      <a:pt x="1622" y="0"/>
                      <a:pt x="1520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>
                <a:off x="6801200" y="3155800"/>
                <a:ext cx="96000" cy="316975"/>
              </a:xfrm>
              <a:custGeom>
                <a:rect b="b" l="l" r="r" t="t"/>
                <a:pathLst>
                  <a:path extrusionOk="0" h="12679" w="3840">
                    <a:moveTo>
                      <a:pt x="1537" y="0"/>
                    </a:moveTo>
                    <a:cubicBezTo>
                      <a:pt x="1216" y="496"/>
                      <a:pt x="950" y="1023"/>
                      <a:pt x="729" y="1569"/>
                    </a:cubicBezTo>
                    <a:cubicBezTo>
                      <a:pt x="514" y="2120"/>
                      <a:pt x="349" y="2688"/>
                      <a:pt x="234" y="3266"/>
                    </a:cubicBezTo>
                    <a:cubicBezTo>
                      <a:pt x="9" y="4427"/>
                      <a:pt x="1" y="5628"/>
                      <a:pt x="207" y="6794"/>
                    </a:cubicBezTo>
                    <a:cubicBezTo>
                      <a:pt x="422" y="7954"/>
                      <a:pt x="854" y="9078"/>
                      <a:pt x="1473" y="10082"/>
                    </a:cubicBezTo>
                    <a:cubicBezTo>
                      <a:pt x="1785" y="10582"/>
                      <a:pt x="2143" y="11054"/>
                      <a:pt x="2537" y="11495"/>
                    </a:cubicBezTo>
                    <a:cubicBezTo>
                      <a:pt x="2936" y="11926"/>
                      <a:pt x="3367" y="12330"/>
                      <a:pt x="3839" y="12678"/>
                    </a:cubicBezTo>
                    <a:cubicBezTo>
                      <a:pt x="3386" y="12307"/>
                      <a:pt x="2959" y="11903"/>
                      <a:pt x="2578" y="11458"/>
                    </a:cubicBezTo>
                    <a:cubicBezTo>
                      <a:pt x="2192" y="11014"/>
                      <a:pt x="1849" y="10537"/>
                      <a:pt x="1551" y="10036"/>
                    </a:cubicBezTo>
                    <a:cubicBezTo>
                      <a:pt x="950" y="9032"/>
                      <a:pt x="524" y="7922"/>
                      <a:pt x="317" y="6771"/>
                    </a:cubicBezTo>
                    <a:cubicBezTo>
                      <a:pt x="101" y="5624"/>
                      <a:pt x="115" y="4436"/>
                      <a:pt x="321" y="3284"/>
                    </a:cubicBezTo>
                    <a:cubicBezTo>
                      <a:pt x="528" y="2133"/>
                      <a:pt x="941" y="1014"/>
                      <a:pt x="1537" y="0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6882400" y="3154850"/>
                <a:ext cx="61000" cy="243850"/>
              </a:xfrm>
              <a:custGeom>
                <a:rect b="b" l="l" r="r" t="t"/>
                <a:pathLst>
                  <a:path extrusionOk="0" h="9754" w="2440">
                    <a:moveTo>
                      <a:pt x="743" y="1"/>
                    </a:moveTo>
                    <a:cubicBezTo>
                      <a:pt x="449" y="822"/>
                      <a:pt x="234" y="1671"/>
                      <a:pt x="119" y="2543"/>
                    </a:cubicBezTo>
                    <a:cubicBezTo>
                      <a:pt x="5" y="3409"/>
                      <a:pt x="0" y="4290"/>
                      <a:pt x="110" y="5162"/>
                    </a:cubicBezTo>
                    <a:cubicBezTo>
                      <a:pt x="234" y="6028"/>
                      <a:pt x="481" y="6881"/>
                      <a:pt x="871" y="7671"/>
                    </a:cubicBezTo>
                    <a:cubicBezTo>
                      <a:pt x="1064" y="8065"/>
                      <a:pt x="1294" y="8441"/>
                      <a:pt x="1555" y="8790"/>
                    </a:cubicBezTo>
                    <a:cubicBezTo>
                      <a:pt x="1817" y="9138"/>
                      <a:pt x="2110" y="9468"/>
                      <a:pt x="2440" y="9754"/>
                    </a:cubicBezTo>
                    <a:cubicBezTo>
                      <a:pt x="1817" y="9144"/>
                      <a:pt x="1317" y="8418"/>
                      <a:pt x="949" y="7634"/>
                    </a:cubicBezTo>
                    <a:cubicBezTo>
                      <a:pt x="583" y="6845"/>
                      <a:pt x="335" y="6006"/>
                      <a:pt x="225" y="5148"/>
                    </a:cubicBezTo>
                    <a:cubicBezTo>
                      <a:pt x="100" y="4286"/>
                      <a:pt x="110" y="3414"/>
                      <a:pt x="206" y="2552"/>
                    </a:cubicBezTo>
                    <a:cubicBezTo>
                      <a:pt x="252" y="2120"/>
                      <a:pt x="326" y="1690"/>
                      <a:pt x="417" y="1263"/>
                    </a:cubicBezTo>
                    <a:cubicBezTo>
                      <a:pt x="504" y="837"/>
                      <a:pt x="619" y="419"/>
                      <a:pt x="743" y="1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6457750" y="2997425"/>
                <a:ext cx="381075" cy="147975"/>
              </a:xfrm>
              <a:custGeom>
                <a:rect b="b" l="l" r="r" t="t"/>
                <a:pathLst>
                  <a:path extrusionOk="0" h="5919" w="15243">
                    <a:moveTo>
                      <a:pt x="1" y="1"/>
                    </a:moveTo>
                    <a:cubicBezTo>
                      <a:pt x="298" y="689"/>
                      <a:pt x="683" y="1344"/>
                      <a:pt x="1138" y="1949"/>
                    </a:cubicBezTo>
                    <a:cubicBezTo>
                      <a:pt x="1592" y="2551"/>
                      <a:pt x="2114" y="3101"/>
                      <a:pt x="2692" y="3588"/>
                    </a:cubicBezTo>
                    <a:cubicBezTo>
                      <a:pt x="3848" y="4560"/>
                      <a:pt x="5224" y="5275"/>
                      <a:pt x="6693" y="5643"/>
                    </a:cubicBezTo>
                    <a:cubicBezTo>
                      <a:pt x="7454" y="5826"/>
                      <a:pt x="8234" y="5918"/>
                      <a:pt x="9018" y="5918"/>
                    </a:cubicBezTo>
                    <a:cubicBezTo>
                      <a:pt x="9748" y="5918"/>
                      <a:pt x="10477" y="5840"/>
                      <a:pt x="11192" y="5679"/>
                    </a:cubicBezTo>
                    <a:cubicBezTo>
                      <a:pt x="11931" y="5519"/>
                      <a:pt x="12651" y="5275"/>
                      <a:pt x="13330" y="4955"/>
                    </a:cubicBezTo>
                    <a:cubicBezTo>
                      <a:pt x="14014" y="4629"/>
                      <a:pt x="14656" y="4229"/>
                      <a:pt x="15242" y="3757"/>
                    </a:cubicBezTo>
                    <a:lnTo>
                      <a:pt x="15242" y="3757"/>
                    </a:lnTo>
                    <a:cubicBezTo>
                      <a:pt x="14647" y="4212"/>
                      <a:pt x="13995" y="4597"/>
                      <a:pt x="13307" y="4904"/>
                    </a:cubicBezTo>
                    <a:cubicBezTo>
                      <a:pt x="12623" y="5211"/>
                      <a:pt x="11908" y="5445"/>
                      <a:pt x="11175" y="5597"/>
                    </a:cubicBezTo>
                    <a:cubicBezTo>
                      <a:pt x="10477" y="5739"/>
                      <a:pt x="9771" y="5817"/>
                      <a:pt x="9060" y="5817"/>
                    </a:cubicBezTo>
                    <a:cubicBezTo>
                      <a:pt x="8271" y="5817"/>
                      <a:pt x="7487" y="5725"/>
                      <a:pt x="6721" y="5533"/>
                    </a:cubicBezTo>
                    <a:cubicBezTo>
                      <a:pt x="5266" y="5179"/>
                      <a:pt x="3903" y="4473"/>
                      <a:pt x="2747" y="3518"/>
                    </a:cubicBezTo>
                    <a:cubicBezTo>
                      <a:pt x="2169" y="3046"/>
                      <a:pt x="1642" y="2505"/>
                      <a:pt x="1179" y="1913"/>
                    </a:cubicBezTo>
                    <a:cubicBezTo>
                      <a:pt x="716" y="1326"/>
                      <a:pt x="317" y="683"/>
                      <a:pt x="1" y="1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9"/>
              <p:cNvSpPr/>
              <p:nvPr/>
            </p:nvSpPr>
            <p:spPr>
              <a:xfrm>
                <a:off x="6552700" y="2979300"/>
                <a:ext cx="248275" cy="74450"/>
              </a:xfrm>
              <a:custGeom>
                <a:rect b="b" l="l" r="r" t="t"/>
                <a:pathLst>
                  <a:path extrusionOk="0" h="2978" w="9931">
                    <a:moveTo>
                      <a:pt x="1" y="0"/>
                    </a:moveTo>
                    <a:cubicBezTo>
                      <a:pt x="289" y="354"/>
                      <a:pt x="611" y="675"/>
                      <a:pt x="954" y="978"/>
                    </a:cubicBezTo>
                    <a:cubicBezTo>
                      <a:pt x="1299" y="1271"/>
                      <a:pt x="1670" y="1542"/>
                      <a:pt x="2059" y="1781"/>
                    </a:cubicBezTo>
                    <a:cubicBezTo>
                      <a:pt x="2840" y="2253"/>
                      <a:pt x="3702" y="2597"/>
                      <a:pt x="4591" y="2794"/>
                    </a:cubicBezTo>
                    <a:cubicBezTo>
                      <a:pt x="5169" y="2918"/>
                      <a:pt x="5757" y="2977"/>
                      <a:pt x="6344" y="2977"/>
                    </a:cubicBezTo>
                    <a:cubicBezTo>
                      <a:pt x="6670" y="2977"/>
                      <a:pt x="6996" y="2960"/>
                      <a:pt x="7322" y="2922"/>
                    </a:cubicBezTo>
                    <a:cubicBezTo>
                      <a:pt x="7771" y="2867"/>
                      <a:pt x="8220" y="2776"/>
                      <a:pt x="8660" y="2652"/>
                    </a:cubicBezTo>
                    <a:cubicBezTo>
                      <a:pt x="9096" y="2519"/>
                      <a:pt x="9523" y="2359"/>
                      <a:pt x="9931" y="2157"/>
                    </a:cubicBezTo>
                    <a:lnTo>
                      <a:pt x="9931" y="2157"/>
                    </a:lnTo>
                    <a:cubicBezTo>
                      <a:pt x="9514" y="2335"/>
                      <a:pt x="9083" y="2487"/>
                      <a:pt x="8643" y="2597"/>
                    </a:cubicBezTo>
                    <a:cubicBezTo>
                      <a:pt x="8207" y="2712"/>
                      <a:pt x="7762" y="2790"/>
                      <a:pt x="7307" y="2835"/>
                    </a:cubicBezTo>
                    <a:cubicBezTo>
                      <a:pt x="7013" y="2863"/>
                      <a:pt x="6721" y="2881"/>
                      <a:pt x="6422" y="2881"/>
                    </a:cubicBezTo>
                    <a:cubicBezTo>
                      <a:pt x="5817" y="2881"/>
                      <a:pt x="5211" y="2818"/>
                      <a:pt x="4615" y="2684"/>
                    </a:cubicBezTo>
                    <a:cubicBezTo>
                      <a:pt x="3734" y="2496"/>
                      <a:pt x="2885" y="2157"/>
                      <a:pt x="2106" y="1702"/>
                    </a:cubicBezTo>
                    <a:cubicBezTo>
                      <a:pt x="1322" y="1249"/>
                      <a:pt x="611" y="675"/>
                      <a:pt x="1" y="0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>
                <a:off x="6615175" y="3777800"/>
                <a:ext cx="180075" cy="688175"/>
              </a:xfrm>
              <a:custGeom>
                <a:rect b="b" l="l" r="r" t="t"/>
                <a:pathLst>
                  <a:path extrusionOk="0" h="27527" w="7203">
                    <a:moveTo>
                      <a:pt x="3034" y="0"/>
                    </a:moveTo>
                    <a:lnTo>
                      <a:pt x="1070" y="2046"/>
                    </a:lnTo>
                    <a:lnTo>
                      <a:pt x="2020" y="4055"/>
                    </a:lnTo>
                    <a:lnTo>
                      <a:pt x="1" y="27526"/>
                    </a:lnTo>
                    <a:lnTo>
                      <a:pt x="7203" y="27526"/>
                    </a:lnTo>
                    <a:lnTo>
                      <a:pt x="3854" y="4055"/>
                    </a:lnTo>
                    <a:lnTo>
                      <a:pt x="4845" y="2046"/>
                    </a:lnTo>
                    <a:lnTo>
                      <a:pt x="3034" y="0"/>
                    </a:lnTo>
                    <a:close/>
                  </a:path>
                </a:pathLst>
              </a:custGeom>
              <a:solidFill>
                <a:srgbClr val="FF4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9"/>
              <p:cNvSpPr/>
              <p:nvPr/>
            </p:nvSpPr>
            <p:spPr>
              <a:xfrm>
                <a:off x="6665550" y="3876750"/>
                <a:ext cx="45975" cy="5825"/>
              </a:xfrm>
              <a:custGeom>
                <a:rect b="b" l="l" r="r" t="t"/>
                <a:pathLst>
                  <a:path extrusionOk="0" h="233" w="1839">
                    <a:moveTo>
                      <a:pt x="0" y="1"/>
                    </a:moveTo>
                    <a:lnTo>
                      <a:pt x="0" y="1"/>
                    </a:lnTo>
                    <a:cubicBezTo>
                      <a:pt x="280" y="143"/>
                      <a:pt x="596" y="207"/>
                      <a:pt x="909" y="230"/>
                    </a:cubicBezTo>
                    <a:cubicBezTo>
                      <a:pt x="952" y="232"/>
                      <a:pt x="995" y="233"/>
                      <a:pt x="1039" y="233"/>
                    </a:cubicBezTo>
                    <a:cubicBezTo>
                      <a:pt x="1310" y="233"/>
                      <a:pt x="1587" y="195"/>
                      <a:pt x="1839" y="97"/>
                    </a:cubicBezTo>
                    <a:lnTo>
                      <a:pt x="1839" y="97"/>
                    </a:lnTo>
                    <a:cubicBezTo>
                      <a:pt x="1637" y="114"/>
                      <a:pt x="1437" y="124"/>
                      <a:pt x="1237" y="124"/>
                    </a:cubicBezTo>
                    <a:cubicBezTo>
                      <a:pt x="1129" y="124"/>
                      <a:pt x="1021" y="122"/>
                      <a:pt x="913" y="115"/>
                    </a:cubicBezTo>
                    <a:cubicBezTo>
                      <a:pt x="610" y="101"/>
                      <a:pt x="308" y="60"/>
                      <a:pt x="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>
                <a:off x="6559125" y="3701850"/>
                <a:ext cx="325350" cy="181575"/>
              </a:xfrm>
              <a:custGeom>
                <a:rect b="b" l="l" r="r" t="t"/>
                <a:pathLst>
                  <a:path extrusionOk="0" h="7263" w="13014">
                    <a:moveTo>
                      <a:pt x="13014" y="1"/>
                    </a:moveTo>
                    <a:lnTo>
                      <a:pt x="11945" y="1758"/>
                    </a:lnTo>
                    <a:cubicBezTo>
                      <a:pt x="11587" y="2340"/>
                      <a:pt x="11234" y="2928"/>
                      <a:pt x="10885" y="3515"/>
                    </a:cubicBezTo>
                    <a:lnTo>
                      <a:pt x="9830" y="5276"/>
                    </a:lnTo>
                    <a:cubicBezTo>
                      <a:pt x="9500" y="5824"/>
                      <a:pt x="9175" y="6376"/>
                      <a:pt x="8853" y="6925"/>
                    </a:cubicBezTo>
                    <a:lnTo>
                      <a:pt x="8853" y="6925"/>
                    </a:lnTo>
                    <a:lnTo>
                      <a:pt x="7152" y="4992"/>
                    </a:lnTo>
                    <a:lnTo>
                      <a:pt x="6257" y="3978"/>
                    </a:lnTo>
                    <a:lnTo>
                      <a:pt x="5358" y="2964"/>
                    </a:lnTo>
                    <a:lnTo>
                      <a:pt x="5280" y="2877"/>
                    </a:lnTo>
                    <a:lnTo>
                      <a:pt x="5198" y="2960"/>
                    </a:lnTo>
                    <a:lnTo>
                      <a:pt x="3477" y="4762"/>
                    </a:lnTo>
                    <a:lnTo>
                      <a:pt x="2619" y="5661"/>
                    </a:lnTo>
                    <a:lnTo>
                      <a:pt x="1864" y="6466"/>
                    </a:lnTo>
                    <a:lnTo>
                      <a:pt x="964" y="3699"/>
                    </a:lnTo>
                    <a:cubicBezTo>
                      <a:pt x="642" y="2735"/>
                      <a:pt x="326" y="1768"/>
                      <a:pt x="0" y="804"/>
                    </a:cubicBezTo>
                    <a:lnTo>
                      <a:pt x="0" y="804"/>
                    </a:lnTo>
                    <a:cubicBezTo>
                      <a:pt x="280" y="1781"/>
                      <a:pt x="574" y="2758"/>
                      <a:pt x="858" y="3731"/>
                    </a:cubicBezTo>
                    <a:lnTo>
                      <a:pt x="1743" y="6652"/>
                    </a:lnTo>
                    <a:lnTo>
                      <a:pt x="1785" y="6790"/>
                    </a:lnTo>
                    <a:lnTo>
                      <a:pt x="1885" y="6689"/>
                    </a:lnTo>
                    <a:lnTo>
                      <a:pt x="2757" y="5795"/>
                    </a:lnTo>
                    <a:lnTo>
                      <a:pt x="3624" y="4900"/>
                    </a:lnTo>
                    <a:lnTo>
                      <a:pt x="5271" y="3195"/>
                    </a:lnTo>
                    <a:lnTo>
                      <a:pt x="6091" y="4125"/>
                    </a:lnTo>
                    <a:lnTo>
                      <a:pt x="6991" y="5139"/>
                    </a:lnTo>
                    <a:lnTo>
                      <a:pt x="8793" y="7162"/>
                    </a:lnTo>
                    <a:lnTo>
                      <a:pt x="8886" y="7262"/>
                    </a:lnTo>
                    <a:lnTo>
                      <a:pt x="8954" y="7143"/>
                    </a:lnTo>
                    <a:cubicBezTo>
                      <a:pt x="9298" y="6551"/>
                      <a:pt x="9642" y="5960"/>
                      <a:pt x="9982" y="5363"/>
                    </a:cubicBezTo>
                    <a:lnTo>
                      <a:pt x="11000" y="3584"/>
                    </a:lnTo>
                    <a:cubicBezTo>
                      <a:pt x="11339" y="2987"/>
                      <a:pt x="11674" y="2391"/>
                      <a:pt x="12009" y="1795"/>
                    </a:cubicBezTo>
                    <a:lnTo>
                      <a:pt x="13014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6795225" y="4303100"/>
                <a:ext cx="543950" cy="418125"/>
              </a:xfrm>
              <a:custGeom>
                <a:rect b="b" l="l" r="r" t="t"/>
                <a:pathLst>
                  <a:path extrusionOk="0" h="16725" w="21758">
                    <a:moveTo>
                      <a:pt x="12606" y="0"/>
                    </a:moveTo>
                    <a:lnTo>
                      <a:pt x="13660" y="10395"/>
                    </a:lnTo>
                    <a:lnTo>
                      <a:pt x="1" y="10395"/>
                    </a:lnTo>
                    <a:lnTo>
                      <a:pt x="615" y="16725"/>
                    </a:lnTo>
                    <a:lnTo>
                      <a:pt x="21362" y="16725"/>
                    </a:lnTo>
                    <a:lnTo>
                      <a:pt x="21757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7097500" y="3880525"/>
                <a:ext cx="53700" cy="422600"/>
              </a:xfrm>
              <a:custGeom>
                <a:rect b="b" l="l" r="r" t="t"/>
                <a:pathLst>
                  <a:path extrusionOk="0" h="16904" w="2148">
                    <a:moveTo>
                      <a:pt x="2147" y="1"/>
                    </a:moveTo>
                    <a:cubicBezTo>
                      <a:pt x="1933" y="290"/>
                      <a:pt x="1735" y="593"/>
                      <a:pt x="1556" y="909"/>
                    </a:cubicBezTo>
                    <a:cubicBezTo>
                      <a:pt x="1382" y="1220"/>
                      <a:pt x="1217" y="1546"/>
                      <a:pt x="1074" y="1877"/>
                    </a:cubicBezTo>
                    <a:cubicBezTo>
                      <a:pt x="932" y="2211"/>
                      <a:pt x="809" y="2551"/>
                      <a:pt x="699" y="2899"/>
                    </a:cubicBezTo>
                    <a:cubicBezTo>
                      <a:pt x="589" y="3244"/>
                      <a:pt x="492" y="3593"/>
                      <a:pt x="409" y="3945"/>
                    </a:cubicBezTo>
                    <a:cubicBezTo>
                      <a:pt x="244" y="4652"/>
                      <a:pt x="148" y="5372"/>
                      <a:pt x="83" y="6097"/>
                    </a:cubicBezTo>
                    <a:cubicBezTo>
                      <a:pt x="24" y="6817"/>
                      <a:pt x="1" y="7542"/>
                      <a:pt x="1" y="8262"/>
                    </a:cubicBezTo>
                    <a:cubicBezTo>
                      <a:pt x="6" y="8987"/>
                      <a:pt x="34" y="9707"/>
                      <a:pt x="70" y="10427"/>
                    </a:cubicBezTo>
                    <a:cubicBezTo>
                      <a:pt x="106" y="11147"/>
                      <a:pt x="134" y="11867"/>
                      <a:pt x="185" y="12587"/>
                    </a:cubicBezTo>
                    <a:lnTo>
                      <a:pt x="313" y="14748"/>
                    </a:lnTo>
                    <a:cubicBezTo>
                      <a:pt x="364" y="15464"/>
                      <a:pt x="409" y="16184"/>
                      <a:pt x="469" y="16903"/>
                    </a:cubicBezTo>
                    <a:cubicBezTo>
                      <a:pt x="460" y="16184"/>
                      <a:pt x="437" y="15464"/>
                      <a:pt x="423" y="14744"/>
                    </a:cubicBezTo>
                    <a:lnTo>
                      <a:pt x="354" y="12578"/>
                    </a:lnTo>
                    <a:cubicBezTo>
                      <a:pt x="313" y="11138"/>
                      <a:pt x="221" y="9703"/>
                      <a:pt x="226" y="8262"/>
                    </a:cubicBezTo>
                    <a:cubicBezTo>
                      <a:pt x="212" y="6826"/>
                      <a:pt x="295" y="5391"/>
                      <a:pt x="579" y="3983"/>
                    </a:cubicBezTo>
                    <a:cubicBezTo>
                      <a:pt x="652" y="3634"/>
                      <a:pt x="735" y="3285"/>
                      <a:pt x="832" y="2941"/>
                    </a:cubicBezTo>
                    <a:cubicBezTo>
                      <a:pt x="932" y="2597"/>
                      <a:pt x="1047" y="2257"/>
                      <a:pt x="1175" y="1923"/>
                    </a:cubicBezTo>
                    <a:cubicBezTo>
                      <a:pt x="1304" y="1588"/>
                      <a:pt x="1451" y="1258"/>
                      <a:pt x="1607" y="936"/>
                    </a:cubicBezTo>
                    <a:cubicBezTo>
                      <a:pt x="1772" y="615"/>
                      <a:pt x="1950" y="303"/>
                      <a:pt x="2147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6323450" y="3984325"/>
                <a:ext cx="123750" cy="736900"/>
              </a:xfrm>
              <a:custGeom>
                <a:rect b="b" l="l" r="r" t="t"/>
                <a:pathLst>
                  <a:path extrusionOk="0" h="29476" w="4950">
                    <a:moveTo>
                      <a:pt x="0" y="0"/>
                    </a:moveTo>
                    <a:lnTo>
                      <a:pt x="0" y="0"/>
                    </a:lnTo>
                    <a:cubicBezTo>
                      <a:pt x="409" y="1197"/>
                      <a:pt x="817" y="2394"/>
                      <a:pt x="1207" y="3591"/>
                    </a:cubicBezTo>
                    <a:cubicBezTo>
                      <a:pt x="1611" y="4793"/>
                      <a:pt x="2001" y="5991"/>
                      <a:pt x="2382" y="7196"/>
                    </a:cubicBezTo>
                    <a:cubicBezTo>
                      <a:pt x="3138" y="9605"/>
                      <a:pt x="3904" y="12018"/>
                      <a:pt x="4446" y="14477"/>
                    </a:cubicBezTo>
                    <a:lnTo>
                      <a:pt x="4542" y="14940"/>
                    </a:lnTo>
                    <a:lnTo>
                      <a:pt x="4588" y="15169"/>
                    </a:lnTo>
                    <a:cubicBezTo>
                      <a:pt x="4602" y="15247"/>
                      <a:pt x="4611" y="15325"/>
                      <a:pt x="4620" y="15403"/>
                    </a:cubicBezTo>
                    <a:lnTo>
                      <a:pt x="4685" y="15866"/>
                    </a:lnTo>
                    <a:cubicBezTo>
                      <a:pt x="4698" y="15944"/>
                      <a:pt x="4702" y="16022"/>
                      <a:pt x="4707" y="16100"/>
                    </a:cubicBezTo>
                    <a:lnTo>
                      <a:pt x="4717" y="16334"/>
                    </a:lnTo>
                    <a:cubicBezTo>
                      <a:pt x="4721" y="16490"/>
                      <a:pt x="4740" y="16646"/>
                      <a:pt x="4730" y="16802"/>
                    </a:cubicBezTo>
                    <a:lnTo>
                      <a:pt x="4725" y="17275"/>
                    </a:lnTo>
                    <a:cubicBezTo>
                      <a:pt x="4725" y="17587"/>
                      <a:pt x="4698" y="17902"/>
                      <a:pt x="4685" y="18215"/>
                    </a:cubicBezTo>
                    <a:cubicBezTo>
                      <a:pt x="4611" y="19471"/>
                      <a:pt x="4465" y="20728"/>
                      <a:pt x="4313" y="21981"/>
                    </a:cubicBezTo>
                    <a:cubicBezTo>
                      <a:pt x="4156" y="23233"/>
                      <a:pt x="3974" y="24486"/>
                      <a:pt x="3781" y="25733"/>
                    </a:cubicBezTo>
                    <a:cubicBezTo>
                      <a:pt x="3593" y="26980"/>
                      <a:pt x="3386" y="28229"/>
                      <a:pt x="3171" y="29476"/>
                    </a:cubicBezTo>
                    <a:cubicBezTo>
                      <a:pt x="3436" y="28237"/>
                      <a:pt x="3666" y="26995"/>
                      <a:pt x="3891" y="25752"/>
                    </a:cubicBezTo>
                    <a:cubicBezTo>
                      <a:pt x="4107" y="24503"/>
                      <a:pt x="4308" y="23256"/>
                      <a:pt x="4482" y="22003"/>
                    </a:cubicBezTo>
                    <a:cubicBezTo>
                      <a:pt x="4662" y="20752"/>
                      <a:pt x="4804" y="19494"/>
                      <a:pt x="4891" y="18228"/>
                    </a:cubicBezTo>
                    <a:cubicBezTo>
                      <a:pt x="4905" y="17912"/>
                      <a:pt x="4937" y="17595"/>
                      <a:pt x="4937" y="17279"/>
                    </a:cubicBezTo>
                    <a:lnTo>
                      <a:pt x="4946" y="16802"/>
                    </a:lnTo>
                    <a:cubicBezTo>
                      <a:pt x="4950" y="16642"/>
                      <a:pt x="4937" y="16481"/>
                      <a:pt x="4932" y="16325"/>
                    </a:cubicBezTo>
                    <a:lnTo>
                      <a:pt x="4922" y="16082"/>
                    </a:lnTo>
                    <a:cubicBezTo>
                      <a:pt x="4918" y="16003"/>
                      <a:pt x="4918" y="15926"/>
                      <a:pt x="4905" y="15844"/>
                    </a:cubicBezTo>
                    <a:lnTo>
                      <a:pt x="4840" y="15370"/>
                    </a:lnTo>
                    <a:cubicBezTo>
                      <a:pt x="4827" y="15293"/>
                      <a:pt x="4822" y="15211"/>
                      <a:pt x="4808" y="15133"/>
                    </a:cubicBezTo>
                    <a:lnTo>
                      <a:pt x="4762" y="14898"/>
                    </a:lnTo>
                    <a:lnTo>
                      <a:pt x="4666" y="14430"/>
                    </a:lnTo>
                    <a:cubicBezTo>
                      <a:pt x="4391" y="13192"/>
                      <a:pt x="4052" y="11972"/>
                      <a:pt x="3694" y="10761"/>
                    </a:cubicBezTo>
                    <a:cubicBezTo>
                      <a:pt x="3326" y="9550"/>
                      <a:pt x="2955" y="8339"/>
                      <a:pt x="2547" y="7141"/>
                    </a:cubicBezTo>
                    <a:cubicBezTo>
                      <a:pt x="2147" y="5945"/>
                      <a:pt x="1734" y="4747"/>
                      <a:pt x="1313" y="3559"/>
                    </a:cubicBezTo>
                    <a:cubicBezTo>
                      <a:pt x="887" y="2367"/>
                      <a:pt x="455" y="1179"/>
                      <a:pt x="0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6819325" y="3984325"/>
                <a:ext cx="219850" cy="46000"/>
              </a:xfrm>
              <a:custGeom>
                <a:rect b="b" l="l" r="r" t="t"/>
                <a:pathLst>
                  <a:path extrusionOk="0" h="1840" w="8794">
                    <a:moveTo>
                      <a:pt x="0" y="0"/>
                    </a:moveTo>
                    <a:lnTo>
                      <a:pt x="0" y="1840"/>
                    </a:lnTo>
                    <a:lnTo>
                      <a:pt x="8794" y="1840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6199375" y="4678775"/>
                <a:ext cx="999875" cy="42450"/>
              </a:xfrm>
              <a:custGeom>
                <a:rect b="b" l="l" r="r" t="t"/>
                <a:pathLst>
                  <a:path extrusionOk="0" h="1698" w="39995">
                    <a:moveTo>
                      <a:pt x="1" y="0"/>
                    </a:moveTo>
                    <a:lnTo>
                      <a:pt x="1" y="1698"/>
                    </a:lnTo>
                    <a:lnTo>
                      <a:pt x="39995" y="1698"/>
                    </a:lnTo>
                    <a:lnTo>
                      <a:pt x="39995" y="0"/>
                    </a:ln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6005450" y="4124775"/>
                <a:ext cx="857800" cy="596450"/>
              </a:xfrm>
              <a:custGeom>
                <a:rect b="b" l="l" r="r" t="t"/>
                <a:pathLst>
                  <a:path extrusionOk="0" h="23858" w="34312">
                    <a:moveTo>
                      <a:pt x="1322" y="1"/>
                    </a:moveTo>
                    <a:cubicBezTo>
                      <a:pt x="528" y="1"/>
                      <a:pt x="1" y="1038"/>
                      <a:pt x="314" y="1964"/>
                    </a:cubicBezTo>
                    <a:lnTo>
                      <a:pt x="7758" y="23858"/>
                    </a:lnTo>
                    <a:lnTo>
                      <a:pt x="34312" y="23858"/>
                    </a:lnTo>
                    <a:lnTo>
                      <a:pt x="26748" y="1606"/>
                    </a:lnTo>
                    <a:cubicBezTo>
                      <a:pt x="26418" y="634"/>
                      <a:pt x="25666" y="1"/>
                      <a:pt x="24830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5981950" y="4124775"/>
                <a:ext cx="861350" cy="596450"/>
              </a:xfrm>
              <a:custGeom>
                <a:rect b="b" l="l" r="r" t="t"/>
                <a:pathLst>
                  <a:path extrusionOk="0" h="23858" w="34454">
                    <a:moveTo>
                      <a:pt x="780" y="1"/>
                    </a:moveTo>
                    <a:cubicBezTo>
                      <a:pt x="312" y="1"/>
                      <a:pt x="1" y="615"/>
                      <a:pt x="185" y="1166"/>
                    </a:cubicBezTo>
                    <a:lnTo>
                      <a:pt x="7900" y="23858"/>
                    </a:lnTo>
                    <a:lnTo>
                      <a:pt x="34454" y="23858"/>
                    </a:lnTo>
                    <a:lnTo>
                      <a:pt x="26775" y="1263"/>
                    </a:lnTo>
                    <a:cubicBezTo>
                      <a:pt x="26513" y="496"/>
                      <a:pt x="25922" y="1"/>
                      <a:pt x="2527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6263600" y="4341200"/>
                <a:ext cx="178900" cy="163625"/>
              </a:xfrm>
              <a:custGeom>
                <a:rect b="b" l="l" r="r" t="t"/>
                <a:pathLst>
                  <a:path extrusionOk="0" h="6545" w="7156">
                    <a:moveTo>
                      <a:pt x="3027" y="0"/>
                    </a:moveTo>
                    <a:cubicBezTo>
                      <a:pt x="1221" y="0"/>
                      <a:pt x="0" y="1463"/>
                      <a:pt x="303" y="3270"/>
                    </a:cubicBezTo>
                    <a:cubicBezTo>
                      <a:pt x="606" y="5082"/>
                      <a:pt x="2317" y="6545"/>
                      <a:pt x="4128" y="6545"/>
                    </a:cubicBezTo>
                    <a:cubicBezTo>
                      <a:pt x="5936" y="6545"/>
                      <a:pt x="7156" y="5082"/>
                      <a:pt x="6853" y="3270"/>
                    </a:cubicBezTo>
                    <a:cubicBezTo>
                      <a:pt x="6546" y="1463"/>
                      <a:pt x="4835" y="0"/>
                      <a:pt x="3027" y="0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9" name="Google Shape;809;p39"/>
          <p:cNvSpPr/>
          <p:nvPr/>
        </p:nvSpPr>
        <p:spPr>
          <a:xfrm>
            <a:off x="-1247700" y="5353050"/>
            <a:ext cx="2271600" cy="8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9"/>
          <p:cNvSpPr txBox="1"/>
          <p:nvPr/>
        </p:nvSpPr>
        <p:spPr>
          <a:xfrm>
            <a:off x="2363675" y="4683800"/>
            <a:ext cx="603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8"/>
          <p:cNvGrpSpPr/>
          <p:nvPr/>
        </p:nvGrpSpPr>
        <p:grpSpPr>
          <a:xfrm>
            <a:off x="115258" y="1416945"/>
            <a:ext cx="688022" cy="314213"/>
            <a:chOff x="222921" y="2366932"/>
            <a:chExt cx="688022" cy="314213"/>
          </a:xfrm>
        </p:grpSpPr>
        <p:sp>
          <p:nvSpPr>
            <p:cNvPr id="262" name="Google Shape;262;p28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28"/>
          <p:cNvGrpSpPr/>
          <p:nvPr/>
        </p:nvGrpSpPr>
        <p:grpSpPr>
          <a:xfrm>
            <a:off x="7975512" y="1870537"/>
            <a:ext cx="853496" cy="472543"/>
            <a:chOff x="2975612" y="3769337"/>
            <a:chExt cx="853496" cy="472543"/>
          </a:xfrm>
        </p:grpSpPr>
        <p:sp>
          <p:nvSpPr>
            <p:cNvPr id="266" name="Google Shape;266;p28"/>
            <p:cNvSpPr/>
            <p:nvPr/>
          </p:nvSpPr>
          <p:spPr>
            <a:xfrm flipH="1">
              <a:off x="3497992" y="3927634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 flipH="1">
              <a:off x="3141052" y="3927634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 flipH="1">
              <a:off x="3321853" y="4097903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 flipH="1">
              <a:off x="2975612" y="3769337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8"/>
          <p:cNvSpPr/>
          <p:nvPr/>
        </p:nvSpPr>
        <p:spPr>
          <a:xfrm>
            <a:off x="419075" y="1175650"/>
            <a:ext cx="3975900" cy="3680700"/>
          </a:xfrm>
          <a:prstGeom prst="round2DiagRect">
            <a:avLst>
              <a:gd fmla="val 13828" name="adj1"/>
              <a:gd fmla="val 0" name="adj2"/>
            </a:avLst>
          </a:prstGeom>
          <a:solidFill>
            <a:srgbClr val="EDF9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720000" y="1379475"/>
            <a:ext cx="33222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Communication is the process of exchanging information, ideas, thoughts, and emotions between individuals or groups.</a:t>
            </a:r>
            <a:endParaRPr sz="2000"/>
          </a:p>
        </p:txBody>
      </p:sp>
      <p:sp>
        <p:nvSpPr>
          <p:cNvPr id="272" name="Google Shape;272;p2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is </a:t>
            </a:r>
            <a:r>
              <a:rPr lang="en"/>
              <a:t>Communication</a:t>
            </a:r>
            <a:r>
              <a:rPr lang="en">
                <a:solidFill>
                  <a:schemeClr val="accent1"/>
                </a:solidFill>
              </a:rPr>
              <a:t>?</a:t>
            </a:r>
            <a:endParaRPr/>
          </a:p>
        </p:txBody>
      </p:sp>
      <p:pic>
        <p:nvPicPr>
          <p:cNvPr id="273" name="Google Shape;273;p28"/>
          <p:cNvPicPr preferRelativeResize="0"/>
          <p:nvPr/>
        </p:nvPicPr>
        <p:blipFill rotWithShape="1">
          <a:blip r:embed="rId3">
            <a:alphaModFix/>
          </a:blip>
          <a:srcRect b="0" l="39748" r="0" t="0"/>
          <a:stretch/>
        </p:blipFill>
        <p:spPr>
          <a:xfrm flipH="1">
            <a:off x="5107550" y="1175800"/>
            <a:ext cx="3322200" cy="3680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</p:pic>
      <p:sp>
        <p:nvSpPr>
          <p:cNvPr id="274" name="Google Shape;274;p28"/>
          <p:cNvSpPr/>
          <p:nvPr/>
        </p:nvSpPr>
        <p:spPr>
          <a:xfrm flipH="1">
            <a:off x="5107550" y="1175800"/>
            <a:ext cx="3322200" cy="3680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55A3F3">
              <a:alpha val="15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8419500" y="684925"/>
            <a:ext cx="409500" cy="409500"/>
          </a:xfrm>
          <a:prstGeom prst="star8">
            <a:avLst>
              <a:gd fmla="val 218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0350" y="330250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8088800" y="275425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410974" y="4457364"/>
            <a:ext cx="496556" cy="302273"/>
            <a:chOff x="267324" y="3231764"/>
            <a:chExt cx="496556" cy="302273"/>
          </a:xfrm>
        </p:grpSpPr>
        <p:sp>
          <p:nvSpPr>
            <p:cNvPr id="283" name="Google Shape;283;p29"/>
            <p:cNvSpPr/>
            <p:nvPr/>
          </p:nvSpPr>
          <p:spPr>
            <a:xfrm flipH="1">
              <a:off x="267324" y="3390095"/>
              <a:ext cx="331116" cy="143943"/>
            </a:xfrm>
            <a:custGeom>
              <a:rect b="b" l="l" r="r" t="t"/>
              <a:pathLst>
                <a:path extrusionOk="0" h="4292" w="9873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 flipH="1">
              <a:off x="432966" y="3231764"/>
              <a:ext cx="330915" cy="144144"/>
            </a:xfrm>
            <a:custGeom>
              <a:rect b="b" l="l" r="r" t="t"/>
              <a:pathLst>
                <a:path extrusionOk="0" h="4298" w="9867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9"/>
          <p:cNvGrpSpPr/>
          <p:nvPr/>
        </p:nvGrpSpPr>
        <p:grpSpPr>
          <a:xfrm>
            <a:off x="7823112" y="1870537"/>
            <a:ext cx="853496" cy="472543"/>
            <a:chOff x="2975612" y="3769337"/>
            <a:chExt cx="853496" cy="472543"/>
          </a:xfrm>
        </p:grpSpPr>
        <p:sp>
          <p:nvSpPr>
            <p:cNvPr id="286" name="Google Shape;286;p29"/>
            <p:cNvSpPr/>
            <p:nvPr/>
          </p:nvSpPr>
          <p:spPr>
            <a:xfrm flipH="1">
              <a:off x="3497992" y="3927634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 flipH="1">
              <a:off x="3141052" y="3927634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 flipH="1">
              <a:off x="3321853" y="4097903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 flipH="1">
              <a:off x="2975612" y="3769337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9"/>
          <p:cNvGrpSpPr/>
          <p:nvPr/>
        </p:nvGrpSpPr>
        <p:grpSpPr>
          <a:xfrm>
            <a:off x="841855" y="1120679"/>
            <a:ext cx="853529" cy="472376"/>
            <a:chOff x="841855" y="1120679"/>
            <a:chExt cx="853529" cy="472376"/>
          </a:xfrm>
        </p:grpSpPr>
        <p:sp>
          <p:nvSpPr>
            <p:cNvPr id="291" name="Google Shape;291;p29"/>
            <p:cNvSpPr/>
            <p:nvPr/>
          </p:nvSpPr>
          <p:spPr>
            <a:xfrm flipH="1">
              <a:off x="1364303" y="1278842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 flipH="1">
              <a:off x="1007497" y="1278842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 flipH="1">
              <a:off x="1188130" y="1449078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 flipH="1">
              <a:off x="841855" y="1120679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0" y="0"/>
                  </a:moveTo>
                  <a:lnTo>
                    <a:pt x="0" y="4293"/>
                  </a:lnTo>
                  <a:lnTo>
                    <a:pt x="9872" y="4293"/>
                  </a:lnTo>
                  <a:lnTo>
                    <a:pt x="9872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29"/>
          <p:cNvGrpSpPr/>
          <p:nvPr/>
        </p:nvGrpSpPr>
        <p:grpSpPr>
          <a:xfrm>
            <a:off x="371083" y="2296420"/>
            <a:ext cx="688022" cy="314213"/>
            <a:chOff x="222921" y="2366932"/>
            <a:chExt cx="688022" cy="314213"/>
          </a:xfrm>
        </p:grpSpPr>
        <p:sp>
          <p:nvSpPr>
            <p:cNvPr id="296" name="Google Shape;296;p29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9"/>
          <p:cNvSpPr/>
          <p:nvPr/>
        </p:nvSpPr>
        <p:spPr>
          <a:xfrm>
            <a:off x="626400" y="1696000"/>
            <a:ext cx="7891200" cy="4062000"/>
          </a:xfrm>
          <a:prstGeom prst="round2DiagRect">
            <a:avLst>
              <a:gd fmla="val 11183" name="adj1"/>
              <a:gd fmla="val 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Three Basic </a:t>
            </a:r>
            <a:r>
              <a:rPr lang="en"/>
              <a:t>Essentials </a:t>
            </a:r>
            <a:r>
              <a:rPr lang="en">
                <a:solidFill>
                  <a:schemeClr val="accent1"/>
                </a:solidFill>
              </a:rPr>
              <a:t>For Workplace </a:t>
            </a:r>
            <a:r>
              <a:rPr lang="en"/>
              <a:t>Communication</a:t>
            </a:r>
            <a:endParaRPr/>
          </a:p>
        </p:txBody>
      </p:sp>
      <p:sp>
        <p:nvSpPr>
          <p:cNvPr id="301" name="Google Shape;301;p29"/>
          <p:cNvSpPr txBox="1"/>
          <p:nvPr>
            <p:ph idx="2" type="subTitle"/>
          </p:nvPr>
        </p:nvSpPr>
        <p:spPr>
          <a:xfrm>
            <a:off x="720000" y="3398021"/>
            <a:ext cx="23364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right communication medium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 txBox="1"/>
          <p:nvPr>
            <p:ph idx="3" type="subTitle"/>
          </p:nvPr>
        </p:nvSpPr>
        <p:spPr>
          <a:xfrm>
            <a:off x="3403800" y="3398021"/>
            <a:ext cx="23364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situations from the other person(s) perspective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 txBox="1"/>
          <p:nvPr>
            <p:ph idx="4" type="subTitle"/>
          </p:nvPr>
        </p:nvSpPr>
        <p:spPr>
          <a:xfrm>
            <a:off x="6087600" y="3398021"/>
            <a:ext cx="23364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clear with your objective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9"/>
          <p:cNvGrpSpPr/>
          <p:nvPr/>
        </p:nvGrpSpPr>
        <p:grpSpPr>
          <a:xfrm>
            <a:off x="6700681" y="-1441891"/>
            <a:ext cx="3666424" cy="3255857"/>
            <a:chOff x="2742675" y="2336300"/>
            <a:chExt cx="3027100" cy="2688125"/>
          </a:xfrm>
        </p:grpSpPr>
        <p:sp>
          <p:nvSpPr>
            <p:cNvPr id="305" name="Google Shape;305;p29"/>
            <p:cNvSpPr/>
            <p:nvPr/>
          </p:nvSpPr>
          <p:spPr>
            <a:xfrm>
              <a:off x="2742675" y="2336300"/>
              <a:ext cx="3027100" cy="2645675"/>
            </a:xfrm>
            <a:custGeom>
              <a:rect b="b" l="l" r="r" t="t"/>
              <a:pathLst>
                <a:path extrusionOk="0" h="105827" w="121084">
                  <a:moveTo>
                    <a:pt x="87292" y="1"/>
                  </a:moveTo>
                  <a:lnTo>
                    <a:pt x="87319" y="408"/>
                  </a:lnTo>
                  <a:cubicBezTo>
                    <a:pt x="87721" y="408"/>
                    <a:pt x="88129" y="425"/>
                    <a:pt x="88525" y="445"/>
                  </a:cubicBezTo>
                  <a:cubicBezTo>
                    <a:pt x="88677" y="456"/>
                    <a:pt x="88824" y="466"/>
                    <a:pt x="88969" y="476"/>
                  </a:cubicBezTo>
                  <a:lnTo>
                    <a:pt x="89000" y="64"/>
                  </a:lnTo>
                  <a:cubicBezTo>
                    <a:pt x="88850" y="53"/>
                    <a:pt x="88703" y="43"/>
                    <a:pt x="88551" y="37"/>
                  </a:cubicBezTo>
                  <a:cubicBezTo>
                    <a:pt x="88144" y="12"/>
                    <a:pt x="87731" y="1"/>
                    <a:pt x="87292" y="1"/>
                  </a:cubicBezTo>
                  <a:close/>
                  <a:moveTo>
                    <a:pt x="85589" y="64"/>
                  </a:moveTo>
                  <a:cubicBezTo>
                    <a:pt x="85035" y="106"/>
                    <a:pt x="84466" y="169"/>
                    <a:pt x="83890" y="252"/>
                  </a:cubicBezTo>
                  <a:lnTo>
                    <a:pt x="83948" y="654"/>
                  </a:lnTo>
                  <a:cubicBezTo>
                    <a:pt x="84512" y="576"/>
                    <a:pt x="85077" y="514"/>
                    <a:pt x="85615" y="476"/>
                  </a:cubicBezTo>
                  <a:lnTo>
                    <a:pt x="85589" y="64"/>
                  </a:lnTo>
                  <a:close/>
                  <a:moveTo>
                    <a:pt x="90700" y="237"/>
                  </a:moveTo>
                  <a:lnTo>
                    <a:pt x="90647" y="644"/>
                  </a:lnTo>
                  <a:cubicBezTo>
                    <a:pt x="91206" y="712"/>
                    <a:pt x="91766" y="801"/>
                    <a:pt x="92309" y="900"/>
                  </a:cubicBezTo>
                  <a:lnTo>
                    <a:pt x="92381" y="497"/>
                  </a:lnTo>
                  <a:cubicBezTo>
                    <a:pt x="91833" y="398"/>
                    <a:pt x="91264" y="309"/>
                    <a:pt x="90700" y="237"/>
                  </a:cubicBezTo>
                  <a:close/>
                  <a:moveTo>
                    <a:pt x="82209" y="539"/>
                  </a:moveTo>
                  <a:cubicBezTo>
                    <a:pt x="81676" y="644"/>
                    <a:pt x="81116" y="770"/>
                    <a:pt x="80547" y="910"/>
                  </a:cubicBezTo>
                  <a:lnTo>
                    <a:pt x="80646" y="1308"/>
                  </a:lnTo>
                  <a:cubicBezTo>
                    <a:pt x="81210" y="1166"/>
                    <a:pt x="81758" y="1047"/>
                    <a:pt x="82291" y="936"/>
                  </a:cubicBezTo>
                  <a:lnTo>
                    <a:pt x="82209" y="539"/>
                  </a:lnTo>
                  <a:close/>
                  <a:moveTo>
                    <a:pt x="94054" y="852"/>
                  </a:moveTo>
                  <a:lnTo>
                    <a:pt x="93954" y="1255"/>
                  </a:lnTo>
                  <a:cubicBezTo>
                    <a:pt x="94498" y="1385"/>
                    <a:pt x="95046" y="1537"/>
                    <a:pt x="95579" y="1699"/>
                  </a:cubicBezTo>
                  <a:lnTo>
                    <a:pt x="95695" y="1308"/>
                  </a:lnTo>
                  <a:cubicBezTo>
                    <a:pt x="95157" y="1141"/>
                    <a:pt x="94602" y="989"/>
                    <a:pt x="94054" y="852"/>
                  </a:cubicBezTo>
                  <a:close/>
                  <a:moveTo>
                    <a:pt x="78905" y="1354"/>
                  </a:moveTo>
                  <a:cubicBezTo>
                    <a:pt x="78384" y="1506"/>
                    <a:pt x="77856" y="1674"/>
                    <a:pt x="77281" y="1856"/>
                  </a:cubicBezTo>
                  <a:lnTo>
                    <a:pt x="77412" y="2248"/>
                  </a:lnTo>
                  <a:cubicBezTo>
                    <a:pt x="77976" y="2065"/>
                    <a:pt x="78504" y="1898"/>
                    <a:pt x="79021" y="1746"/>
                  </a:cubicBezTo>
                  <a:lnTo>
                    <a:pt x="78905" y="1354"/>
                  </a:lnTo>
                  <a:close/>
                  <a:moveTo>
                    <a:pt x="97315" y="1851"/>
                  </a:moveTo>
                  <a:lnTo>
                    <a:pt x="97168" y="2238"/>
                  </a:lnTo>
                  <a:cubicBezTo>
                    <a:pt x="97696" y="2431"/>
                    <a:pt x="98224" y="2646"/>
                    <a:pt x="98726" y="2870"/>
                  </a:cubicBezTo>
                  <a:lnTo>
                    <a:pt x="98892" y="2494"/>
                  </a:lnTo>
                  <a:cubicBezTo>
                    <a:pt x="98381" y="2269"/>
                    <a:pt x="97848" y="2050"/>
                    <a:pt x="97315" y="1851"/>
                  </a:cubicBezTo>
                  <a:close/>
                  <a:moveTo>
                    <a:pt x="75671" y="2405"/>
                  </a:moveTo>
                  <a:cubicBezTo>
                    <a:pt x="75138" y="2593"/>
                    <a:pt x="74610" y="2791"/>
                    <a:pt x="74077" y="2990"/>
                  </a:cubicBezTo>
                  <a:lnTo>
                    <a:pt x="74224" y="3372"/>
                  </a:lnTo>
                  <a:cubicBezTo>
                    <a:pt x="74752" y="3172"/>
                    <a:pt x="75280" y="2979"/>
                    <a:pt x="75813" y="2791"/>
                  </a:cubicBezTo>
                  <a:lnTo>
                    <a:pt x="75671" y="2405"/>
                  </a:lnTo>
                  <a:close/>
                  <a:moveTo>
                    <a:pt x="100429" y="3241"/>
                  </a:moveTo>
                  <a:lnTo>
                    <a:pt x="100240" y="3601"/>
                  </a:lnTo>
                  <a:cubicBezTo>
                    <a:pt x="100737" y="3862"/>
                    <a:pt x="101222" y="4144"/>
                    <a:pt x="101693" y="4438"/>
                  </a:cubicBezTo>
                  <a:lnTo>
                    <a:pt x="101912" y="4088"/>
                  </a:lnTo>
                  <a:cubicBezTo>
                    <a:pt x="101432" y="3789"/>
                    <a:pt x="100935" y="3507"/>
                    <a:pt x="100429" y="3241"/>
                  </a:cubicBezTo>
                  <a:close/>
                  <a:moveTo>
                    <a:pt x="72495" y="3591"/>
                  </a:moveTo>
                  <a:cubicBezTo>
                    <a:pt x="71998" y="3784"/>
                    <a:pt x="71507" y="3977"/>
                    <a:pt x="71011" y="4171"/>
                  </a:cubicBezTo>
                  <a:lnTo>
                    <a:pt x="70911" y="4207"/>
                  </a:lnTo>
                  <a:lnTo>
                    <a:pt x="71063" y="4589"/>
                  </a:lnTo>
                  <a:lnTo>
                    <a:pt x="71162" y="4552"/>
                  </a:lnTo>
                  <a:cubicBezTo>
                    <a:pt x="71653" y="4359"/>
                    <a:pt x="72145" y="4165"/>
                    <a:pt x="72641" y="3972"/>
                  </a:cubicBezTo>
                  <a:lnTo>
                    <a:pt x="72495" y="3591"/>
                  </a:lnTo>
                  <a:close/>
                  <a:moveTo>
                    <a:pt x="69333" y="4824"/>
                  </a:moveTo>
                  <a:cubicBezTo>
                    <a:pt x="68805" y="5033"/>
                    <a:pt x="68277" y="5236"/>
                    <a:pt x="67756" y="5436"/>
                  </a:cubicBezTo>
                  <a:lnTo>
                    <a:pt x="67896" y="5817"/>
                  </a:lnTo>
                  <a:cubicBezTo>
                    <a:pt x="68424" y="5618"/>
                    <a:pt x="68952" y="5415"/>
                    <a:pt x="69485" y="5205"/>
                  </a:cubicBezTo>
                  <a:lnTo>
                    <a:pt x="69333" y="4824"/>
                  </a:lnTo>
                  <a:close/>
                  <a:moveTo>
                    <a:pt x="103328" y="5038"/>
                  </a:moveTo>
                  <a:lnTo>
                    <a:pt x="103088" y="5373"/>
                  </a:lnTo>
                  <a:cubicBezTo>
                    <a:pt x="103542" y="5702"/>
                    <a:pt x="103986" y="6052"/>
                    <a:pt x="104405" y="6408"/>
                  </a:cubicBezTo>
                  <a:lnTo>
                    <a:pt x="104671" y="6099"/>
                  </a:lnTo>
                  <a:cubicBezTo>
                    <a:pt x="104243" y="5733"/>
                    <a:pt x="103793" y="5378"/>
                    <a:pt x="103328" y="5038"/>
                  </a:cubicBezTo>
                  <a:close/>
                  <a:moveTo>
                    <a:pt x="66172" y="6052"/>
                  </a:moveTo>
                  <a:cubicBezTo>
                    <a:pt x="65660" y="6261"/>
                    <a:pt x="65137" y="6485"/>
                    <a:pt x="64609" y="6726"/>
                  </a:cubicBezTo>
                  <a:lnTo>
                    <a:pt x="64772" y="7097"/>
                  </a:lnTo>
                  <a:cubicBezTo>
                    <a:pt x="65299" y="6862"/>
                    <a:pt x="65817" y="6642"/>
                    <a:pt x="66329" y="6433"/>
                  </a:cubicBezTo>
                  <a:lnTo>
                    <a:pt x="66172" y="6052"/>
                  </a:lnTo>
                  <a:close/>
                  <a:moveTo>
                    <a:pt x="63063" y="7421"/>
                  </a:moveTo>
                  <a:lnTo>
                    <a:pt x="61522" y="8132"/>
                  </a:lnTo>
                  <a:lnTo>
                    <a:pt x="61694" y="8502"/>
                  </a:lnTo>
                  <a:lnTo>
                    <a:pt x="63230" y="7797"/>
                  </a:lnTo>
                  <a:lnTo>
                    <a:pt x="63063" y="7421"/>
                  </a:lnTo>
                  <a:close/>
                  <a:moveTo>
                    <a:pt x="105925" y="7259"/>
                  </a:moveTo>
                  <a:lnTo>
                    <a:pt x="105638" y="7546"/>
                  </a:lnTo>
                  <a:cubicBezTo>
                    <a:pt x="106030" y="7949"/>
                    <a:pt x="106412" y="8362"/>
                    <a:pt x="106761" y="8790"/>
                  </a:cubicBezTo>
                  <a:lnTo>
                    <a:pt x="107080" y="8523"/>
                  </a:lnTo>
                  <a:cubicBezTo>
                    <a:pt x="106720" y="8089"/>
                    <a:pt x="106328" y="7667"/>
                    <a:pt x="105925" y="7259"/>
                  </a:cubicBezTo>
                  <a:close/>
                  <a:moveTo>
                    <a:pt x="59981" y="8832"/>
                  </a:moveTo>
                  <a:cubicBezTo>
                    <a:pt x="59468" y="9066"/>
                    <a:pt x="58951" y="9297"/>
                    <a:pt x="58433" y="9522"/>
                  </a:cubicBezTo>
                  <a:lnTo>
                    <a:pt x="58596" y="9898"/>
                  </a:lnTo>
                  <a:cubicBezTo>
                    <a:pt x="59118" y="9668"/>
                    <a:pt x="59636" y="9437"/>
                    <a:pt x="60147" y="9208"/>
                  </a:cubicBezTo>
                  <a:lnTo>
                    <a:pt x="59981" y="8832"/>
                  </a:lnTo>
                  <a:close/>
                  <a:moveTo>
                    <a:pt x="108110" y="9898"/>
                  </a:moveTo>
                  <a:lnTo>
                    <a:pt x="107916" y="10023"/>
                  </a:lnTo>
                  <a:cubicBezTo>
                    <a:pt x="108110" y="10180"/>
                    <a:pt x="108303" y="10342"/>
                    <a:pt x="108486" y="10503"/>
                  </a:cubicBezTo>
                  <a:cubicBezTo>
                    <a:pt x="108365" y="10295"/>
                    <a:pt x="108240" y="10096"/>
                    <a:pt x="108110" y="9898"/>
                  </a:cubicBezTo>
                  <a:close/>
                  <a:moveTo>
                    <a:pt x="56877" y="10175"/>
                  </a:moveTo>
                  <a:cubicBezTo>
                    <a:pt x="56328" y="10394"/>
                    <a:pt x="55800" y="10597"/>
                    <a:pt x="55298" y="10781"/>
                  </a:cubicBezTo>
                  <a:lnTo>
                    <a:pt x="55440" y="11167"/>
                  </a:lnTo>
                  <a:cubicBezTo>
                    <a:pt x="55946" y="10985"/>
                    <a:pt x="56479" y="10776"/>
                    <a:pt x="57029" y="10556"/>
                  </a:cubicBezTo>
                  <a:lnTo>
                    <a:pt x="56877" y="10175"/>
                  </a:lnTo>
                  <a:close/>
                  <a:moveTo>
                    <a:pt x="9181" y="12358"/>
                  </a:moveTo>
                  <a:cubicBezTo>
                    <a:pt x="8758" y="12741"/>
                    <a:pt x="8340" y="13132"/>
                    <a:pt x="7943" y="13534"/>
                  </a:cubicBezTo>
                  <a:lnTo>
                    <a:pt x="8235" y="13822"/>
                  </a:lnTo>
                  <a:cubicBezTo>
                    <a:pt x="8261" y="13795"/>
                    <a:pt x="8293" y="13769"/>
                    <a:pt x="8319" y="13738"/>
                  </a:cubicBezTo>
                  <a:cubicBezTo>
                    <a:pt x="8611" y="13294"/>
                    <a:pt x="8915" y="12850"/>
                    <a:pt x="9233" y="12416"/>
                  </a:cubicBezTo>
                  <a:lnTo>
                    <a:pt x="9181" y="12358"/>
                  </a:lnTo>
                  <a:close/>
                  <a:moveTo>
                    <a:pt x="6788" y="14793"/>
                  </a:moveTo>
                  <a:cubicBezTo>
                    <a:pt x="6417" y="15227"/>
                    <a:pt x="6057" y="15676"/>
                    <a:pt x="5722" y="16127"/>
                  </a:cubicBezTo>
                  <a:lnTo>
                    <a:pt x="6052" y="16371"/>
                  </a:lnTo>
                  <a:cubicBezTo>
                    <a:pt x="6380" y="15927"/>
                    <a:pt x="6730" y="15488"/>
                    <a:pt x="7101" y="15061"/>
                  </a:cubicBezTo>
                  <a:lnTo>
                    <a:pt x="6788" y="14793"/>
                  </a:lnTo>
                  <a:close/>
                  <a:moveTo>
                    <a:pt x="4750" y="17531"/>
                  </a:moveTo>
                  <a:cubicBezTo>
                    <a:pt x="4447" y="18001"/>
                    <a:pt x="4149" y="18498"/>
                    <a:pt x="3867" y="18995"/>
                  </a:cubicBezTo>
                  <a:lnTo>
                    <a:pt x="4227" y="19193"/>
                  </a:lnTo>
                  <a:cubicBezTo>
                    <a:pt x="4504" y="18702"/>
                    <a:pt x="4791" y="18221"/>
                    <a:pt x="5095" y="17751"/>
                  </a:cubicBezTo>
                  <a:lnTo>
                    <a:pt x="4750" y="17531"/>
                  </a:lnTo>
                  <a:close/>
                  <a:moveTo>
                    <a:pt x="3083" y="20504"/>
                  </a:moveTo>
                  <a:cubicBezTo>
                    <a:pt x="2838" y="21017"/>
                    <a:pt x="2603" y="21544"/>
                    <a:pt x="2389" y="22067"/>
                  </a:cubicBezTo>
                  <a:lnTo>
                    <a:pt x="2765" y="22219"/>
                  </a:lnTo>
                  <a:cubicBezTo>
                    <a:pt x="2979" y="21707"/>
                    <a:pt x="3209" y="21189"/>
                    <a:pt x="3455" y="20687"/>
                  </a:cubicBezTo>
                  <a:lnTo>
                    <a:pt x="3083" y="20504"/>
                  </a:lnTo>
                  <a:close/>
                  <a:moveTo>
                    <a:pt x="1782" y="23661"/>
                  </a:moveTo>
                  <a:cubicBezTo>
                    <a:pt x="1600" y="24194"/>
                    <a:pt x="1427" y="24742"/>
                    <a:pt x="1270" y="25286"/>
                  </a:cubicBezTo>
                  <a:lnTo>
                    <a:pt x="1668" y="25400"/>
                  </a:lnTo>
                  <a:cubicBezTo>
                    <a:pt x="1819" y="24862"/>
                    <a:pt x="1986" y="24324"/>
                    <a:pt x="2169" y="23796"/>
                  </a:cubicBezTo>
                  <a:lnTo>
                    <a:pt x="1782" y="23661"/>
                  </a:lnTo>
                  <a:close/>
                  <a:moveTo>
                    <a:pt x="847" y="26936"/>
                  </a:moveTo>
                  <a:cubicBezTo>
                    <a:pt x="722" y="27486"/>
                    <a:pt x="612" y="28050"/>
                    <a:pt x="513" y="28609"/>
                  </a:cubicBezTo>
                  <a:lnTo>
                    <a:pt x="920" y="28677"/>
                  </a:lnTo>
                  <a:cubicBezTo>
                    <a:pt x="1014" y="28123"/>
                    <a:pt x="1123" y="27570"/>
                    <a:pt x="1249" y="27030"/>
                  </a:cubicBezTo>
                  <a:lnTo>
                    <a:pt x="847" y="26936"/>
                  </a:lnTo>
                  <a:close/>
                  <a:moveTo>
                    <a:pt x="267" y="30297"/>
                  </a:moveTo>
                  <a:cubicBezTo>
                    <a:pt x="194" y="30850"/>
                    <a:pt x="141" y="31426"/>
                    <a:pt x="100" y="31990"/>
                  </a:cubicBezTo>
                  <a:lnTo>
                    <a:pt x="508" y="32022"/>
                  </a:lnTo>
                  <a:cubicBezTo>
                    <a:pt x="549" y="31462"/>
                    <a:pt x="607" y="30898"/>
                    <a:pt x="669" y="30344"/>
                  </a:cubicBezTo>
                  <a:lnTo>
                    <a:pt x="267" y="30297"/>
                  </a:lnTo>
                  <a:close/>
                  <a:moveTo>
                    <a:pt x="16" y="33693"/>
                  </a:moveTo>
                  <a:cubicBezTo>
                    <a:pt x="6" y="34017"/>
                    <a:pt x="1" y="34347"/>
                    <a:pt x="1" y="34670"/>
                  </a:cubicBezTo>
                  <a:cubicBezTo>
                    <a:pt x="1" y="34911"/>
                    <a:pt x="6" y="35150"/>
                    <a:pt x="11" y="35396"/>
                  </a:cubicBezTo>
                  <a:lnTo>
                    <a:pt x="419" y="35386"/>
                  </a:lnTo>
                  <a:cubicBezTo>
                    <a:pt x="414" y="35145"/>
                    <a:pt x="414" y="34911"/>
                    <a:pt x="414" y="34670"/>
                  </a:cubicBezTo>
                  <a:cubicBezTo>
                    <a:pt x="414" y="34347"/>
                    <a:pt x="419" y="34028"/>
                    <a:pt x="424" y="33703"/>
                  </a:cubicBezTo>
                  <a:lnTo>
                    <a:pt x="16" y="33693"/>
                  </a:lnTo>
                  <a:close/>
                  <a:moveTo>
                    <a:pt x="486" y="37069"/>
                  </a:moveTo>
                  <a:lnTo>
                    <a:pt x="79" y="37094"/>
                  </a:lnTo>
                  <a:cubicBezTo>
                    <a:pt x="115" y="37658"/>
                    <a:pt x="163" y="38229"/>
                    <a:pt x="225" y="38793"/>
                  </a:cubicBezTo>
                  <a:lnTo>
                    <a:pt x="633" y="38751"/>
                  </a:lnTo>
                  <a:cubicBezTo>
                    <a:pt x="570" y="38191"/>
                    <a:pt x="523" y="37627"/>
                    <a:pt x="486" y="37069"/>
                  </a:cubicBezTo>
                  <a:close/>
                  <a:moveTo>
                    <a:pt x="847" y="40424"/>
                  </a:moveTo>
                  <a:lnTo>
                    <a:pt x="445" y="40480"/>
                  </a:lnTo>
                  <a:cubicBezTo>
                    <a:pt x="528" y="41039"/>
                    <a:pt x="622" y="41604"/>
                    <a:pt x="732" y="42158"/>
                  </a:cubicBezTo>
                  <a:lnTo>
                    <a:pt x="1135" y="42079"/>
                  </a:lnTo>
                  <a:cubicBezTo>
                    <a:pt x="1029" y="41531"/>
                    <a:pt x="930" y="40977"/>
                    <a:pt x="847" y="40424"/>
                  </a:cubicBezTo>
                  <a:close/>
                  <a:moveTo>
                    <a:pt x="1490" y="43730"/>
                  </a:moveTo>
                  <a:lnTo>
                    <a:pt x="1092" y="43825"/>
                  </a:lnTo>
                  <a:cubicBezTo>
                    <a:pt x="1224" y="44374"/>
                    <a:pt x="1364" y="44927"/>
                    <a:pt x="1516" y="45471"/>
                  </a:cubicBezTo>
                  <a:lnTo>
                    <a:pt x="1913" y="45361"/>
                  </a:lnTo>
                  <a:cubicBezTo>
                    <a:pt x="1762" y="44823"/>
                    <a:pt x="1620" y="44273"/>
                    <a:pt x="1490" y="43730"/>
                  </a:cubicBezTo>
                  <a:close/>
                  <a:moveTo>
                    <a:pt x="111312" y="48209"/>
                  </a:moveTo>
                  <a:lnTo>
                    <a:pt x="111312" y="48261"/>
                  </a:lnTo>
                  <a:lnTo>
                    <a:pt x="111329" y="48255"/>
                  </a:lnTo>
                  <a:cubicBezTo>
                    <a:pt x="111322" y="48240"/>
                    <a:pt x="111317" y="48224"/>
                    <a:pt x="111312" y="48209"/>
                  </a:cubicBezTo>
                  <a:close/>
                  <a:moveTo>
                    <a:pt x="2399" y="46976"/>
                  </a:moveTo>
                  <a:lnTo>
                    <a:pt x="2007" y="47101"/>
                  </a:lnTo>
                  <a:cubicBezTo>
                    <a:pt x="2179" y="47639"/>
                    <a:pt x="2357" y="48177"/>
                    <a:pt x="2540" y="48715"/>
                  </a:cubicBezTo>
                  <a:lnTo>
                    <a:pt x="2927" y="48580"/>
                  </a:lnTo>
                  <a:cubicBezTo>
                    <a:pt x="2749" y="48047"/>
                    <a:pt x="2572" y="47514"/>
                    <a:pt x="2399" y="46976"/>
                  </a:cubicBezTo>
                  <a:close/>
                  <a:moveTo>
                    <a:pt x="111903" y="49823"/>
                  </a:moveTo>
                  <a:lnTo>
                    <a:pt x="111527" y="49986"/>
                  </a:lnTo>
                  <a:lnTo>
                    <a:pt x="111611" y="50174"/>
                  </a:lnTo>
                  <a:cubicBezTo>
                    <a:pt x="111804" y="50613"/>
                    <a:pt x="112018" y="51067"/>
                    <a:pt x="112253" y="51532"/>
                  </a:cubicBezTo>
                  <a:lnTo>
                    <a:pt x="112619" y="51344"/>
                  </a:lnTo>
                  <a:cubicBezTo>
                    <a:pt x="112388" y="50889"/>
                    <a:pt x="112175" y="50440"/>
                    <a:pt x="111987" y="50006"/>
                  </a:cubicBezTo>
                  <a:lnTo>
                    <a:pt x="111903" y="49823"/>
                  </a:lnTo>
                  <a:close/>
                  <a:moveTo>
                    <a:pt x="3481" y="50179"/>
                  </a:moveTo>
                  <a:lnTo>
                    <a:pt x="3093" y="50314"/>
                  </a:lnTo>
                  <a:lnTo>
                    <a:pt x="3653" y="51913"/>
                  </a:lnTo>
                  <a:lnTo>
                    <a:pt x="4039" y="51778"/>
                  </a:lnTo>
                  <a:lnTo>
                    <a:pt x="3481" y="50179"/>
                  </a:lnTo>
                  <a:close/>
                  <a:moveTo>
                    <a:pt x="113413" y="52827"/>
                  </a:moveTo>
                  <a:lnTo>
                    <a:pt x="113058" y="53032"/>
                  </a:lnTo>
                  <a:cubicBezTo>
                    <a:pt x="113335" y="53522"/>
                    <a:pt x="113622" y="54014"/>
                    <a:pt x="113914" y="54500"/>
                  </a:cubicBezTo>
                  <a:lnTo>
                    <a:pt x="114264" y="54291"/>
                  </a:lnTo>
                  <a:cubicBezTo>
                    <a:pt x="113977" y="53804"/>
                    <a:pt x="113690" y="53319"/>
                    <a:pt x="113413" y="52827"/>
                  </a:cubicBezTo>
                  <a:close/>
                  <a:moveTo>
                    <a:pt x="4588" y="53387"/>
                  </a:moveTo>
                  <a:lnTo>
                    <a:pt x="4202" y="53517"/>
                  </a:lnTo>
                  <a:cubicBezTo>
                    <a:pt x="4379" y="54050"/>
                    <a:pt x="4552" y="54588"/>
                    <a:pt x="4714" y="55127"/>
                  </a:cubicBezTo>
                  <a:lnTo>
                    <a:pt x="5105" y="55007"/>
                  </a:lnTo>
                  <a:cubicBezTo>
                    <a:pt x="4943" y="54463"/>
                    <a:pt x="4766" y="53925"/>
                    <a:pt x="4588" y="53387"/>
                  </a:cubicBezTo>
                  <a:close/>
                  <a:moveTo>
                    <a:pt x="115142" y="55738"/>
                  </a:moveTo>
                  <a:lnTo>
                    <a:pt x="114792" y="55952"/>
                  </a:lnTo>
                  <a:cubicBezTo>
                    <a:pt x="115085" y="56433"/>
                    <a:pt x="115378" y="56914"/>
                    <a:pt x="115670" y="57400"/>
                  </a:cubicBezTo>
                  <a:lnTo>
                    <a:pt x="116020" y="57185"/>
                  </a:lnTo>
                  <a:cubicBezTo>
                    <a:pt x="115728" y="56705"/>
                    <a:pt x="115436" y="56218"/>
                    <a:pt x="115142" y="55738"/>
                  </a:cubicBezTo>
                  <a:close/>
                  <a:moveTo>
                    <a:pt x="5570" y="56642"/>
                  </a:moveTo>
                  <a:lnTo>
                    <a:pt x="5174" y="56746"/>
                  </a:lnTo>
                  <a:cubicBezTo>
                    <a:pt x="5273" y="57117"/>
                    <a:pt x="5362" y="57484"/>
                    <a:pt x="5445" y="57838"/>
                  </a:cubicBezTo>
                  <a:cubicBezTo>
                    <a:pt x="5513" y="57520"/>
                    <a:pt x="5575" y="57201"/>
                    <a:pt x="5633" y="56883"/>
                  </a:cubicBezTo>
                  <a:cubicBezTo>
                    <a:pt x="5613" y="56799"/>
                    <a:pt x="5592" y="56720"/>
                    <a:pt x="5570" y="56642"/>
                  </a:cubicBezTo>
                  <a:close/>
                  <a:moveTo>
                    <a:pt x="116878" y="58654"/>
                  </a:moveTo>
                  <a:lnTo>
                    <a:pt x="116517" y="58858"/>
                  </a:lnTo>
                  <a:cubicBezTo>
                    <a:pt x="116815" y="59380"/>
                    <a:pt x="117076" y="59866"/>
                    <a:pt x="117317" y="60342"/>
                  </a:cubicBezTo>
                  <a:lnTo>
                    <a:pt x="117682" y="60153"/>
                  </a:lnTo>
                  <a:cubicBezTo>
                    <a:pt x="117436" y="59673"/>
                    <a:pt x="117175" y="59182"/>
                    <a:pt x="116878" y="58654"/>
                  </a:cubicBezTo>
                  <a:close/>
                  <a:moveTo>
                    <a:pt x="118419" y="61695"/>
                  </a:moveTo>
                  <a:lnTo>
                    <a:pt x="118043" y="61861"/>
                  </a:lnTo>
                  <a:cubicBezTo>
                    <a:pt x="118267" y="62374"/>
                    <a:pt x="118482" y="62896"/>
                    <a:pt x="118675" y="63419"/>
                  </a:cubicBezTo>
                  <a:lnTo>
                    <a:pt x="119061" y="63272"/>
                  </a:lnTo>
                  <a:cubicBezTo>
                    <a:pt x="118863" y="62746"/>
                    <a:pt x="118643" y="62213"/>
                    <a:pt x="118419" y="61695"/>
                  </a:cubicBezTo>
                  <a:close/>
                  <a:moveTo>
                    <a:pt x="119615" y="64887"/>
                  </a:moveTo>
                  <a:lnTo>
                    <a:pt x="119223" y="65008"/>
                  </a:lnTo>
                  <a:cubicBezTo>
                    <a:pt x="119391" y="65541"/>
                    <a:pt x="119548" y="66089"/>
                    <a:pt x="119683" y="66627"/>
                  </a:cubicBezTo>
                  <a:lnTo>
                    <a:pt x="120081" y="66523"/>
                  </a:lnTo>
                  <a:cubicBezTo>
                    <a:pt x="119944" y="65980"/>
                    <a:pt x="119787" y="65425"/>
                    <a:pt x="119615" y="64887"/>
                  </a:cubicBezTo>
                  <a:close/>
                  <a:moveTo>
                    <a:pt x="120462" y="68189"/>
                  </a:moveTo>
                  <a:lnTo>
                    <a:pt x="120059" y="68268"/>
                  </a:lnTo>
                  <a:cubicBezTo>
                    <a:pt x="120170" y="68816"/>
                    <a:pt x="120264" y="69376"/>
                    <a:pt x="120341" y="69925"/>
                  </a:cubicBezTo>
                  <a:lnTo>
                    <a:pt x="120749" y="69867"/>
                  </a:lnTo>
                  <a:cubicBezTo>
                    <a:pt x="120671" y="69308"/>
                    <a:pt x="120571" y="68744"/>
                    <a:pt x="120462" y="68189"/>
                  </a:cubicBezTo>
                  <a:close/>
                  <a:moveTo>
                    <a:pt x="120947" y="71560"/>
                  </a:moveTo>
                  <a:lnTo>
                    <a:pt x="120540" y="71597"/>
                  </a:lnTo>
                  <a:cubicBezTo>
                    <a:pt x="120592" y="72156"/>
                    <a:pt x="120629" y="72720"/>
                    <a:pt x="120650" y="73279"/>
                  </a:cubicBezTo>
                  <a:lnTo>
                    <a:pt x="121063" y="73263"/>
                  </a:lnTo>
                  <a:cubicBezTo>
                    <a:pt x="121036" y="72699"/>
                    <a:pt x="121000" y="72124"/>
                    <a:pt x="120947" y="71560"/>
                  </a:cubicBezTo>
                  <a:close/>
                  <a:moveTo>
                    <a:pt x="120676" y="74961"/>
                  </a:moveTo>
                  <a:cubicBezTo>
                    <a:pt x="120671" y="75520"/>
                    <a:pt x="120645" y="76090"/>
                    <a:pt x="120614" y="76644"/>
                  </a:cubicBezTo>
                  <a:lnTo>
                    <a:pt x="121021" y="76670"/>
                  </a:lnTo>
                  <a:cubicBezTo>
                    <a:pt x="121058" y="76106"/>
                    <a:pt x="121079" y="75537"/>
                    <a:pt x="121084" y="74966"/>
                  </a:cubicBezTo>
                  <a:lnTo>
                    <a:pt x="120676" y="74961"/>
                  </a:lnTo>
                  <a:close/>
                  <a:moveTo>
                    <a:pt x="120462" y="78321"/>
                  </a:moveTo>
                  <a:cubicBezTo>
                    <a:pt x="120399" y="78875"/>
                    <a:pt x="120320" y="79434"/>
                    <a:pt x="120226" y="79989"/>
                  </a:cubicBezTo>
                  <a:lnTo>
                    <a:pt x="120634" y="80056"/>
                  </a:lnTo>
                  <a:cubicBezTo>
                    <a:pt x="120728" y="79492"/>
                    <a:pt x="120807" y="78928"/>
                    <a:pt x="120869" y="78368"/>
                  </a:cubicBezTo>
                  <a:lnTo>
                    <a:pt x="120462" y="78321"/>
                  </a:lnTo>
                  <a:close/>
                  <a:moveTo>
                    <a:pt x="119908" y="81639"/>
                  </a:moveTo>
                  <a:cubicBezTo>
                    <a:pt x="119787" y="82183"/>
                    <a:pt x="119652" y="82736"/>
                    <a:pt x="119500" y="83274"/>
                  </a:cubicBezTo>
                  <a:lnTo>
                    <a:pt x="119898" y="83380"/>
                  </a:lnTo>
                  <a:cubicBezTo>
                    <a:pt x="120049" y="82835"/>
                    <a:pt x="120185" y="82282"/>
                    <a:pt x="120310" y="81728"/>
                  </a:cubicBezTo>
                  <a:lnTo>
                    <a:pt x="119908" y="81639"/>
                  </a:lnTo>
                  <a:close/>
                  <a:moveTo>
                    <a:pt x="119015" y="84884"/>
                  </a:moveTo>
                  <a:cubicBezTo>
                    <a:pt x="118837" y="85417"/>
                    <a:pt x="118643" y="85950"/>
                    <a:pt x="118439" y="86467"/>
                  </a:cubicBezTo>
                  <a:lnTo>
                    <a:pt x="118822" y="86614"/>
                  </a:lnTo>
                  <a:cubicBezTo>
                    <a:pt x="119025" y="86091"/>
                    <a:pt x="119223" y="85553"/>
                    <a:pt x="119401" y="85015"/>
                  </a:cubicBezTo>
                  <a:lnTo>
                    <a:pt x="119015" y="84884"/>
                  </a:lnTo>
                  <a:close/>
                  <a:moveTo>
                    <a:pt x="117781" y="88014"/>
                  </a:moveTo>
                  <a:cubicBezTo>
                    <a:pt x="117551" y="88526"/>
                    <a:pt x="117300" y="89038"/>
                    <a:pt x="117045" y="89529"/>
                  </a:cubicBezTo>
                  <a:lnTo>
                    <a:pt x="117405" y="89717"/>
                  </a:lnTo>
                  <a:cubicBezTo>
                    <a:pt x="117667" y="89221"/>
                    <a:pt x="117917" y="88704"/>
                    <a:pt x="118157" y="88186"/>
                  </a:cubicBezTo>
                  <a:lnTo>
                    <a:pt x="117781" y="88014"/>
                  </a:lnTo>
                  <a:close/>
                  <a:moveTo>
                    <a:pt x="116224" y="90998"/>
                  </a:moveTo>
                  <a:cubicBezTo>
                    <a:pt x="115937" y="91473"/>
                    <a:pt x="115634" y="91953"/>
                    <a:pt x="115325" y="92419"/>
                  </a:cubicBezTo>
                  <a:lnTo>
                    <a:pt x="115665" y="92648"/>
                  </a:lnTo>
                  <a:cubicBezTo>
                    <a:pt x="115979" y="92178"/>
                    <a:pt x="116287" y="91693"/>
                    <a:pt x="116574" y="91206"/>
                  </a:cubicBezTo>
                  <a:lnTo>
                    <a:pt x="116224" y="90998"/>
                  </a:lnTo>
                  <a:close/>
                  <a:moveTo>
                    <a:pt x="8105" y="92978"/>
                  </a:moveTo>
                  <a:lnTo>
                    <a:pt x="8001" y="93041"/>
                  </a:lnTo>
                  <a:cubicBezTo>
                    <a:pt x="8298" y="93526"/>
                    <a:pt x="8611" y="94008"/>
                    <a:pt x="8930" y="94473"/>
                  </a:cubicBezTo>
                  <a:lnTo>
                    <a:pt x="9265" y="94237"/>
                  </a:lnTo>
                  <a:cubicBezTo>
                    <a:pt x="9255" y="94222"/>
                    <a:pt x="9250" y="94206"/>
                    <a:pt x="9238" y="94191"/>
                  </a:cubicBezTo>
                  <a:cubicBezTo>
                    <a:pt x="8847" y="93798"/>
                    <a:pt x="8471" y="93396"/>
                    <a:pt x="8105" y="92978"/>
                  </a:cubicBezTo>
                  <a:close/>
                  <a:moveTo>
                    <a:pt x="114348" y="93793"/>
                  </a:moveTo>
                  <a:cubicBezTo>
                    <a:pt x="114014" y="94242"/>
                    <a:pt x="113669" y="94692"/>
                    <a:pt x="113319" y="95125"/>
                  </a:cubicBezTo>
                  <a:lnTo>
                    <a:pt x="113637" y="95382"/>
                  </a:lnTo>
                  <a:cubicBezTo>
                    <a:pt x="113994" y="94948"/>
                    <a:pt x="114343" y="94493"/>
                    <a:pt x="114677" y="94039"/>
                  </a:cubicBezTo>
                  <a:lnTo>
                    <a:pt x="114348" y="93793"/>
                  </a:lnTo>
                  <a:close/>
                  <a:moveTo>
                    <a:pt x="10268" y="95585"/>
                  </a:moveTo>
                  <a:lnTo>
                    <a:pt x="9944" y="95841"/>
                  </a:lnTo>
                  <a:cubicBezTo>
                    <a:pt x="10294" y="96285"/>
                    <a:pt x="10665" y="96724"/>
                    <a:pt x="11042" y="97148"/>
                  </a:cubicBezTo>
                  <a:lnTo>
                    <a:pt x="11350" y="96875"/>
                  </a:lnTo>
                  <a:cubicBezTo>
                    <a:pt x="10974" y="96458"/>
                    <a:pt x="10613" y="96024"/>
                    <a:pt x="10268" y="95585"/>
                  </a:cubicBezTo>
                  <a:close/>
                  <a:moveTo>
                    <a:pt x="112238" y="96417"/>
                  </a:moveTo>
                  <a:cubicBezTo>
                    <a:pt x="111862" y="96844"/>
                    <a:pt x="111479" y="97263"/>
                    <a:pt x="111098" y="97659"/>
                  </a:cubicBezTo>
                  <a:lnTo>
                    <a:pt x="111391" y="97941"/>
                  </a:lnTo>
                  <a:cubicBezTo>
                    <a:pt x="111778" y="97539"/>
                    <a:pt x="112164" y="97116"/>
                    <a:pt x="112540" y="96687"/>
                  </a:cubicBezTo>
                  <a:lnTo>
                    <a:pt x="112238" y="96417"/>
                  </a:lnTo>
                  <a:close/>
                  <a:moveTo>
                    <a:pt x="12504" y="98093"/>
                  </a:moveTo>
                  <a:lnTo>
                    <a:pt x="12217" y="98385"/>
                  </a:lnTo>
                  <a:cubicBezTo>
                    <a:pt x="12619" y="98783"/>
                    <a:pt x="13037" y="99175"/>
                    <a:pt x="13466" y="99552"/>
                  </a:cubicBezTo>
                  <a:lnTo>
                    <a:pt x="13738" y="99243"/>
                  </a:lnTo>
                  <a:cubicBezTo>
                    <a:pt x="13314" y="98872"/>
                    <a:pt x="12901" y="98486"/>
                    <a:pt x="12504" y="98093"/>
                  </a:cubicBezTo>
                  <a:close/>
                  <a:moveTo>
                    <a:pt x="109902" y="98846"/>
                  </a:moveTo>
                  <a:cubicBezTo>
                    <a:pt x="109489" y="99238"/>
                    <a:pt x="109071" y="99619"/>
                    <a:pt x="108653" y="99974"/>
                  </a:cubicBezTo>
                  <a:lnTo>
                    <a:pt x="108920" y="100288"/>
                  </a:lnTo>
                  <a:cubicBezTo>
                    <a:pt x="109342" y="99922"/>
                    <a:pt x="109771" y="99540"/>
                    <a:pt x="110184" y="99144"/>
                  </a:cubicBezTo>
                  <a:lnTo>
                    <a:pt x="109902" y="98846"/>
                  </a:lnTo>
                  <a:close/>
                  <a:moveTo>
                    <a:pt x="15033" y="100304"/>
                  </a:moveTo>
                  <a:lnTo>
                    <a:pt x="14782" y="100633"/>
                  </a:lnTo>
                  <a:cubicBezTo>
                    <a:pt x="15238" y="100977"/>
                    <a:pt x="15702" y="101312"/>
                    <a:pt x="16172" y="101626"/>
                  </a:cubicBezTo>
                  <a:lnTo>
                    <a:pt x="16398" y="101286"/>
                  </a:lnTo>
                  <a:cubicBezTo>
                    <a:pt x="15937" y="100977"/>
                    <a:pt x="15477" y="100649"/>
                    <a:pt x="15033" y="100304"/>
                  </a:cubicBezTo>
                  <a:close/>
                  <a:moveTo>
                    <a:pt x="56913" y="101981"/>
                  </a:moveTo>
                  <a:lnTo>
                    <a:pt x="56913" y="101997"/>
                  </a:lnTo>
                  <a:lnTo>
                    <a:pt x="56966" y="101997"/>
                  </a:lnTo>
                  <a:cubicBezTo>
                    <a:pt x="56950" y="101991"/>
                    <a:pt x="56935" y="101986"/>
                    <a:pt x="56913" y="101981"/>
                  </a:cubicBezTo>
                  <a:close/>
                  <a:moveTo>
                    <a:pt x="55220" y="101599"/>
                  </a:moveTo>
                  <a:cubicBezTo>
                    <a:pt x="54651" y="101610"/>
                    <a:pt x="54087" y="101631"/>
                    <a:pt x="53517" y="101662"/>
                  </a:cubicBezTo>
                  <a:lnTo>
                    <a:pt x="53542" y="102075"/>
                  </a:lnTo>
                  <a:cubicBezTo>
                    <a:pt x="54102" y="102043"/>
                    <a:pt x="54666" y="102022"/>
                    <a:pt x="55225" y="102007"/>
                  </a:cubicBezTo>
                  <a:lnTo>
                    <a:pt x="55220" y="101599"/>
                  </a:lnTo>
                  <a:close/>
                  <a:moveTo>
                    <a:pt x="51824" y="101783"/>
                  </a:moveTo>
                  <a:cubicBezTo>
                    <a:pt x="51260" y="101829"/>
                    <a:pt x="50696" y="101887"/>
                    <a:pt x="50131" y="101949"/>
                  </a:cubicBezTo>
                  <a:lnTo>
                    <a:pt x="50178" y="102357"/>
                  </a:lnTo>
                  <a:cubicBezTo>
                    <a:pt x="50737" y="102294"/>
                    <a:pt x="51296" y="102237"/>
                    <a:pt x="51856" y="102190"/>
                  </a:cubicBezTo>
                  <a:lnTo>
                    <a:pt x="51824" y="101783"/>
                  </a:lnTo>
                  <a:close/>
                  <a:moveTo>
                    <a:pt x="107352" y="101040"/>
                  </a:moveTo>
                  <a:cubicBezTo>
                    <a:pt x="106908" y="101385"/>
                    <a:pt x="106448" y="101720"/>
                    <a:pt x="105993" y="102033"/>
                  </a:cubicBezTo>
                  <a:lnTo>
                    <a:pt x="106228" y="102373"/>
                  </a:lnTo>
                  <a:cubicBezTo>
                    <a:pt x="106689" y="102048"/>
                    <a:pt x="107153" y="101715"/>
                    <a:pt x="107603" y="101364"/>
                  </a:cubicBezTo>
                  <a:lnTo>
                    <a:pt x="107352" y="101040"/>
                  </a:lnTo>
                  <a:close/>
                  <a:moveTo>
                    <a:pt x="48443" y="102174"/>
                  </a:moveTo>
                  <a:cubicBezTo>
                    <a:pt x="47889" y="102258"/>
                    <a:pt x="47325" y="102347"/>
                    <a:pt x="46766" y="102451"/>
                  </a:cubicBezTo>
                  <a:lnTo>
                    <a:pt x="46840" y="102854"/>
                  </a:lnTo>
                  <a:cubicBezTo>
                    <a:pt x="47393" y="102754"/>
                    <a:pt x="47952" y="102660"/>
                    <a:pt x="48506" y="102581"/>
                  </a:cubicBezTo>
                  <a:lnTo>
                    <a:pt x="48443" y="102174"/>
                  </a:lnTo>
                  <a:close/>
                  <a:moveTo>
                    <a:pt x="17823" y="102174"/>
                  </a:moveTo>
                  <a:lnTo>
                    <a:pt x="17620" y="102530"/>
                  </a:lnTo>
                  <a:cubicBezTo>
                    <a:pt x="18111" y="102812"/>
                    <a:pt x="18612" y="103078"/>
                    <a:pt x="19125" y="103329"/>
                  </a:cubicBezTo>
                  <a:lnTo>
                    <a:pt x="19302" y="102963"/>
                  </a:lnTo>
                  <a:cubicBezTo>
                    <a:pt x="18805" y="102718"/>
                    <a:pt x="18304" y="102451"/>
                    <a:pt x="17823" y="102174"/>
                  </a:cubicBezTo>
                  <a:close/>
                  <a:moveTo>
                    <a:pt x="45099" y="102775"/>
                  </a:moveTo>
                  <a:cubicBezTo>
                    <a:pt x="44545" y="102890"/>
                    <a:pt x="43992" y="103010"/>
                    <a:pt x="43442" y="103136"/>
                  </a:cubicBezTo>
                  <a:lnTo>
                    <a:pt x="43531" y="103538"/>
                  </a:lnTo>
                  <a:cubicBezTo>
                    <a:pt x="44081" y="103413"/>
                    <a:pt x="44634" y="103292"/>
                    <a:pt x="45183" y="103177"/>
                  </a:cubicBezTo>
                  <a:lnTo>
                    <a:pt x="45099" y="102775"/>
                  </a:lnTo>
                  <a:close/>
                  <a:moveTo>
                    <a:pt x="104588" y="102953"/>
                  </a:moveTo>
                  <a:cubicBezTo>
                    <a:pt x="104107" y="103245"/>
                    <a:pt x="103616" y="103527"/>
                    <a:pt x="103125" y="103789"/>
                  </a:cubicBezTo>
                  <a:lnTo>
                    <a:pt x="103318" y="104149"/>
                  </a:lnTo>
                  <a:cubicBezTo>
                    <a:pt x="103814" y="103883"/>
                    <a:pt x="104311" y="103601"/>
                    <a:pt x="104796" y="103302"/>
                  </a:cubicBezTo>
                  <a:lnTo>
                    <a:pt x="104588" y="102953"/>
                  </a:lnTo>
                  <a:close/>
                  <a:moveTo>
                    <a:pt x="41786" y="103522"/>
                  </a:moveTo>
                  <a:lnTo>
                    <a:pt x="40140" y="103909"/>
                  </a:lnTo>
                  <a:lnTo>
                    <a:pt x="40234" y="104311"/>
                  </a:lnTo>
                  <a:lnTo>
                    <a:pt x="41880" y="103919"/>
                  </a:lnTo>
                  <a:lnTo>
                    <a:pt x="41786" y="103522"/>
                  </a:lnTo>
                  <a:close/>
                  <a:moveTo>
                    <a:pt x="20833" y="103647"/>
                  </a:moveTo>
                  <a:lnTo>
                    <a:pt x="20676" y="104029"/>
                  </a:lnTo>
                  <a:cubicBezTo>
                    <a:pt x="21204" y="104243"/>
                    <a:pt x="21742" y="104442"/>
                    <a:pt x="22280" y="104619"/>
                  </a:cubicBezTo>
                  <a:lnTo>
                    <a:pt x="22411" y="104228"/>
                  </a:lnTo>
                  <a:cubicBezTo>
                    <a:pt x="21878" y="104055"/>
                    <a:pt x="21351" y="103857"/>
                    <a:pt x="20833" y="103647"/>
                  </a:cubicBezTo>
                  <a:close/>
                  <a:moveTo>
                    <a:pt x="38489" y="104286"/>
                  </a:moveTo>
                  <a:cubicBezTo>
                    <a:pt x="37941" y="104405"/>
                    <a:pt x="37387" y="104525"/>
                    <a:pt x="36839" y="104636"/>
                  </a:cubicBezTo>
                  <a:lnTo>
                    <a:pt x="36916" y="105038"/>
                  </a:lnTo>
                  <a:cubicBezTo>
                    <a:pt x="37471" y="104928"/>
                    <a:pt x="38024" y="104807"/>
                    <a:pt x="38578" y="104687"/>
                  </a:cubicBezTo>
                  <a:lnTo>
                    <a:pt x="38489" y="104286"/>
                  </a:lnTo>
                  <a:close/>
                  <a:moveTo>
                    <a:pt x="24021" y="104693"/>
                  </a:moveTo>
                  <a:lnTo>
                    <a:pt x="23922" y="105089"/>
                  </a:lnTo>
                  <a:cubicBezTo>
                    <a:pt x="24470" y="105231"/>
                    <a:pt x="25029" y="105352"/>
                    <a:pt x="25588" y="105451"/>
                  </a:cubicBezTo>
                  <a:lnTo>
                    <a:pt x="25661" y="105048"/>
                  </a:lnTo>
                  <a:cubicBezTo>
                    <a:pt x="25113" y="104949"/>
                    <a:pt x="24559" y="104829"/>
                    <a:pt x="24021" y="104693"/>
                  </a:cubicBezTo>
                  <a:close/>
                  <a:moveTo>
                    <a:pt x="101620" y="104536"/>
                  </a:moveTo>
                  <a:cubicBezTo>
                    <a:pt x="101410" y="104636"/>
                    <a:pt x="101196" y="104730"/>
                    <a:pt x="100983" y="104824"/>
                  </a:cubicBezTo>
                  <a:cubicBezTo>
                    <a:pt x="100706" y="105017"/>
                    <a:pt x="100429" y="105205"/>
                    <a:pt x="100151" y="105388"/>
                  </a:cubicBezTo>
                  <a:lnTo>
                    <a:pt x="100224" y="105576"/>
                  </a:lnTo>
                  <a:cubicBezTo>
                    <a:pt x="100752" y="105372"/>
                    <a:pt x="101280" y="105147"/>
                    <a:pt x="101792" y="104906"/>
                  </a:cubicBezTo>
                  <a:lnTo>
                    <a:pt x="101620" y="104536"/>
                  </a:lnTo>
                  <a:close/>
                  <a:moveTo>
                    <a:pt x="35177" y="104938"/>
                  </a:moveTo>
                  <a:cubicBezTo>
                    <a:pt x="34606" y="105032"/>
                    <a:pt x="34048" y="105116"/>
                    <a:pt x="33509" y="105184"/>
                  </a:cubicBezTo>
                  <a:lnTo>
                    <a:pt x="33562" y="105586"/>
                  </a:lnTo>
                  <a:cubicBezTo>
                    <a:pt x="34105" y="105523"/>
                    <a:pt x="34669" y="105439"/>
                    <a:pt x="35245" y="105340"/>
                  </a:cubicBezTo>
                  <a:lnTo>
                    <a:pt x="35177" y="104938"/>
                  </a:lnTo>
                  <a:close/>
                  <a:moveTo>
                    <a:pt x="27323" y="105283"/>
                  </a:moveTo>
                  <a:lnTo>
                    <a:pt x="27281" y="105690"/>
                  </a:lnTo>
                  <a:cubicBezTo>
                    <a:pt x="27841" y="105753"/>
                    <a:pt x="28415" y="105790"/>
                    <a:pt x="28984" y="105811"/>
                  </a:cubicBezTo>
                  <a:lnTo>
                    <a:pt x="28994" y="105403"/>
                  </a:lnTo>
                  <a:cubicBezTo>
                    <a:pt x="28436" y="105383"/>
                    <a:pt x="27877" y="105340"/>
                    <a:pt x="27323" y="105283"/>
                  </a:cubicBezTo>
                  <a:close/>
                  <a:moveTo>
                    <a:pt x="31837" y="105345"/>
                  </a:moveTo>
                  <a:cubicBezTo>
                    <a:pt x="31263" y="105388"/>
                    <a:pt x="30699" y="105414"/>
                    <a:pt x="30154" y="105419"/>
                  </a:cubicBezTo>
                  <a:lnTo>
                    <a:pt x="30161" y="105827"/>
                  </a:lnTo>
                  <a:cubicBezTo>
                    <a:pt x="30709" y="105822"/>
                    <a:pt x="31283" y="105795"/>
                    <a:pt x="31864" y="105753"/>
                  </a:cubicBezTo>
                  <a:lnTo>
                    <a:pt x="31837" y="105345"/>
                  </a:lnTo>
                  <a:close/>
                </a:path>
              </a:pathLst>
            </a:custGeom>
            <a:solidFill>
              <a:srgbClr val="BFCB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2839875" y="2479875"/>
              <a:ext cx="2685625" cy="2544550"/>
            </a:xfrm>
            <a:custGeom>
              <a:rect b="b" l="l" r="r" t="t"/>
              <a:pathLst>
                <a:path extrusionOk="0" h="101782" w="107425">
                  <a:moveTo>
                    <a:pt x="22432" y="0"/>
                  </a:moveTo>
                  <a:lnTo>
                    <a:pt x="22427" y="408"/>
                  </a:lnTo>
                  <a:cubicBezTo>
                    <a:pt x="22986" y="419"/>
                    <a:pt x="23550" y="450"/>
                    <a:pt x="24098" y="502"/>
                  </a:cubicBezTo>
                  <a:lnTo>
                    <a:pt x="24141" y="94"/>
                  </a:lnTo>
                  <a:cubicBezTo>
                    <a:pt x="23577" y="43"/>
                    <a:pt x="23001" y="6"/>
                    <a:pt x="22432" y="0"/>
                  </a:cubicBezTo>
                  <a:close/>
                  <a:moveTo>
                    <a:pt x="20724" y="38"/>
                  </a:moveTo>
                  <a:cubicBezTo>
                    <a:pt x="20164" y="74"/>
                    <a:pt x="19589" y="132"/>
                    <a:pt x="19019" y="204"/>
                  </a:cubicBezTo>
                  <a:lnTo>
                    <a:pt x="19077" y="612"/>
                  </a:lnTo>
                  <a:cubicBezTo>
                    <a:pt x="19636" y="539"/>
                    <a:pt x="20196" y="482"/>
                    <a:pt x="20749" y="450"/>
                  </a:cubicBezTo>
                  <a:lnTo>
                    <a:pt x="20724" y="38"/>
                  </a:lnTo>
                  <a:close/>
                  <a:moveTo>
                    <a:pt x="25834" y="330"/>
                  </a:moveTo>
                  <a:lnTo>
                    <a:pt x="25760" y="732"/>
                  </a:lnTo>
                  <a:cubicBezTo>
                    <a:pt x="26314" y="832"/>
                    <a:pt x="26862" y="957"/>
                    <a:pt x="27395" y="1097"/>
                  </a:cubicBezTo>
                  <a:lnTo>
                    <a:pt x="27500" y="701"/>
                  </a:lnTo>
                  <a:cubicBezTo>
                    <a:pt x="26956" y="554"/>
                    <a:pt x="26398" y="429"/>
                    <a:pt x="25834" y="330"/>
                  </a:cubicBezTo>
                  <a:close/>
                  <a:moveTo>
                    <a:pt x="17338" y="497"/>
                  </a:moveTo>
                  <a:cubicBezTo>
                    <a:pt x="16788" y="612"/>
                    <a:pt x="16229" y="747"/>
                    <a:pt x="15681" y="904"/>
                  </a:cubicBezTo>
                  <a:lnTo>
                    <a:pt x="15790" y="1302"/>
                  </a:lnTo>
                  <a:cubicBezTo>
                    <a:pt x="16334" y="1145"/>
                    <a:pt x="16882" y="1015"/>
                    <a:pt x="17420" y="899"/>
                  </a:cubicBezTo>
                  <a:lnTo>
                    <a:pt x="17338" y="497"/>
                  </a:lnTo>
                  <a:close/>
                  <a:moveTo>
                    <a:pt x="29131" y="1218"/>
                  </a:moveTo>
                  <a:lnTo>
                    <a:pt x="28994" y="1605"/>
                  </a:lnTo>
                  <a:cubicBezTo>
                    <a:pt x="29491" y="1782"/>
                    <a:pt x="30004" y="1986"/>
                    <a:pt x="30557" y="2226"/>
                  </a:cubicBezTo>
                  <a:lnTo>
                    <a:pt x="30718" y="1845"/>
                  </a:lnTo>
                  <a:cubicBezTo>
                    <a:pt x="30160" y="1605"/>
                    <a:pt x="29637" y="1401"/>
                    <a:pt x="29131" y="1218"/>
                  </a:cubicBezTo>
                  <a:close/>
                  <a:moveTo>
                    <a:pt x="14056" y="1427"/>
                  </a:moveTo>
                  <a:cubicBezTo>
                    <a:pt x="13523" y="1615"/>
                    <a:pt x="12990" y="1825"/>
                    <a:pt x="12467" y="2049"/>
                  </a:cubicBezTo>
                  <a:lnTo>
                    <a:pt x="12629" y="2425"/>
                  </a:lnTo>
                  <a:cubicBezTo>
                    <a:pt x="13147" y="2206"/>
                    <a:pt x="13670" y="1997"/>
                    <a:pt x="14191" y="1813"/>
                  </a:cubicBezTo>
                  <a:lnTo>
                    <a:pt x="14056" y="1427"/>
                  </a:lnTo>
                  <a:close/>
                  <a:moveTo>
                    <a:pt x="32271" y="2551"/>
                  </a:moveTo>
                  <a:lnTo>
                    <a:pt x="32093" y="2922"/>
                  </a:lnTo>
                  <a:cubicBezTo>
                    <a:pt x="32599" y="3167"/>
                    <a:pt x="33107" y="3412"/>
                    <a:pt x="33614" y="3663"/>
                  </a:cubicBezTo>
                  <a:lnTo>
                    <a:pt x="33797" y="3298"/>
                  </a:lnTo>
                  <a:cubicBezTo>
                    <a:pt x="33284" y="3047"/>
                    <a:pt x="32777" y="2797"/>
                    <a:pt x="32271" y="2551"/>
                  </a:cubicBezTo>
                  <a:close/>
                  <a:moveTo>
                    <a:pt x="10921" y="2775"/>
                  </a:moveTo>
                  <a:cubicBezTo>
                    <a:pt x="10419" y="3036"/>
                    <a:pt x="9912" y="3313"/>
                    <a:pt x="9426" y="3600"/>
                  </a:cubicBezTo>
                  <a:lnTo>
                    <a:pt x="9635" y="3950"/>
                  </a:lnTo>
                  <a:cubicBezTo>
                    <a:pt x="10116" y="3668"/>
                    <a:pt x="10612" y="3397"/>
                    <a:pt x="11109" y="3141"/>
                  </a:cubicBezTo>
                  <a:lnTo>
                    <a:pt x="10921" y="2775"/>
                  </a:lnTo>
                  <a:close/>
                  <a:moveTo>
                    <a:pt x="35312" y="4044"/>
                  </a:moveTo>
                  <a:lnTo>
                    <a:pt x="35129" y="4416"/>
                  </a:lnTo>
                  <a:cubicBezTo>
                    <a:pt x="35640" y="4666"/>
                    <a:pt x="36153" y="4907"/>
                    <a:pt x="36665" y="5142"/>
                  </a:cubicBezTo>
                  <a:lnTo>
                    <a:pt x="36838" y="4772"/>
                  </a:lnTo>
                  <a:cubicBezTo>
                    <a:pt x="36325" y="4536"/>
                    <a:pt x="35819" y="4295"/>
                    <a:pt x="35312" y="4044"/>
                  </a:cubicBezTo>
                  <a:close/>
                  <a:moveTo>
                    <a:pt x="104028" y="4280"/>
                  </a:moveTo>
                  <a:lnTo>
                    <a:pt x="103877" y="4379"/>
                  </a:lnTo>
                  <a:cubicBezTo>
                    <a:pt x="104180" y="4839"/>
                    <a:pt x="104462" y="5325"/>
                    <a:pt x="104713" y="5826"/>
                  </a:cubicBezTo>
                  <a:lnTo>
                    <a:pt x="105078" y="5638"/>
                  </a:lnTo>
                  <a:cubicBezTo>
                    <a:pt x="104926" y="5341"/>
                    <a:pt x="104770" y="5043"/>
                    <a:pt x="104598" y="4760"/>
                  </a:cubicBezTo>
                  <a:cubicBezTo>
                    <a:pt x="104415" y="4599"/>
                    <a:pt x="104222" y="4437"/>
                    <a:pt x="104028" y="4280"/>
                  </a:cubicBezTo>
                  <a:close/>
                  <a:moveTo>
                    <a:pt x="7984" y="4515"/>
                  </a:moveTo>
                  <a:cubicBezTo>
                    <a:pt x="7519" y="4834"/>
                    <a:pt x="7055" y="5173"/>
                    <a:pt x="6609" y="5524"/>
                  </a:cubicBezTo>
                  <a:lnTo>
                    <a:pt x="6860" y="5848"/>
                  </a:lnTo>
                  <a:cubicBezTo>
                    <a:pt x="7299" y="5503"/>
                    <a:pt x="7759" y="5168"/>
                    <a:pt x="8220" y="4854"/>
                  </a:cubicBezTo>
                  <a:lnTo>
                    <a:pt x="7984" y="4515"/>
                  </a:lnTo>
                  <a:close/>
                  <a:moveTo>
                    <a:pt x="38384" y="5430"/>
                  </a:moveTo>
                  <a:lnTo>
                    <a:pt x="38233" y="5811"/>
                  </a:lnTo>
                  <a:cubicBezTo>
                    <a:pt x="38797" y="6031"/>
                    <a:pt x="39325" y="6219"/>
                    <a:pt x="39848" y="6381"/>
                  </a:cubicBezTo>
                  <a:lnTo>
                    <a:pt x="39967" y="5988"/>
                  </a:lnTo>
                  <a:cubicBezTo>
                    <a:pt x="39455" y="5831"/>
                    <a:pt x="38939" y="5650"/>
                    <a:pt x="38384" y="5430"/>
                  </a:cubicBezTo>
                  <a:close/>
                  <a:moveTo>
                    <a:pt x="49817" y="5587"/>
                  </a:moveTo>
                  <a:cubicBezTo>
                    <a:pt x="49263" y="5764"/>
                    <a:pt x="48720" y="5920"/>
                    <a:pt x="48202" y="6051"/>
                  </a:cubicBezTo>
                  <a:lnTo>
                    <a:pt x="48301" y="6448"/>
                  </a:lnTo>
                  <a:cubicBezTo>
                    <a:pt x="48829" y="6313"/>
                    <a:pt x="49378" y="6156"/>
                    <a:pt x="49943" y="5978"/>
                  </a:cubicBezTo>
                  <a:lnTo>
                    <a:pt x="49817" y="5587"/>
                  </a:lnTo>
                  <a:close/>
                  <a:moveTo>
                    <a:pt x="46562" y="6402"/>
                  </a:moveTo>
                  <a:cubicBezTo>
                    <a:pt x="45993" y="6501"/>
                    <a:pt x="45433" y="6569"/>
                    <a:pt x="44900" y="6610"/>
                  </a:cubicBezTo>
                  <a:lnTo>
                    <a:pt x="44932" y="7018"/>
                  </a:lnTo>
                  <a:cubicBezTo>
                    <a:pt x="45475" y="6976"/>
                    <a:pt x="46049" y="6909"/>
                    <a:pt x="46630" y="6803"/>
                  </a:cubicBezTo>
                  <a:lnTo>
                    <a:pt x="46562" y="6402"/>
                  </a:lnTo>
                  <a:close/>
                  <a:moveTo>
                    <a:pt x="41587" y="6412"/>
                  </a:moveTo>
                  <a:lnTo>
                    <a:pt x="41503" y="6815"/>
                  </a:lnTo>
                  <a:lnTo>
                    <a:pt x="41608" y="6835"/>
                  </a:lnTo>
                  <a:cubicBezTo>
                    <a:pt x="42120" y="6940"/>
                    <a:pt x="42658" y="7008"/>
                    <a:pt x="43212" y="7039"/>
                  </a:cubicBezTo>
                  <a:lnTo>
                    <a:pt x="43234" y="6626"/>
                  </a:lnTo>
                  <a:cubicBezTo>
                    <a:pt x="42701" y="6600"/>
                    <a:pt x="42183" y="6532"/>
                    <a:pt x="41691" y="6433"/>
                  </a:cubicBezTo>
                  <a:lnTo>
                    <a:pt x="41587" y="6412"/>
                  </a:lnTo>
                  <a:close/>
                  <a:moveTo>
                    <a:pt x="5345" y="6673"/>
                  </a:moveTo>
                  <a:cubicBezTo>
                    <a:pt x="5027" y="7107"/>
                    <a:pt x="4723" y="7551"/>
                    <a:pt x="4431" y="7995"/>
                  </a:cubicBezTo>
                  <a:cubicBezTo>
                    <a:pt x="4797" y="7630"/>
                    <a:pt x="5178" y="7269"/>
                    <a:pt x="5570" y="6924"/>
                  </a:cubicBezTo>
                  <a:lnTo>
                    <a:pt x="5345" y="6673"/>
                  </a:lnTo>
                  <a:close/>
                  <a:moveTo>
                    <a:pt x="105768" y="7211"/>
                  </a:moveTo>
                  <a:lnTo>
                    <a:pt x="105382" y="7358"/>
                  </a:lnTo>
                  <a:cubicBezTo>
                    <a:pt x="105575" y="7859"/>
                    <a:pt x="105748" y="8397"/>
                    <a:pt x="105893" y="8951"/>
                  </a:cubicBezTo>
                  <a:lnTo>
                    <a:pt x="106291" y="8841"/>
                  </a:lnTo>
                  <a:cubicBezTo>
                    <a:pt x="106139" y="8277"/>
                    <a:pt x="105961" y="7729"/>
                    <a:pt x="105768" y="7211"/>
                  </a:cubicBezTo>
                  <a:close/>
                  <a:moveTo>
                    <a:pt x="106672" y="10509"/>
                  </a:moveTo>
                  <a:lnTo>
                    <a:pt x="106269" y="10587"/>
                  </a:lnTo>
                  <a:cubicBezTo>
                    <a:pt x="106368" y="11115"/>
                    <a:pt x="106457" y="11674"/>
                    <a:pt x="106525" y="12243"/>
                  </a:cubicBezTo>
                  <a:lnTo>
                    <a:pt x="106933" y="12196"/>
                  </a:lnTo>
                  <a:cubicBezTo>
                    <a:pt x="106860" y="11611"/>
                    <a:pt x="106776" y="11047"/>
                    <a:pt x="106672" y="10509"/>
                  </a:cubicBezTo>
                  <a:close/>
                  <a:moveTo>
                    <a:pt x="107096" y="13895"/>
                  </a:moveTo>
                  <a:lnTo>
                    <a:pt x="106682" y="13920"/>
                  </a:lnTo>
                  <a:cubicBezTo>
                    <a:pt x="106720" y="14459"/>
                    <a:pt x="106745" y="15029"/>
                    <a:pt x="106761" y="15603"/>
                  </a:cubicBezTo>
                  <a:lnTo>
                    <a:pt x="107174" y="15593"/>
                  </a:lnTo>
                  <a:cubicBezTo>
                    <a:pt x="107159" y="15012"/>
                    <a:pt x="107132" y="14438"/>
                    <a:pt x="107096" y="13895"/>
                  </a:cubicBezTo>
                  <a:close/>
                  <a:moveTo>
                    <a:pt x="106776" y="17291"/>
                  </a:moveTo>
                  <a:cubicBezTo>
                    <a:pt x="106771" y="17850"/>
                    <a:pt x="106761" y="18414"/>
                    <a:pt x="106740" y="18979"/>
                  </a:cubicBezTo>
                  <a:lnTo>
                    <a:pt x="107152" y="18994"/>
                  </a:lnTo>
                  <a:cubicBezTo>
                    <a:pt x="107169" y="18424"/>
                    <a:pt x="107184" y="17855"/>
                    <a:pt x="107184" y="17296"/>
                  </a:cubicBezTo>
                  <a:lnTo>
                    <a:pt x="106776" y="17291"/>
                  </a:lnTo>
                  <a:close/>
                  <a:moveTo>
                    <a:pt x="106667" y="20672"/>
                  </a:moveTo>
                  <a:cubicBezTo>
                    <a:pt x="106636" y="21231"/>
                    <a:pt x="106604" y="21795"/>
                    <a:pt x="106568" y="22360"/>
                  </a:cubicBezTo>
                  <a:lnTo>
                    <a:pt x="106975" y="22385"/>
                  </a:lnTo>
                  <a:cubicBezTo>
                    <a:pt x="107012" y="21820"/>
                    <a:pt x="107048" y="21256"/>
                    <a:pt x="107074" y="20692"/>
                  </a:cubicBezTo>
                  <a:lnTo>
                    <a:pt x="106667" y="20672"/>
                  </a:lnTo>
                  <a:close/>
                  <a:moveTo>
                    <a:pt x="106447" y="24046"/>
                  </a:moveTo>
                  <a:lnTo>
                    <a:pt x="106322" y="25739"/>
                  </a:lnTo>
                  <a:lnTo>
                    <a:pt x="106735" y="25771"/>
                  </a:lnTo>
                  <a:lnTo>
                    <a:pt x="106855" y="24078"/>
                  </a:lnTo>
                  <a:lnTo>
                    <a:pt x="106447" y="24046"/>
                  </a:lnTo>
                  <a:close/>
                  <a:moveTo>
                    <a:pt x="106202" y="27427"/>
                  </a:moveTo>
                  <a:cubicBezTo>
                    <a:pt x="106160" y="27992"/>
                    <a:pt x="106124" y="28556"/>
                    <a:pt x="106093" y="29120"/>
                  </a:cubicBezTo>
                  <a:lnTo>
                    <a:pt x="106500" y="29147"/>
                  </a:lnTo>
                  <a:cubicBezTo>
                    <a:pt x="106536" y="28582"/>
                    <a:pt x="106573" y="28023"/>
                    <a:pt x="106609" y="27459"/>
                  </a:cubicBezTo>
                  <a:lnTo>
                    <a:pt x="106202" y="27427"/>
                  </a:lnTo>
                  <a:close/>
                  <a:moveTo>
                    <a:pt x="106004" y="30813"/>
                  </a:moveTo>
                  <a:cubicBezTo>
                    <a:pt x="105977" y="31382"/>
                    <a:pt x="105956" y="31953"/>
                    <a:pt x="105946" y="32511"/>
                  </a:cubicBezTo>
                  <a:lnTo>
                    <a:pt x="106353" y="32522"/>
                  </a:lnTo>
                  <a:cubicBezTo>
                    <a:pt x="106368" y="31963"/>
                    <a:pt x="106385" y="31399"/>
                    <a:pt x="106411" y="30834"/>
                  </a:cubicBezTo>
                  <a:lnTo>
                    <a:pt x="106004" y="30813"/>
                  </a:lnTo>
                  <a:close/>
                  <a:moveTo>
                    <a:pt x="105930" y="34210"/>
                  </a:moveTo>
                  <a:cubicBezTo>
                    <a:pt x="105936" y="34795"/>
                    <a:pt x="105951" y="35370"/>
                    <a:pt x="105972" y="35913"/>
                  </a:cubicBezTo>
                  <a:lnTo>
                    <a:pt x="106385" y="35892"/>
                  </a:lnTo>
                  <a:cubicBezTo>
                    <a:pt x="106358" y="35354"/>
                    <a:pt x="106343" y="34790"/>
                    <a:pt x="106343" y="34210"/>
                  </a:cubicBezTo>
                  <a:close/>
                  <a:moveTo>
                    <a:pt x="106494" y="37575"/>
                  </a:moveTo>
                  <a:lnTo>
                    <a:pt x="106086" y="37611"/>
                  </a:lnTo>
                  <a:cubicBezTo>
                    <a:pt x="106144" y="38197"/>
                    <a:pt x="106212" y="38766"/>
                    <a:pt x="106291" y="39304"/>
                  </a:cubicBezTo>
                  <a:lnTo>
                    <a:pt x="106698" y="39242"/>
                  </a:lnTo>
                  <a:cubicBezTo>
                    <a:pt x="106619" y="38714"/>
                    <a:pt x="106552" y="38149"/>
                    <a:pt x="106494" y="37575"/>
                  </a:cubicBezTo>
                  <a:close/>
                  <a:moveTo>
                    <a:pt x="107007" y="40893"/>
                  </a:moveTo>
                  <a:lnTo>
                    <a:pt x="106604" y="40982"/>
                  </a:lnTo>
                  <a:cubicBezTo>
                    <a:pt x="106735" y="41551"/>
                    <a:pt x="106881" y="42105"/>
                    <a:pt x="107048" y="42632"/>
                  </a:cubicBezTo>
                  <a:lnTo>
                    <a:pt x="107424" y="42518"/>
                  </a:lnTo>
                  <a:lnTo>
                    <a:pt x="107424" y="42466"/>
                  </a:lnTo>
                  <a:cubicBezTo>
                    <a:pt x="107268" y="41959"/>
                    <a:pt x="107127" y="41431"/>
                    <a:pt x="107007" y="40893"/>
                  </a:cubicBezTo>
                  <a:close/>
                  <a:moveTo>
                    <a:pt x="1745" y="51140"/>
                  </a:moveTo>
                  <a:cubicBezTo>
                    <a:pt x="1687" y="51458"/>
                    <a:pt x="1625" y="51777"/>
                    <a:pt x="1557" y="52095"/>
                  </a:cubicBezTo>
                  <a:cubicBezTo>
                    <a:pt x="1599" y="52284"/>
                    <a:pt x="1636" y="52467"/>
                    <a:pt x="1677" y="52645"/>
                  </a:cubicBezTo>
                  <a:lnTo>
                    <a:pt x="2075" y="52561"/>
                  </a:lnTo>
                  <a:cubicBezTo>
                    <a:pt x="1981" y="52100"/>
                    <a:pt x="1870" y="51625"/>
                    <a:pt x="1745" y="51140"/>
                  </a:cubicBezTo>
                  <a:close/>
                  <a:moveTo>
                    <a:pt x="2377" y="54237"/>
                  </a:moveTo>
                  <a:lnTo>
                    <a:pt x="1969" y="54295"/>
                  </a:lnTo>
                  <a:cubicBezTo>
                    <a:pt x="2048" y="54859"/>
                    <a:pt x="2111" y="55424"/>
                    <a:pt x="2147" y="55968"/>
                  </a:cubicBezTo>
                  <a:lnTo>
                    <a:pt x="2555" y="55937"/>
                  </a:lnTo>
                  <a:cubicBezTo>
                    <a:pt x="2519" y="55382"/>
                    <a:pt x="2456" y="54813"/>
                    <a:pt x="2377" y="54237"/>
                  </a:cubicBezTo>
                  <a:close/>
                  <a:moveTo>
                    <a:pt x="2189" y="57640"/>
                  </a:moveTo>
                  <a:cubicBezTo>
                    <a:pt x="2179" y="58183"/>
                    <a:pt x="2147" y="58727"/>
                    <a:pt x="2095" y="59316"/>
                  </a:cubicBezTo>
                  <a:lnTo>
                    <a:pt x="2502" y="59354"/>
                  </a:lnTo>
                  <a:cubicBezTo>
                    <a:pt x="2560" y="58758"/>
                    <a:pt x="2591" y="58199"/>
                    <a:pt x="2603" y="57650"/>
                  </a:cubicBezTo>
                  <a:lnTo>
                    <a:pt x="2189" y="57640"/>
                  </a:lnTo>
                  <a:close/>
                  <a:moveTo>
                    <a:pt x="1887" y="60984"/>
                  </a:moveTo>
                  <a:cubicBezTo>
                    <a:pt x="1808" y="61501"/>
                    <a:pt x="1709" y="62044"/>
                    <a:pt x="1593" y="62646"/>
                  </a:cubicBezTo>
                  <a:lnTo>
                    <a:pt x="1996" y="62723"/>
                  </a:lnTo>
                  <a:cubicBezTo>
                    <a:pt x="2116" y="62118"/>
                    <a:pt x="2210" y="61568"/>
                    <a:pt x="2289" y="61047"/>
                  </a:cubicBezTo>
                  <a:lnTo>
                    <a:pt x="1887" y="60984"/>
                  </a:lnTo>
                  <a:close/>
                  <a:moveTo>
                    <a:pt x="1260" y="64301"/>
                  </a:moveTo>
                  <a:lnTo>
                    <a:pt x="903" y="65958"/>
                  </a:lnTo>
                  <a:lnTo>
                    <a:pt x="1306" y="66042"/>
                  </a:lnTo>
                  <a:lnTo>
                    <a:pt x="1662" y="64385"/>
                  </a:lnTo>
                  <a:lnTo>
                    <a:pt x="1260" y="64301"/>
                  </a:lnTo>
                  <a:close/>
                  <a:moveTo>
                    <a:pt x="565" y="67619"/>
                  </a:moveTo>
                  <a:cubicBezTo>
                    <a:pt x="486" y="68022"/>
                    <a:pt x="413" y="68429"/>
                    <a:pt x="345" y="68832"/>
                  </a:cubicBezTo>
                  <a:cubicBezTo>
                    <a:pt x="319" y="68989"/>
                    <a:pt x="293" y="69145"/>
                    <a:pt x="271" y="69302"/>
                  </a:cubicBezTo>
                  <a:lnTo>
                    <a:pt x="674" y="69360"/>
                  </a:lnTo>
                  <a:cubicBezTo>
                    <a:pt x="700" y="69208"/>
                    <a:pt x="722" y="69051"/>
                    <a:pt x="747" y="68900"/>
                  </a:cubicBezTo>
                  <a:cubicBezTo>
                    <a:pt x="816" y="68497"/>
                    <a:pt x="888" y="68101"/>
                    <a:pt x="966" y="67698"/>
                  </a:cubicBezTo>
                  <a:lnTo>
                    <a:pt x="565" y="67619"/>
                  </a:lnTo>
                  <a:close/>
                  <a:moveTo>
                    <a:pt x="78" y="70995"/>
                  </a:moveTo>
                  <a:cubicBezTo>
                    <a:pt x="32" y="71559"/>
                    <a:pt x="6" y="72134"/>
                    <a:pt x="1" y="72703"/>
                  </a:cubicBezTo>
                  <a:lnTo>
                    <a:pt x="413" y="72709"/>
                  </a:lnTo>
                  <a:cubicBezTo>
                    <a:pt x="418" y="72145"/>
                    <a:pt x="444" y="71581"/>
                    <a:pt x="486" y="71026"/>
                  </a:cubicBezTo>
                  <a:lnTo>
                    <a:pt x="78" y="70995"/>
                  </a:lnTo>
                  <a:close/>
                  <a:moveTo>
                    <a:pt x="449" y="74386"/>
                  </a:moveTo>
                  <a:lnTo>
                    <a:pt x="37" y="74412"/>
                  </a:lnTo>
                  <a:cubicBezTo>
                    <a:pt x="68" y="74977"/>
                    <a:pt x="120" y="75551"/>
                    <a:pt x="189" y="76110"/>
                  </a:cubicBezTo>
                  <a:lnTo>
                    <a:pt x="596" y="76064"/>
                  </a:lnTo>
                  <a:cubicBezTo>
                    <a:pt x="527" y="75510"/>
                    <a:pt x="481" y="74945"/>
                    <a:pt x="449" y="74386"/>
                  </a:cubicBezTo>
                  <a:close/>
                  <a:moveTo>
                    <a:pt x="852" y="77719"/>
                  </a:moveTo>
                  <a:lnTo>
                    <a:pt x="449" y="77798"/>
                  </a:lnTo>
                  <a:cubicBezTo>
                    <a:pt x="554" y="78353"/>
                    <a:pt x="674" y="78911"/>
                    <a:pt x="816" y="79465"/>
                  </a:cubicBezTo>
                  <a:lnTo>
                    <a:pt x="1212" y="79366"/>
                  </a:lnTo>
                  <a:cubicBezTo>
                    <a:pt x="1076" y="78817"/>
                    <a:pt x="951" y="78269"/>
                    <a:pt x="852" y="77719"/>
                  </a:cubicBezTo>
                  <a:close/>
                  <a:moveTo>
                    <a:pt x="1672" y="80980"/>
                  </a:moveTo>
                  <a:lnTo>
                    <a:pt x="1280" y="81105"/>
                  </a:lnTo>
                  <a:cubicBezTo>
                    <a:pt x="1453" y="81644"/>
                    <a:pt x="1646" y="82187"/>
                    <a:pt x="1850" y="82715"/>
                  </a:cubicBezTo>
                  <a:lnTo>
                    <a:pt x="2231" y="82569"/>
                  </a:lnTo>
                  <a:cubicBezTo>
                    <a:pt x="2027" y="82046"/>
                    <a:pt x="1839" y="81513"/>
                    <a:pt x="1672" y="80980"/>
                  </a:cubicBezTo>
                  <a:close/>
                  <a:moveTo>
                    <a:pt x="2885" y="84115"/>
                  </a:moveTo>
                  <a:lnTo>
                    <a:pt x="2509" y="84288"/>
                  </a:lnTo>
                  <a:cubicBezTo>
                    <a:pt x="2743" y="84800"/>
                    <a:pt x="2999" y="85312"/>
                    <a:pt x="3266" y="85814"/>
                  </a:cubicBezTo>
                  <a:lnTo>
                    <a:pt x="3626" y="85626"/>
                  </a:lnTo>
                  <a:cubicBezTo>
                    <a:pt x="3365" y="85129"/>
                    <a:pt x="3114" y="84623"/>
                    <a:pt x="2885" y="84115"/>
                  </a:cubicBezTo>
                  <a:close/>
                  <a:moveTo>
                    <a:pt x="4462" y="87083"/>
                  </a:moveTo>
                  <a:lnTo>
                    <a:pt x="4217" y="87235"/>
                  </a:lnTo>
                  <a:cubicBezTo>
                    <a:pt x="4583" y="87653"/>
                    <a:pt x="4959" y="88055"/>
                    <a:pt x="5350" y="88448"/>
                  </a:cubicBezTo>
                  <a:cubicBezTo>
                    <a:pt x="5042" y="88009"/>
                    <a:pt x="4745" y="87548"/>
                    <a:pt x="4462" y="87083"/>
                  </a:cubicBezTo>
                  <a:close/>
                  <a:moveTo>
                    <a:pt x="53030" y="95840"/>
                  </a:moveTo>
                  <a:lnTo>
                    <a:pt x="53025" y="96238"/>
                  </a:lnTo>
                  <a:cubicBezTo>
                    <a:pt x="53047" y="96243"/>
                    <a:pt x="53062" y="96248"/>
                    <a:pt x="53078" y="96254"/>
                  </a:cubicBezTo>
                  <a:cubicBezTo>
                    <a:pt x="53626" y="96259"/>
                    <a:pt x="54169" y="96269"/>
                    <a:pt x="54713" y="96290"/>
                  </a:cubicBezTo>
                  <a:lnTo>
                    <a:pt x="54728" y="95883"/>
                  </a:lnTo>
                  <a:cubicBezTo>
                    <a:pt x="54164" y="95861"/>
                    <a:pt x="53600" y="95846"/>
                    <a:pt x="53030" y="95840"/>
                  </a:cubicBezTo>
                  <a:close/>
                  <a:moveTo>
                    <a:pt x="56426" y="95977"/>
                  </a:moveTo>
                  <a:lnTo>
                    <a:pt x="56401" y="96384"/>
                  </a:lnTo>
                  <a:cubicBezTo>
                    <a:pt x="56959" y="96426"/>
                    <a:pt x="57523" y="96473"/>
                    <a:pt x="58083" y="96530"/>
                  </a:cubicBezTo>
                  <a:lnTo>
                    <a:pt x="58119" y="96117"/>
                  </a:lnTo>
                  <a:cubicBezTo>
                    <a:pt x="57561" y="96066"/>
                    <a:pt x="56991" y="96013"/>
                    <a:pt x="56426" y="95977"/>
                  </a:cubicBezTo>
                  <a:close/>
                  <a:moveTo>
                    <a:pt x="59812" y="96317"/>
                  </a:moveTo>
                  <a:lnTo>
                    <a:pt x="59756" y="96724"/>
                  </a:lnTo>
                  <a:cubicBezTo>
                    <a:pt x="60314" y="96797"/>
                    <a:pt x="60873" y="96881"/>
                    <a:pt x="61427" y="96975"/>
                  </a:cubicBezTo>
                  <a:lnTo>
                    <a:pt x="61495" y="96568"/>
                  </a:lnTo>
                  <a:cubicBezTo>
                    <a:pt x="60936" y="96478"/>
                    <a:pt x="60371" y="96394"/>
                    <a:pt x="59812" y="96317"/>
                  </a:cubicBezTo>
                  <a:close/>
                  <a:moveTo>
                    <a:pt x="63167" y="96870"/>
                  </a:moveTo>
                  <a:lnTo>
                    <a:pt x="63089" y="97272"/>
                  </a:lnTo>
                  <a:cubicBezTo>
                    <a:pt x="63637" y="97383"/>
                    <a:pt x="64191" y="97497"/>
                    <a:pt x="64740" y="97622"/>
                  </a:cubicBezTo>
                  <a:lnTo>
                    <a:pt x="64828" y="97226"/>
                  </a:lnTo>
                  <a:cubicBezTo>
                    <a:pt x="64275" y="97100"/>
                    <a:pt x="63721" y="96980"/>
                    <a:pt x="63167" y="96870"/>
                  </a:cubicBezTo>
                  <a:close/>
                  <a:moveTo>
                    <a:pt x="66480" y="97612"/>
                  </a:moveTo>
                  <a:lnTo>
                    <a:pt x="66386" y="98010"/>
                  </a:lnTo>
                  <a:cubicBezTo>
                    <a:pt x="66929" y="98145"/>
                    <a:pt x="67478" y="98281"/>
                    <a:pt x="68026" y="98427"/>
                  </a:cubicBezTo>
                  <a:lnTo>
                    <a:pt x="68126" y="98030"/>
                  </a:lnTo>
                  <a:cubicBezTo>
                    <a:pt x="67577" y="97884"/>
                    <a:pt x="67029" y="97748"/>
                    <a:pt x="66480" y="97612"/>
                  </a:cubicBezTo>
                  <a:close/>
                  <a:moveTo>
                    <a:pt x="69767" y="98459"/>
                  </a:moveTo>
                  <a:lnTo>
                    <a:pt x="69663" y="98856"/>
                  </a:lnTo>
                  <a:lnTo>
                    <a:pt x="71298" y="99295"/>
                  </a:lnTo>
                  <a:lnTo>
                    <a:pt x="71402" y="98898"/>
                  </a:lnTo>
                  <a:lnTo>
                    <a:pt x="69767" y="98459"/>
                  </a:lnTo>
                  <a:close/>
                  <a:moveTo>
                    <a:pt x="97095" y="99081"/>
                  </a:moveTo>
                  <a:lnTo>
                    <a:pt x="97095" y="99081"/>
                  </a:lnTo>
                  <a:cubicBezTo>
                    <a:pt x="96791" y="99211"/>
                    <a:pt x="96488" y="99336"/>
                    <a:pt x="96186" y="99452"/>
                  </a:cubicBezTo>
                  <a:lnTo>
                    <a:pt x="96263" y="99645"/>
                  </a:lnTo>
                  <a:cubicBezTo>
                    <a:pt x="96541" y="99462"/>
                    <a:pt x="96818" y="99274"/>
                    <a:pt x="97095" y="99081"/>
                  </a:cubicBezTo>
                  <a:close/>
                  <a:moveTo>
                    <a:pt x="73037" y="99331"/>
                  </a:moveTo>
                  <a:lnTo>
                    <a:pt x="72938" y="99728"/>
                  </a:lnTo>
                  <a:cubicBezTo>
                    <a:pt x="73481" y="99869"/>
                    <a:pt x="74030" y="100010"/>
                    <a:pt x="74578" y="100147"/>
                  </a:cubicBezTo>
                  <a:lnTo>
                    <a:pt x="74679" y="99749"/>
                  </a:lnTo>
                  <a:cubicBezTo>
                    <a:pt x="74130" y="99614"/>
                    <a:pt x="73587" y="99472"/>
                    <a:pt x="73037" y="99331"/>
                  </a:cubicBezTo>
                  <a:close/>
                  <a:moveTo>
                    <a:pt x="94602" y="100016"/>
                  </a:moveTo>
                  <a:cubicBezTo>
                    <a:pt x="94074" y="100188"/>
                    <a:pt x="93531" y="100345"/>
                    <a:pt x="92988" y="100486"/>
                  </a:cubicBezTo>
                  <a:lnTo>
                    <a:pt x="93092" y="100883"/>
                  </a:lnTo>
                  <a:cubicBezTo>
                    <a:pt x="93640" y="100742"/>
                    <a:pt x="94189" y="100580"/>
                    <a:pt x="94727" y="100407"/>
                  </a:cubicBezTo>
                  <a:lnTo>
                    <a:pt x="94602" y="100016"/>
                  </a:lnTo>
                  <a:close/>
                  <a:moveTo>
                    <a:pt x="76324" y="100147"/>
                  </a:moveTo>
                  <a:lnTo>
                    <a:pt x="76230" y="100543"/>
                  </a:lnTo>
                  <a:cubicBezTo>
                    <a:pt x="76784" y="100668"/>
                    <a:pt x="77337" y="100794"/>
                    <a:pt x="77892" y="100904"/>
                  </a:cubicBezTo>
                  <a:lnTo>
                    <a:pt x="77976" y="100501"/>
                  </a:lnTo>
                  <a:cubicBezTo>
                    <a:pt x="77421" y="100392"/>
                    <a:pt x="76873" y="100272"/>
                    <a:pt x="76324" y="100147"/>
                  </a:cubicBezTo>
                  <a:close/>
                  <a:moveTo>
                    <a:pt x="79632" y="100815"/>
                  </a:moveTo>
                  <a:lnTo>
                    <a:pt x="79563" y="101217"/>
                  </a:lnTo>
                  <a:cubicBezTo>
                    <a:pt x="80139" y="101317"/>
                    <a:pt x="80703" y="101401"/>
                    <a:pt x="81246" y="101473"/>
                  </a:cubicBezTo>
                  <a:lnTo>
                    <a:pt x="81299" y="101066"/>
                  </a:lnTo>
                  <a:cubicBezTo>
                    <a:pt x="80766" y="100998"/>
                    <a:pt x="80202" y="100909"/>
                    <a:pt x="79632" y="100815"/>
                  </a:cubicBezTo>
                  <a:close/>
                  <a:moveTo>
                    <a:pt x="91346" y="100851"/>
                  </a:moveTo>
                  <a:cubicBezTo>
                    <a:pt x="90798" y="100957"/>
                    <a:pt x="90239" y="101051"/>
                    <a:pt x="89690" y="101123"/>
                  </a:cubicBezTo>
                  <a:lnTo>
                    <a:pt x="89742" y="101531"/>
                  </a:lnTo>
                  <a:cubicBezTo>
                    <a:pt x="90302" y="101452"/>
                    <a:pt x="90871" y="101364"/>
                    <a:pt x="91425" y="101254"/>
                  </a:cubicBezTo>
                  <a:lnTo>
                    <a:pt x="91346" y="100851"/>
                  </a:lnTo>
                  <a:close/>
                  <a:moveTo>
                    <a:pt x="82971" y="101249"/>
                  </a:moveTo>
                  <a:lnTo>
                    <a:pt x="82939" y="101656"/>
                  </a:lnTo>
                  <a:cubicBezTo>
                    <a:pt x="83070" y="101671"/>
                    <a:pt x="83200" y="101683"/>
                    <a:pt x="83332" y="101693"/>
                  </a:cubicBezTo>
                  <a:cubicBezTo>
                    <a:pt x="83771" y="101724"/>
                    <a:pt x="84203" y="101750"/>
                    <a:pt x="84637" y="101766"/>
                  </a:cubicBezTo>
                  <a:lnTo>
                    <a:pt x="84653" y="101353"/>
                  </a:lnTo>
                  <a:cubicBezTo>
                    <a:pt x="84225" y="101338"/>
                    <a:pt x="83796" y="101317"/>
                    <a:pt x="83363" y="101280"/>
                  </a:cubicBezTo>
                  <a:cubicBezTo>
                    <a:pt x="83231" y="101275"/>
                    <a:pt x="83101" y="101264"/>
                    <a:pt x="82971" y="101249"/>
                  </a:cubicBezTo>
                  <a:close/>
                  <a:moveTo>
                    <a:pt x="88018" y="101295"/>
                  </a:moveTo>
                  <a:cubicBezTo>
                    <a:pt x="87464" y="101333"/>
                    <a:pt x="86899" y="101358"/>
                    <a:pt x="86335" y="101369"/>
                  </a:cubicBezTo>
                  <a:lnTo>
                    <a:pt x="86341" y="101782"/>
                  </a:lnTo>
                  <a:cubicBezTo>
                    <a:pt x="86916" y="101772"/>
                    <a:pt x="87485" y="101745"/>
                    <a:pt x="88044" y="101703"/>
                  </a:cubicBezTo>
                  <a:lnTo>
                    <a:pt x="88018" y="101295"/>
                  </a:lnTo>
                  <a:close/>
                </a:path>
              </a:pathLst>
            </a:custGeom>
            <a:solidFill>
              <a:srgbClr val="B5D0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9"/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fmla="val 218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510350" y="330250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7953450" y="892975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>
            <a:off x="1389200" y="2452425"/>
            <a:ext cx="687900" cy="687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4228050" y="2452423"/>
            <a:ext cx="687900" cy="687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6911025" y="2540673"/>
            <a:ext cx="687900" cy="687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9"/>
          <p:cNvGrpSpPr/>
          <p:nvPr/>
        </p:nvGrpSpPr>
        <p:grpSpPr>
          <a:xfrm>
            <a:off x="7066900" y="2708256"/>
            <a:ext cx="376148" cy="352740"/>
            <a:chOff x="1644350" y="4084225"/>
            <a:chExt cx="267950" cy="251275"/>
          </a:xfrm>
        </p:grpSpPr>
        <p:sp>
          <p:nvSpPr>
            <p:cNvPr id="314" name="Google Shape;314;p29"/>
            <p:cNvSpPr/>
            <p:nvPr/>
          </p:nvSpPr>
          <p:spPr>
            <a:xfrm>
              <a:off x="1818200" y="4171150"/>
              <a:ext cx="54800" cy="46975"/>
            </a:xfrm>
            <a:custGeom>
              <a:rect b="b" l="l" r="r" t="t"/>
              <a:pathLst>
                <a:path extrusionOk="0" h="1879" w="2192">
                  <a:moveTo>
                    <a:pt x="1263" y="0"/>
                  </a:moveTo>
                  <a:cubicBezTo>
                    <a:pt x="405" y="0"/>
                    <a:pt x="1" y="1001"/>
                    <a:pt x="596" y="1596"/>
                  </a:cubicBezTo>
                  <a:cubicBezTo>
                    <a:pt x="791" y="1791"/>
                    <a:pt x="1028" y="1878"/>
                    <a:pt x="1261" y="1878"/>
                  </a:cubicBezTo>
                  <a:cubicBezTo>
                    <a:pt x="1738" y="1878"/>
                    <a:pt x="2192" y="1506"/>
                    <a:pt x="2192" y="929"/>
                  </a:cubicBezTo>
                  <a:cubicBezTo>
                    <a:pt x="2192" y="405"/>
                    <a:pt x="178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644350" y="4084225"/>
              <a:ext cx="267950" cy="251275"/>
            </a:xfrm>
            <a:custGeom>
              <a:rect b="b" l="l" r="r" t="t"/>
              <a:pathLst>
                <a:path extrusionOk="0" h="10051" w="10718">
                  <a:moveTo>
                    <a:pt x="1584" y="3156"/>
                  </a:moveTo>
                  <a:cubicBezTo>
                    <a:pt x="1745" y="3156"/>
                    <a:pt x="1906" y="3263"/>
                    <a:pt x="1906" y="3477"/>
                  </a:cubicBezTo>
                  <a:lnTo>
                    <a:pt x="1906" y="4097"/>
                  </a:lnTo>
                  <a:cubicBezTo>
                    <a:pt x="1906" y="4299"/>
                    <a:pt x="1745" y="4400"/>
                    <a:pt x="1584" y="4400"/>
                  </a:cubicBezTo>
                  <a:cubicBezTo>
                    <a:pt x="1424" y="4400"/>
                    <a:pt x="1263" y="4299"/>
                    <a:pt x="1263" y="4097"/>
                  </a:cubicBezTo>
                  <a:lnTo>
                    <a:pt x="1263" y="3477"/>
                  </a:lnTo>
                  <a:cubicBezTo>
                    <a:pt x="1263" y="3263"/>
                    <a:pt x="1424" y="3156"/>
                    <a:pt x="1584" y="3156"/>
                  </a:cubicBezTo>
                  <a:close/>
                  <a:moveTo>
                    <a:pt x="4097" y="1912"/>
                  </a:moveTo>
                  <a:cubicBezTo>
                    <a:pt x="4252" y="1912"/>
                    <a:pt x="4406" y="2013"/>
                    <a:pt x="4406" y="2215"/>
                  </a:cubicBezTo>
                  <a:lnTo>
                    <a:pt x="4406" y="4097"/>
                  </a:lnTo>
                  <a:cubicBezTo>
                    <a:pt x="4406" y="4299"/>
                    <a:pt x="4252" y="4400"/>
                    <a:pt x="4097" y="4400"/>
                  </a:cubicBezTo>
                  <a:cubicBezTo>
                    <a:pt x="3942" y="4400"/>
                    <a:pt x="3787" y="4299"/>
                    <a:pt x="3787" y="4097"/>
                  </a:cubicBezTo>
                  <a:lnTo>
                    <a:pt x="3787" y="2215"/>
                  </a:lnTo>
                  <a:cubicBezTo>
                    <a:pt x="3787" y="2013"/>
                    <a:pt x="3942" y="1912"/>
                    <a:pt x="4097" y="1912"/>
                  </a:cubicBezTo>
                  <a:close/>
                  <a:moveTo>
                    <a:pt x="2835" y="2495"/>
                  </a:moveTo>
                  <a:cubicBezTo>
                    <a:pt x="3001" y="2495"/>
                    <a:pt x="3168" y="2608"/>
                    <a:pt x="3144" y="2834"/>
                  </a:cubicBezTo>
                  <a:lnTo>
                    <a:pt x="3144" y="4097"/>
                  </a:lnTo>
                  <a:cubicBezTo>
                    <a:pt x="3168" y="4323"/>
                    <a:pt x="3001" y="4436"/>
                    <a:pt x="2835" y="4436"/>
                  </a:cubicBezTo>
                  <a:cubicBezTo>
                    <a:pt x="2668" y="4436"/>
                    <a:pt x="2501" y="4323"/>
                    <a:pt x="2525" y="4097"/>
                  </a:cubicBezTo>
                  <a:lnTo>
                    <a:pt x="2525" y="2834"/>
                  </a:lnTo>
                  <a:cubicBezTo>
                    <a:pt x="2501" y="2608"/>
                    <a:pt x="2668" y="2495"/>
                    <a:pt x="2835" y="2495"/>
                  </a:cubicBezTo>
                  <a:close/>
                  <a:moveTo>
                    <a:pt x="334" y="0"/>
                  </a:moveTo>
                  <a:cubicBezTo>
                    <a:pt x="144" y="0"/>
                    <a:pt x="1" y="143"/>
                    <a:pt x="25" y="334"/>
                  </a:cubicBezTo>
                  <a:lnTo>
                    <a:pt x="25" y="5978"/>
                  </a:lnTo>
                  <a:cubicBezTo>
                    <a:pt x="3" y="6154"/>
                    <a:pt x="124" y="6290"/>
                    <a:pt x="293" y="6290"/>
                  </a:cubicBezTo>
                  <a:cubicBezTo>
                    <a:pt x="307" y="6290"/>
                    <a:pt x="320" y="6289"/>
                    <a:pt x="334" y="6287"/>
                  </a:cubicBezTo>
                  <a:lnTo>
                    <a:pt x="2716" y="6287"/>
                  </a:lnTo>
                  <a:lnTo>
                    <a:pt x="2001" y="5573"/>
                  </a:lnTo>
                  <a:cubicBezTo>
                    <a:pt x="1858" y="5454"/>
                    <a:pt x="1858" y="5240"/>
                    <a:pt x="2001" y="5121"/>
                  </a:cubicBezTo>
                  <a:cubicBezTo>
                    <a:pt x="2049" y="5061"/>
                    <a:pt x="2126" y="5031"/>
                    <a:pt x="2207" y="5031"/>
                  </a:cubicBezTo>
                  <a:cubicBezTo>
                    <a:pt x="2287" y="5031"/>
                    <a:pt x="2370" y="5061"/>
                    <a:pt x="2430" y="5121"/>
                  </a:cubicBezTo>
                  <a:lnTo>
                    <a:pt x="3597" y="6287"/>
                  </a:lnTo>
                  <a:lnTo>
                    <a:pt x="5335" y="6287"/>
                  </a:lnTo>
                  <a:cubicBezTo>
                    <a:pt x="5349" y="6289"/>
                    <a:pt x="5363" y="6290"/>
                    <a:pt x="5376" y="6290"/>
                  </a:cubicBezTo>
                  <a:cubicBezTo>
                    <a:pt x="5546" y="6290"/>
                    <a:pt x="5667" y="6154"/>
                    <a:pt x="5645" y="5978"/>
                  </a:cubicBezTo>
                  <a:lnTo>
                    <a:pt x="5645" y="334"/>
                  </a:lnTo>
                  <a:cubicBezTo>
                    <a:pt x="5669" y="143"/>
                    <a:pt x="5526" y="0"/>
                    <a:pt x="5335" y="0"/>
                  </a:cubicBezTo>
                  <a:close/>
                  <a:moveTo>
                    <a:pt x="9455" y="5359"/>
                  </a:moveTo>
                  <a:cubicBezTo>
                    <a:pt x="9143" y="5778"/>
                    <a:pt x="8680" y="5987"/>
                    <a:pt x="8216" y="5987"/>
                  </a:cubicBezTo>
                  <a:cubicBezTo>
                    <a:pt x="7758" y="5987"/>
                    <a:pt x="7298" y="5784"/>
                    <a:pt x="6978" y="5383"/>
                  </a:cubicBezTo>
                  <a:cubicBezTo>
                    <a:pt x="6717" y="5430"/>
                    <a:pt x="6478" y="5549"/>
                    <a:pt x="6288" y="5716"/>
                  </a:cubicBezTo>
                  <a:lnTo>
                    <a:pt x="4645" y="7359"/>
                  </a:lnTo>
                  <a:lnTo>
                    <a:pt x="3597" y="6287"/>
                  </a:lnTo>
                  <a:lnTo>
                    <a:pt x="2716" y="6287"/>
                  </a:lnTo>
                  <a:lnTo>
                    <a:pt x="4240" y="7812"/>
                  </a:lnTo>
                  <a:cubicBezTo>
                    <a:pt x="3831" y="8274"/>
                    <a:pt x="4245" y="8843"/>
                    <a:pt x="4710" y="8843"/>
                  </a:cubicBezTo>
                  <a:cubicBezTo>
                    <a:pt x="4867" y="8843"/>
                    <a:pt x="5030" y="8778"/>
                    <a:pt x="5169" y="8621"/>
                  </a:cubicBezTo>
                  <a:cubicBezTo>
                    <a:pt x="5169" y="8621"/>
                    <a:pt x="6407" y="7431"/>
                    <a:pt x="6955" y="6859"/>
                  </a:cubicBezTo>
                  <a:lnTo>
                    <a:pt x="6955" y="9741"/>
                  </a:lnTo>
                  <a:cubicBezTo>
                    <a:pt x="6955" y="9931"/>
                    <a:pt x="7098" y="10050"/>
                    <a:pt x="7264" y="10050"/>
                  </a:cubicBezTo>
                  <a:lnTo>
                    <a:pt x="9146" y="10050"/>
                  </a:lnTo>
                  <a:cubicBezTo>
                    <a:pt x="9312" y="10050"/>
                    <a:pt x="9455" y="9907"/>
                    <a:pt x="9455" y="9741"/>
                  </a:cubicBezTo>
                  <a:lnTo>
                    <a:pt x="9455" y="8812"/>
                  </a:lnTo>
                  <a:cubicBezTo>
                    <a:pt x="9455" y="9229"/>
                    <a:pt x="9771" y="9437"/>
                    <a:pt x="10086" y="9437"/>
                  </a:cubicBezTo>
                  <a:cubicBezTo>
                    <a:pt x="10402" y="9437"/>
                    <a:pt x="10717" y="9229"/>
                    <a:pt x="10717" y="8812"/>
                  </a:cubicBezTo>
                  <a:lnTo>
                    <a:pt x="10717" y="6597"/>
                  </a:lnTo>
                  <a:cubicBezTo>
                    <a:pt x="10717" y="6073"/>
                    <a:pt x="10384" y="5597"/>
                    <a:pt x="9884" y="5406"/>
                  </a:cubicBezTo>
                  <a:lnTo>
                    <a:pt x="9884" y="5430"/>
                  </a:lnTo>
                  <a:cubicBezTo>
                    <a:pt x="9765" y="5383"/>
                    <a:pt x="9622" y="5359"/>
                    <a:pt x="9503" y="5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9"/>
          <p:cNvGrpSpPr/>
          <p:nvPr/>
        </p:nvGrpSpPr>
        <p:grpSpPr>
          <a:xfrm>
            <a:off x="4383916" y="2608322"/>
            <a:ext cx="376148" cy="376113"/>
            <a:chOff x="1063875" y="4074700"/>
            <a:chExt cx="267950" cy="267925"/>
          </a:xfrm>
        </p:grpSpPr>
        <p:sp>
          <p:nvSpPr>
            <p:cNvPr id="317" name="Google Shape;317;p29"/>
            <p:cNvSpPr/>
            <p:nvPr/>
          </p:nvSpPr>
          <p:spPr>
            <a:xfrm>
              <a:off x="1145450" y="4122325"/>
              <a:ext cx="91700" cy="78725"/>
            </a:xfrm>
            <a:custGeom>
              <a:rect b="b" l="l" r="r" t="t"/>
              <a:pathLst>
                <a:path extrusionOk="0" h="3149" w="3668">
                  <a:moveTo>
                    <a:pt x="2120" y="1"/>
                  </a:moveTo>
                  <a:cubicBezTo>
                    <a:pt x="715" y="1"/>
                    <a:pt x="0" y="1691"/>
                    <a:pt x="1000" y="2692"/>
                  </a:cubicBezTo>
                  <a:cubicBezTo>
                    <a:pt x="1323" y="3007"/>
                    <a:pt x="1715" y="3148"/>
                    <a:pt x="2098" y="3148"/>
                  </a:cubicBezTo>
                  <a:cubicBezTo>
                    <a:pt x="2903" y="3148"/>
                    <a:pt x="3668" y="2524"/>
                    <a:pt x="3668" y="1572"/>
                  </a:cubicBezTo>
                  <a:cubicBezTo>
                    <a:pt x="3668" y="715"/>
                    <a:pt x="2977" y="1"/>
                    <a:pt x="2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249550" y="4074700"/>
              <a:ext cx="82275" cy="79425"/>
            </a:xfrm>
            <a:custGeom>
              <a:rect b="b" l="l" r="r" t="t"/>
              <a:pathLst>
                <a:path extrusionOk="0" h="3177" w="3291">
                  <a:moveTo>
                    <a:pt x="2028" y="0"/>
                  </a:moveTo>
                  <a:cubicBezTo>
                    <a:pt x="1314" y="24"/>
                    <a:pt x="766" y="596"/>
                    <a:pt x="766" y="1286"/>
                  </a:cubicBezTo>
                  <a:cubicBezTo>
                    <a:pt x="766" y="1501"/>
                    <a:pt x="814" y="1739"/>
                    <a:pt x="933" y="1929"/>
                  </a:cubicBezTo>
                  <a:lnTo>
                    <a:pt x="218" y="2644"/>
                  </a:lnTo>
                  <a:cubicBezTo>
                    <a:pt x="0" y="2862"/>
                    <a:pt x="212" y="3177"/>
                    <a:pt x="451" y="3177"/>
                  </a:cubicBezTo>
                  <a:cubicBezTo>
                    <a:pt x="525" y="3177"/>
                    <a:pt x="603" y="3146"/>
                    <a:pt x="671" y="3073"/>
                  </a:cubicBezTo>
                  <a:lnTo>
                    <a:pt x="1385" y="2358"/>
                  </a:lnTo>
                  <a:cubicBezTo>
                    <a:pt x="1576" y="2477"/>
                    <a:pt x="1790" y="2549"/>
                    <a:pt x="2028" y="2549"/>
                  </a:cubicBezTo>
                  <a:cubicBezTo>
                    <a:pt x="2719" y="2549"/>
                    <a:pt x="3290" y="1977"/>
                    <a:pt x="3290" y="1286"/>
                  </a:cubicBezTo>
                  <a:cubicBezTo>
                    <a:pt x="3290" y="596"/>
                    <a:pt x="2719" y="24"/>
                    <a:pt x="2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249500" y="4263450"/>
              <a:ext cx="82325" cy="79175"/>
            </a:xfrm>
            <a:custGeom>
              <a:rect b="b" l="l" r="r" t="t"/>
              <a:pathLst>
                <a:path extrusionOk="0" h="3167" w="3293">
                  <a:moveTo>
                    <a:pt x="459" y="1"/>
                  </a:moveTo>
                  <a:cubicBezTo>
                    <a:pt x="217" y="1"/>
                    <a:pt x="0" y="309"/>
                    <a:pt x="220" y="547"/>
                  </a:cubicBezTo>
                  <a:lnTo>
                    <a:pt x="935" y="1262"/>
                  </a:lnTo>
                  <a:cubicBezTo>
                    <a:pt x="816" y="1452"/>
                    <a:pt x="768" y="1667"/>
                    <a:pt x="768" y="1881"/>
                  </a:cubicBezTo>
                  <a:cubicBezTo>
                    <a:pt x="768" y="2595"/>
                    <a:pt x="1316" y="3167"/>
                    <a:pt x="2030" y="3167"/>
                  </a:cubicBezTo>
                  <a:cubicBezTo>
                    <a:pt x="2721" y="3167"/>
                    <a:pt x="3292" y="2595"/>
                    <a:pt x="3292" y="1881"/>
                  </a:cubicBezTo>
                  <a:cubicBezTo>
                    <a:pt x="3292" y="1190"/>
                    <a:pt x="2721" y="643"/>
                    <a:pt x="2030" y="643"/>
                  </a:cubicBezTo>
                  <a:cubicBezTo>
                    <a:pt x="1792" y="643"/>
                    <a:pt x="1578" y="690"/>
                    <a:pt x="1387" y="809"/>
                  </a:cubicBezTo>
                  <a:lnTo>
                    <a:pt x="673" y="95"/>
                  </a:lnTo>
                  <a:cubicBezTo>
                    <a:pt x="607" y="29"/>
                    <a:pt x="532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063875" y="4074700"/>
              <a:ext cx="82725" cy="79425"/>
            </a:xfrm>
            <a:custGeom>
              <a:rect b="b" l="l" r="r" t="t"/>
              <a:pathLst>
                <a:path extrusionOk="0" h="3177" w="3309">
                  <a:moveTo>
                    <a:pt x="1287" y="0"/>
                  </a:moveTo>
                  <a:cubicBezTo>
                    <a:pt x="596" y="24"/>
                    <a:pt x="25" y="596"/>
                    <a:pt x="1" y="1286"/>
                  </a:cubicBezTo>
                  <a:cubicBezTo>
                    <a:pt x="25" y="1977"/>
                    <a:pt x="596" y="2549"/>
                    <a:pt x="1287" y="2549"/>
                  </a:cubicBezTo>
                  <a:cubicBezTo>
                    <a:pt x="1501" y="2549"/>
                    <a:pt x="1739" y="2477"/>
                    <a:pt x="1930" y="2358"/>
                  </a:cubicBezTo>
                  <a:lnTo>
                    <a:pt x="2644" y="3073"/>
                  </a:lnTo>
                  <a:cubicBezTo>
                    <a:pt x="2712" y="3146"/>
                    <a:pt x="2789" y="3177"/>
                    <a:pt x="2863" y="3177"/>
                  </a:cubicBezTo>
                  <a:cubicBezTo>
                    <a:pt x="3102" y="3177"/>
                    <a:pt x="3309" y="2862"/>
                    <a:pt x="3073" y="2644"/>
                  </a:cubicBezTo>
                  <a:lnTo>
                    <a:pt x="2358" y="1929"/>
                  </a:lnTo>
                  <a:cubicBezTo>
                    <a:pt x="2477" y="1739"/>
                    <a:pt x="2549" y="1501"/>
                    <a:pt x="2549" y="1286"/>
                  </a:cubicBezTo>
                  <a:cubicBezTo>
                    <a:pt x="2549" y="596"/>
                    <a:pt x="1977" y="24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1064475" y="4263575"/>
              <a:ext cx="79200" cy="79050"/>
            </a:xfrm>
            <a:custGeom>
              <a:rect b="b" l="l" r="r" t="t"/>
              <a:pathLst>
                <a:path extrusionOk="0" h="3162" w="3168">
                  <a:moveTo>
                    <a:pt x="2834" y="1"/>
                  </a:moveTo>
                  <a:cubicBezTo>
                    <a:pt x="2757" y="1"/>
                    <a:pt x="2680" y="30"/>
                    <a:pt x="2620" y="90"/>
                  </a:cubicBezTo>
                  <a:lnTo>
                    <a:pt x="1906" y="804"/>
                  </a:lnTo>
                  <a:cubicBezTo>
                    <a:pt x="1715" y="685"/>
                    <a:pt x="1477" y="638"/>
                    <a:pt x="1263" y="638"/>
                  </a:cubicBezTo>
                  <a:cubicBezTo>
                    <a:pt x="572" y="638"/>
                    <a:pt x="1" y="1185"/>
                    <a:pt x="1" y="1876"/>
                  </a:cubicBezTo>
                  <a:cubicBezTo>
                    <a:pt x="1" y="2590"/>
                    <a:pt x="572" y="3162"/>
                    <a:pt x="1263" y="3162"/>
                  </a:cubicBezTo>
                  <a:cubicBezTo>
                    <a:pt x="1953" y="3162"/>
                    <a:pt x="2525" y="2590"/>
                    <a:pt x="2525" y="1876"/>
                  </a:cubicBezTo>
                  <a:cubicBezTo>
                    <a:pt x="2525" y="1662"/>
                    <a:pt x="2453" y="1447"/>
                    <a:pt x="2334" y="1257"/>
                  </a:cubicBezTo>
                  <a:lnTo>
                    <a:pt x="3049" y="542"/>
                  </a:lnTo>
                  <a:cubicBezTo>
                    <a:pt x="3168" y="423"/>
                    <a:pt x="3168" y="209"/>
                    <a:pt x="3049" y="90"/>
                  </a:cubicBezTo>
                  <a:cubicBezTo>
                    <a:pt x="2989" y="30"/>
                    <a:pt x="2912" y="1"/>
                    <a:pt x="2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1143075" y="4200925"/>
              <a:ext cx="110150" cy="62525"/>
            </a:xfrm>
            <a:custGeom>
              <a:rect b="b" l="l" r="r" t="t"/>
              <a:pathLst>
                <a:path extrusionOk="0" h="2501" w="4406">
                  <a:moveTo>
                    <a:pt x="667" y="0"/>
                  </a:moveTo>
                  <a:cubicBezTo>
                    <a:pt x="238" y="405"/>
                    <a:pt x="0" y="976"/>
                    <a:pt x="0" y="1572"/>
                  </a:cubicBezTo>
                  <a:lnTo>
                    <a:pt x="0" y="2191"/>
                  </a:lnTo>
                  <a:cubicBezTo>
                    <a:pt x="0" y="2358"/>
                    <a:pt x="143" y="2501"/>
                    <a:pt x="310" y="2501"/>
                  </a:cubicBezTo>
                  <a:lnTo>
                    <a:pt x="4072" y="2501"/>
                  </a:lnTo>
                  <a:cubicBezTo>
                    <a:pt x="4239" y="2501"/>
                    <a:pt x="4382" y="2358"/>
                    <a:pt x="4406" y="2191"/>
                  </a:cubicBezTo>
                  <a:lnTo>
                    <a:pt x="4406" y="1572"/>
                  </a:lnTo>
                  <a:cubicBezTo>
                    <a:pt x="4382" y="976"/>
                    <a:pt x="4144" y="405"/>
                    <a:pt x="3739" y="0"/>
                  </a:cubicBezTo>
                  <a:cubicBezTo>
                    <a:pt x="3310" y="417"/>
                    <a:pt x="2757" y="625"/>
                    <a:pt x="2203" y="625"/>
                  </a:cubicBezTo>
                  <a:cubicBezTo>
                    <a:pt x="1649" y="625"/>
                    <a:pt x="1095" y="417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9"/>
          <p:cNvGrpSpPr/>
          <p:nvPr/>
        </p:nvGrpSpPr>
        <p:grpSpPr>
          <a:xfrm>
            <a:off x="1545093" y="2608265"/>
            <a:ext cx="376113" cy="376218"/>
            <a:chOff x="2217700" y="3220950"/>
            <a:chExt cx="267925" cy="268000"/>
          </a:xfrm>
        </p:grpSpPr>
        <p:sp>
          <p:nvSpPr>
            <p:cNvPr id="324" name="Google Shape;324;p29"/>
            <p:cNvSpPr/>
            <p:nvPr/>
          </p:nvSpPr>
          <p:spPr>
            <a:xfrm>
              <a:off x="2312950" y="3220950"/>
              <a:ext cx="172675" cy="156600"/>
            </a:xfrm>
            <a:custGeom>
              <a:rect b="b" l="l" r="r" t="t"/>
              <a:pathLst>
                <a:path extrusionOk="0" h="6264" w="6907">
                  <a:moveTo>
                    <a:pt x="1870" y="1550"/>
                  </a:moveTo>
                  <a:cubicBezTo>
                    <a:pt x="2122" y="1550"/>
                    <a:pt x="2334" y="1858"/>
                    <a:pt x="2096" y="2096"/>
                  </a:cubicBezTo>
                  <a:lnTo>
                    <a:pt x="1691" y="2501"/>
                  </a:lnTo>
                  <a:lnTo>
                    <a:pt x="2096" y="2906"/>
                  </a:lnTo>
                  <a:cubicBezTo>
                    <a:pt x="2336" y="3128"/>
                    <a:pt x="2118" y="3450"/>
                    <a:pt x="1863" y="3450"/>
                  </a:cubicBezTo>
                  <a:cubicBezTo>
                    <a:pt x="1790" y="3450"/>
                    <a:pt x="1713" y="3423"/>
                    <a:pt x="1644" y="3358"/>
                  </a:cubicBezTo>
                  <a:lnTo>
                    <a:pt x="1025" y="2716"/>
                  </a:lnTo>
                  <a:cubicBezTo>
                    <a:pt x="905" y="2596"/>
                    <a:pt x="905" y="2406"/>
                    <a:pt x="1025" y="2287"/>
                  </a:cubicBezTo>
                  <a:lnTo>
                    <a:pt x="1644" y="1644"/>
                  </a:lnTo>
                  <a:cubicBezTo>
                    <a:pt x="1715" y="1578"/>
                    <a:pt x="1794" y="1550"/>
                    <a:pt x="1870" y="1550"/>
                  </a:cubicBezTo>
                  <a:close/>
                  <a:moveTo>
                    <a:pt x="5016" y="1550"/>
                  </a:moveTo>
                  <a:cubicBezTo>
                    <a:pt x="5090" y="1550"/>
                    <a:pt x="5168" y="1578"/>
                    <a:pt x="5240" y="1644"/>
                  </a:cubicBezTo>
                  <a:lnTo>
                    <a:pt x="5859" y="2287"/>
                  </a:lnTo>
                  <a:cubicBezTo>
                    <a:pt x="5978" y="2406"/>
                    <a:pt x="5978" y="2596"/>
                    <a:pt x="5859" y="2716"/>
                  </a:cubicBezTo>
                  <a:lnTo>
                    <a:pt x="5240" y="3358"/>
                  </a:lnTo>
                  <a:cubicBezTo>
                    <a:pt x="5170" y="3423"/>
                    <a:pt x="5095" y="3450"/>
                    <a:pt x="5023" y="3450"/>
                  </a:cubicBezTo>
                  <a:cubicBezTo>
                    <a:pt x="4774" y="3450"/>
                    <a:pt x="4566" y="3128"/>
                    <a:pt x="4787" y="2906"/>
                  </a:cubicBezTo>
                  <a:lnTo>
                    <a:pt x="5192" y="2501"/>
                  </a:lnTo>
                  <a:lnTo>
                    <a:pt x="4787" y="2096"/>
                  </a:lnTo>
                  <a:cubicBezTo>
                    <a:pt x="4567" y="1858"/>
                    <a:pt x="4770" y="1550"/>
                    <a:pt x="5016" y="1550"/>
                  </a:cubicBezTo>
                  <a:close/>
                  <a:moveTo>
                    <a:pt x="3760" y="919"/>
                  </a:moveTo>
                  <a:cubicBezTo>
                    <a:pt x="3784" y="919"/>
                    <a:pt x="3809" y="922"/>
                    <a:pt x="3835" y="929"/>
                  </a:cubicBezTo>
                  <a:cubicBezTo>
                    <a:pt x="4025" y="977"/>
                    <a:pt x="4120" y="1144"/>
                    <a:pt x="4073" y="1310"/>
                  </a:cubicBezTo>
                  <a:lnTo>
                    <a:pt x="3430" y="3835"/>
                  </a:lnTo>
                  <a:cubicBezTo>
                    <a:pt x="3421" y="3970"/>
                    <a:pt x="3312" y="4027"/>
                    <a:pt x="3189" y="4027"/>
                  </a:cubicBezTo>
                  <a:cubicBezTo>
                    <a:pt x="2987" y="4027"/>
                    <a:pt x="2746" y="3875"/>
                    <a:pt x="2834" y="3668"/>
                  </a:cubicBezTo>
                  <a:lnTo>
                    <a:pt x="3477" y="1168"/>
                  </a:lnTo>
                  <a:cubicBezTo>
                    <a:pt x="3498" y="1026"/>
                    <a:pt x="3621" y="919"/>
                    <a:pt x="3760" y="919"/>
                  </a:cubicBezTo>
                  <a:close/>
                  <a:moveTo>
                    <a:pt x="1529" y="0"/>
                  </a:moveTo>
                  <a:cubicBezTo>
                    <a:pt x="669" y="0"/>
                    <a:pt x="0" y="705"/>
                    <a:pt x="0" y="1549"/>
                  </a:cubicBezTo>
                  <a:lnTo>
                    <a:pt x="0" y="3430"/>
                  </a:lnTo>
                  <a:cubicBezTo>
                    <a:pt x="0" y="4311"/>
                    <a:pt x="691" y="5002"/>
                    <a:pt x="1572" y="5002"/>
                  </a:cubicBezTo>
                  <a:lnTo>
                    <a:pt x="1882" y="5002"/>
                  </a:lnTo>
                  <a:lnTo>
                    <a:pt x="1882" y="5954"/>
                  </a:lnTo>
                  <a:cubicBezTo>
                    <a:pt x="1882" y="6073"/>
                    <a:pt x="1953" y="6192"/>
                    <a:pt x="2072" y="6240"/>
                  </a:cubicBezTo>
                  <a:cubicBezTo>
                    <a:pt x="2112" y="6256"/>
                    <a:pt x="2154" y="6264"/>
                    <a:pt x="2196" y="6264"/>
                  </a:cubicBezTo>
                  <a:cubicBezTo>
                    <a:pt x="2279" y="6264"/>
                    <a:pt x="2358" y="6232"/>
                    <a:pt x="2406" y="6169"/>
                  </a:cubicBezTo>
                  <a:lnTo>
                    <a:pt x="3573" y="5002"/>
                  </a:lnTo>
                  <a:lnTo>
                    <a:pt x="5335" y="5002"/>
                  </a:lnTo>
                  <a:cubicBezTo>
                    <a:pt x="6192" y="5002"/>
                    <a:pt x="6907" y="4311"/>
                    <a:pt x="6907" y="3454"/>
                  </a:cubicBezTo>
                  <a:lnTo>
                    <a:pt x="6907" y="1572"/>
                  </a:lnTo>
                  <a:cubicBezTo>
                    <a:pt x="6907" y="706"/>
                    <a:pt x="6215" y="0"/>
                    <a:pt x="5377" y="0"/>
                  </a:cubicBezTo>
                  <a:cubicBezTo>
                    <a:pt x="5363" y="0"/>
                    <a:pt x="5349" y="0"/>
                    <a:pt x="5335" y="1"/>
                  </a:cubicBezTo>
                  <a:lnTo>
                    <a:pt x="1572" y="1"/>
                  </a:lnTo>
                  <a:cubicBezTo>
                    <a:pt x="1558" y="0"/>
                    <a:pt x="1544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217700" y="3393600"/>
              <a:ext cx="142300" cy="95350"/>
            </a:xfrm>
            <a:custGeom>
              <a:rect b="b" l="l" r="r" t="t"/>
              <a:pathLst>
                <a:path extrusionOk="0" h="3814" w="5692">
                  <a:moveTo>
                    <a:pt x="1072" y="1"/>
                  </a:moveTo>
                  <a:cubicBezTo>
                    <a:pt x="405" y="525"/>
                    <a:pt x="0" y="1334"/>
                    <a:pt x="0" y="2192"/>
                  </a:cubicBezTo>
                  <a:lnTo>
                    <a:pt x="0" y="3502"/>
                  </a:lnTo>
                  <a:cubicBezTo>
                    <a:pt x="0" y="3657"/>
                    <a:pt x="125" y="3813"/>
                    <a:pt x="278" y="3813"/>
                  </a:cubicBezTo>
                  <a:cubicBezTo>
                    <a:pt x="288" y="3813"/>
                    <a:pt x="299" y="3813"/>
                    <a:pt x="310" y="3811"/>
                  </a:cubicBezTo>
                  <a:lnTo>
                    <a:pt x="5382" y="3811"/>
                  </a:lnTo>
                  <a:cubicBezTo>
                    <a:pt x="5549" y="3811"/>
                    <a:pt x="5692" y="3668"/>
                    <a:pt x="5692" y="3502"/>
                  </a:cubicBezTo>
                  <a:lnTo>
                    <a:pt x="5692" y="2216"/>
                  </a:lnTo>
                  <a:cubicBezTo>
                    <a:pt x="5692" y="1358"/>
                    <a:pt x="5287" y="549"/>
                    <a:pt x="4620" y="1"/>
                  </a:cubicBezTo>
                  <a:cubicBezTo>
                    <a:pt x="4120" y="406"/>
                    <a:pt x="3501" y="620"/>
                    <a:pt x="2858" y="620"/>
                  </a:cubicBezTo>
                  <a:cubicBezTo>
                    <a:pt x="2215" y="620"/>
                    <a:pt x="1596" y="406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231375" y="3283875"/>
              <a:ext cx="108400" cy="109750"/>
            </a:xfrm>
            <a:custGeom>
              <a:rect b="b" l="l" r="r" t="t"/>
              <a:pathLst>
                <a:path extrusionOk="0" h="4390" w="4336">
                  <a:moveTo>
                    <a:pt x="2274" y="1"/>
                  </a:moveTo>
                  <a:cubicBezTo>
                    <a:pt x="1142" y="1"/>
                    <a:pt x="182" y="871"/>
                    <a:pt x="96" y="2032"/>
                  </a:cubicBezTo>
                  <a:cubicBezTo>
                    <a:pt x="1" y="3318"/>
                    <a:pt x="1025" y="4390"/>
                    <a:pt x="2311" y="4390"/>
                  </a:cubicBezTo>
                  <a:cubicBezTo>
                    <a:pt x="3192" y="4390"/>
                    <a:pt x="3978" y="3866"/>
                    <a:pt x="4335" y="3056"/>
                  </a:cubicBezTo>
                  <a:cubicBezTo>
                    <a:pt x="3335" y="2842"/>
                    <a:pt x="2644" y="1961"/>
                    <a:pt x="2644" y="937"/>
                  </a:cubicBezTo>
                  <a:lnTo>
                    <a:pt x="2644" y="32"/>
                  </a:lnTo>
                  <a:cubicBezTo>
                    <a:pt x="2520" y="11"/>
                    <a:pt x="2396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/>
          <p:nvPr/>
        </p:nvSpPr>
        <p:spPr>
          <a:xfrm>
            <a:off x="419150" y="1163025"/>
            <a:ext cx="6606600" cy="3432900"/>
          </a:xfrm>
          <a:prstGeom prst="round2DiagRect">
            <a:avLst>
              <a:gd fmla="val 13828" name="adj1"/>
              <a:gd fmla="val 0" name="adj2"/>
            </a:avLst>
          </a:prstGeom>
          <a:solidFill>
            <a:srgbClr val="EDF9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3936634" y="1325688"/>
            <a:ext cx="593400" cy="59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845963" y="2937638"/>
            <a:ext cx="593400" cy="59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3936634" y="2937638"/>
            <a:ext cx="593400" cy="59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30"/>
          <p:cNvGrpSpPr/>
          <p:nvPr/>
        </p:nvGrpSpPr>
        <p:grpSpPr>
          <a:xfrm>
            <a:off x="7878106" y="3475501"/>
            <a:ext cx="550788" cy="335302"/>
            <a:chOff x="8291456" y="3737976"/>
            <a:chExt cx="550788" cy="335302"/>
          </a:xfrm>
        </p:grpSpPr>
        <p:sp>
          <p:nvSpPr>
            <p:cNvPr id="336" name="Google Shape;336;p30"/>
            <p:cNvSpPr/>
            <p:nvPr/>
          </p:nvSpPr>
          <p:spPr>
            <a:xfrm>
              <a:off x="8474968" y="3913659"/>
              <a:ext cx="367276" cy="159619"/>
            </a:xfrm>
            <a:custGeom>
              <a:rect b="b" l="l" r="r" t="t"/>
              <a:pathLst>
                <a:path extrusionOk="0" h="3160" w="7271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8291456" y="3737976"/>
              <a:ext cx="367276" cy="159923"/>
            </a:xfrm>
            <a:custGeom>
              <a:rect b="b" l="l" r="r" t="t"/>
              <a:pathLst>
                <a:path extrusionOk="0" h="3166" w="7271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30"/>
          <p:cNvGrpSpPr/>
          <p:nvPr/>
        </p:nvGrpSpPr>
        <p:grpSpPr>
          <a:xfrm>
            <a:off x="4866245" y="534993"/>
            <a:ext cx="550839" cy="335100"/>
            <a:chOff x="7457545" y="2679518"/>
            <a:chExt cx="550839" cy="335100"/>
          </a:xfrm>
        </p:grpSpPr>
        <p:sp>
          <p:nvSpPr>
            <p:cNvPr id="339" name="Google Shape;339;p30"/>
            <p:cNvSpPr/>
            <p:nvPr/>
          </p:nvSpPr>
          <p:spPr>
            <a:xfrm>
              <a:off x="7641057" y="2854898"/>
              <a:ext cx="367327" cy="159721"/>
            </a:xfrm>
            <a:custGeom>
              <a:rect b="b" l="l" r="r" t="t"/>
              <a:pathLst>
                <a:path extrusionOk="0" h="3162" w="7272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457545" y="2679518"/>
              <a:ext cx="367327" cy="159670"/>
            </a:xfrm>
            <a:custGeom>
              <a:rect b="b" l="l" r="r" t="t"/>
              <a:pathLst>
                <a:path extrusionOk="0" h="3161" w="7272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30"/>
          <p:cNvGrpSpPr/>
          <p:nvPr/>
        </p:nvGrpSpPr>
        <p:grpSpPr>
          <a:xfrm>
            <a:off x="7025739" y="1984533"/>
            <a:ext cx="946503" cy="524168"/>
            <a:chOff x="5902164" y="3157083"/>
            <a:chExt cx="946503" cy="524168"/>
          </a:xfrm>
        </p:grpSpPr>
        <p:sp>
          <p:nvSpPr>
            <p:cNvPr id="342" name="Google Shape;342;p30"/>
            <p:cNvSpPr/>
            <p:nvPr/>
          </p:nvSpPr>
          <p:spPr>
            <a:xfrm>
              <a:off x="6481593" y="3332765"/>
              <a:ext cx="367074" cy="159670"/>
            </a:xfrm>
            <a:custGeom>
              <a:rect b="b" l="l" r="r" t="t"/>
              <a:pathLst>
                <a:path extrusionOk="0" h="3161" w="7267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085929" y="3332765"/>
              <a:ext cx="367024" cy="159670"/>
            </a:xfrm>
            <a:custGeom>
              <a:rect b="b" l="l" r="r" t="t"/>
              <a:pathLst>
                <a:path extrusionOk="0" h="3161" w="7266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286312" y="3521328"/>
              <a:ext cx="367074" cy="159923"/>
            </a:xfrm>
            <a:custGeom>
              <a:rect b="b" l="l" r="r" t="t"/>
              <a:pathLst>
                <a:path extrusionOk="0" h="3166" w="7267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5902164" y="3157083"/>
              <a:ext cx="367327" cy="159721"/>
            </a:xfrm>
            <a:custGeom>
              <a:rect b="b" l="l" r="r" t="t"/>
              <a:pathLst>
                <a:path extrusionOk="0" h="3162" w="7272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0"/>
          <p:cNvSpPr/>
          <p:nvPr/>
        </p:nvSpPr>
        <p:spPr>
          <a:xfrm>
            <a:off x="845963" y="1325688"/>
            <a:ext cx="593400" cy="593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 txBox="1"/>
          <p:nvPr>
            <p:ph idx="6" type="subTitle"/>
          </p:nvPr>
        </p:nvSpPr>
        <p:spPr>
          <a:xfrm>
            <a:off x="846647" y="3886875"/>
            <a:ext cx="2664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48" name="Google Shape;348;p30"/>
          <p:cNvSpPr txBox="1"/>
          <p:nvPr>
            <p:ph idx="8" type="subTitle"/>
          </p:nvPr>
        </p:nvSpPr>
        <p:spPr>
          <a:xfrm>
            <a:off x="3930213" y="3886875"/>
            <a:ext cx="2670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49" name="Google Shape;349;p30"/>
          <p:cNvSpPr txBox="1"/>
          <p:nvPr>
            <p:ph idx="15" type="subTitle"/>
          </p:nvPr>
        </p:nvSpPr>
        <p:spPr>
          <a:xfrm>
            <a:off x="3930213" y="3602050"/>
            <a:ext cx="26700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sp>
        <p:nvSpPr>
          <p:cNvPr id="350" name="Google Shape;350;p30"/>
          <p:cNvSpPr txBox="1"/>
          <p:nvPr>
            <p:ph idx="5" type="title"/>
          </p:nvPr>
        </p:nvSpPr>
        <p:spPr>
          <a:xfrm>
            <a:off x="845963" y="3037539"/>
            <a:ext cx="127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1" name="Google Shape;351;p30"/>
          <p:cNvSpPr txBox="1"/>
          <p:nvPr>
            <p:ph idx="7" type="title"/>
          </p:nvPr>
        </p:nvSpPr>
        <p:spPr>
          <a:xfrm>
            <a:off x="3929788" y="3037539"/>
            <a:ext cx="127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2" name="Google Shape;352;p30"/>
          <p:cNvSpPr txBox="1"/>
          <p:nvPr>
            <p:ph idx="2" type="title"/>
          </p:nvPr>
        </p:nvSpPr>
        <p:spPr>
          <a:xfrm>
            <a:off x="846388" y="1425600"/>
            <a:ext cx="1386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3" name="Google Shape;353;p30"/>
          <p:cNvSpPr txBox="1"/>
          <p:nvPr>
            <p:ph idx="1" type="subTitle"/>
          </p:nvPr>
        </p:nvSpPr>
        <p:spPr>
          <a:xfrm>
            <a:off x="846647" y="2273698"/>
            <a:ext cx="2664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54" name="Google Shape;354;p30"/>
          <p:cNvSpPr txBox="1"/>
          <p:nvPr>
            <p:ph idx="3" type="title"/>
          </p:nvPr>
        </p:nvSpPr>
        <p:spPr>
          <a:xfrm>
            <a:off x="3929787" y="1425600"/>
            <a:ext cx="1386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5" name="Google Shape;355;p30"/>
          <p:cNvSpPr txBox="1"/>
          <p:nvPr>
            <p:ph idx="4" type="subTitle"/>
          </p:nvPr>
        </p:nvSpPr>
        <p:spPr>
          <a:xfrm>
            <a:off x="3929788" y="2273699"/>
            <a:ext cx="267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841063" y="1983450"/>
            <a:ext cx="2664600" cy="3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Oral Communication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929800" y="1983450"/>
            <a:ext cx="26739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Electronic Communication</a:t>
            </a:r>
            <a:endParaRPr sz="1600"/>
          </a:p>
        </p:txBody>
      </p:sp>
      <p:sp>
        <p:nvSpPr>
          <p:cNvPr id="358" name="Google Shape;358;p30"/>
          <p:cNvSpPr txBox="1"/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</a:t>
            </a:r>
            <a:r>
              <a:rPr lang="en">
                <a:solidFill>
                  <a:schemeClr val="accent1"/>
                </a:solidFill>
              </a:rPr>
              <a:t>Mediums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9" name="Google Shape;359;p30"/>
          <p:cNvSpPr txBox="1"/>
          <p:nvPr>
            <p:ph idx="14" type="subTitle"/>
          </p:nvPr>
        </p:nvSpPr>
        <p:spPr>
          <a:xfrm>
            <a:off x="846650" y="3810800"/>
            <a:ext cx="2664600" cy="1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Non-Verbal Communication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8154542" y="260651"/>
            <a:ext cx="548707" cy="54870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8202100" y="936375"/>
            <a:ext cx="453600" cy="453600"/>
          </a:xfrm>
          <a:prstGeom prst="star8">
            <a:avLst>
              <a:gd fmla="val 168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7784050" y="607600"/>
            <a:ext cx="370500" cy="370500"/>
          </a:xfrm>
          <a:prstGeom prst="star8">
            <a:avLst>
              <a:gd fmla="val 218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"/>
          <p:cNvSpPr/>
          <p:nvPr/>
        </p:nvSpPr>
        <p:spPr>
          <a:xfrm>
            <a:off x="8224150" y="4403750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Objective of </a:t>
            </a:r>
            <a:r>
              <a:rPr lang="en"/>
              <a:t>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9" name="Google Shape;369;p3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specific objectives of communication can vary depending on the context and purpose. Here are some common objectives of communication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Some of them</a:t>
            </a:r>
            <a:endParaRPr b="1" sz="18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Building Relationships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Resolving Conflicts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Expressing Emotions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Motivating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370" name="Google Shape;370;p31"/>
          <p:cNvSpPr/>
          <p:nvPr/>
        </p:nvSpPr>
        <p:spPr>
          <a:xfrm>
            <a:off x="8536674" y="682425"/>
            <a:ext cx="335304" cy="335304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8224150" y="330250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1"/>
          <p:cNvGrpSpPr/>
          <p:nvPr/>
        </p:nvGrpSpPr>
        <p:grpSpPr>
          <a:xfrm>
            <a:off x="2729598" y="3287909"/>
            <a:ext cx="1267042" cy="1045448"/>
            <a:chOff x="238225" y="1147600"/>
            <a:chExt cx="1003200" cy="827750"/>
          </a:xfrm>
        </p:grpSpPr>
        <p:sp>
          <p:nvSpPr>
            <p:cNvPr id="373" name="Google Shape;373;p31"/>
            <p:cNvSpPr/>
            <p:nvPr/>
          </p:nvSpPr>
          <p:spPr>
            <a:xfrm>
              <a:off x="238225" y="1147600"/>
              <a:ext cx="1003200" cy="725825"/>
            </a:xfrm>
            <a:custGeom>
              <a:rect b="b" l="l" r="r" t="t"/>
              <a:pathLst>
                <a:path extrusionOk="0" h="29033" w="40128">
                  <a:moveTo>
                    <a:pt x="1088" y="1"/>
                  </a:moveTo>
                  <a:cubicBezTo>
                    <a:pt x="487" y="1"/>
                    <a:pt x="0" y="488"/>
                    <a:pt x="0" y="1089"/>
                  </a:cubicBezTo>
                  <a:lnTo>
                    <a:pt x="0" y="27944"/>
                  </a:lnTo>
                  <a:cubicBezTo>
                    <a:pt x="0" y="28545"/>
                    <a:pt x="487" y="29032"/>
                    <a:pt x="1088" y="29032"/>
                  </a:cubicBezTo>
                  <a:lnTo>
                    <a:pt x="39037" y="29032"/>
                  </a:lnTo>
                  <a:cubicBezTo>
                    <a:pt x="39637" y="29032"/>
                    <a:pt x="40127" y="28545"/>
                    <a:pt x="40127" y="27944"/>
                  </a:cubicBezTo>
                  <a:lnTo>
                    <a:pt x="40127" y="1089"/>
                  </a:lnTo>
                  <a:cubicBezTo>
                    <a:pt x="40127" y="488"/>
                    <a:pt x="39637" y="1"/>
                    <a:pt x="39037" y="1"/>
                  </a:cubicBezTo>
                  <a:close/>
                </a:path>
              </a:pathLst>
            </a:custGeom>
            <a:solidFill>
              <a:srgbClr val="55A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361375" y="1278125"/>
              <a:ext cx="210675" cy="357800"/>
            </a:xfrm>
            <a:custGeom>
              <a:rect b="b" l="l" r="r" t="t"/>
              <a:pathLst>
                <a:path extrusionOk="0" h="14312" w="8427">
                  <a:moveTo>
                    <a:pt x="8427" y="0"/>
                  </a:moveTo>
                  <a:lnTo>
                    <a:pt x="7524" y="170"/>
                  </a:lnTo>
                  <a:cubicBezTo>
                    <a:pt x="3166" y="972"/>
                    <a:pt x="1" y="4802"/>
                    <a:pt x="1" y="9280"/>
                  </a:cubicBezTo>
                  <a:cubicBezTo>
                    <a:pt x="1" y="10674"/>
                    <a:pt x="313" y="12078"/>
                    <a:pt x="919" y="13334"/>
                  </a:cubicBezTo>
                  <a:lnTo>
                    <a:pt x="1387" y="14312"/>
                  </a:lnTo>
                  <a:lnTo>
                    <a:pt x="5478" y="10192"/>
                  </a:lnTo>
                  <a:lnTo>
                    <a:pt x="5400" y="9798"/>
                  </a:lnTo>
                  <a:cubicBezTo>
                    <a:pt x="5378" y="9646"/>
                    <a:pt x="5363" y="9472"/>
                    <a:pt x="5363" y="9280"/>
                  </a:cubicBezTo>
                  <a:cubicBezTo>
                    <a:pt x="5363" y="7633"/>
                    <a:pt x="6390" y="6170"/>
                    <a:pt x="7914" y="5638"/>
                  </a:cubicBezTo>
                  <a:lnTo>
                    <a:pt x="8427" y="5454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9DDC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424925" y="1576050"/>
              <a:ext cx="332575" cy="165725"/>
            </a:xfrm>
            <a:custGeom>
              <a:rect b="b" l="l" r="r" t="t"/>
              <a:pathLst>
                <a:path extrusionOk="0" h="6629" w="13303">
                  <a:moveTo>
                    <a:pt x="3789" y="0"/>
                  </a:moveTo>
                  <a:lnTo>
                    <a:pt x="1" y="3811"/>
                  </a:lnTo>
                  <a:lnTo>
                    <a:pt x="615" y="4349"/>
                  </a:lnTo>
                  <a:cubicBezTo>
                    <a:pt x="2285" y="5812"/>
                    <a:pt x="4432" y="6629"/>
                    <a:pt x="6651" y="6629"/>
                  </a:cubicBezTo>
                  <a:cubicBezTo>
                    <a:pt x="8876" y="6629"/>
                    <a:pt x="11018" y="5812"/>
                    <a:pt x="12693" y="4349"/>
                  </a:cubicBezTo>
                  <a:lnTo>
                    <a:pt x="13303" y="3811"/>
                  </a:lnTo>
                  <a:lnTo>
                    <a:pt x="9518" y="0"/>
                  </a:lnTo>
                  <a:lnTo>
                    <a:pt x="8982" y="426"/>
                  </a:lnTo>
                  <a:cubicBezTo>
                    <a:pt x="8319" y="951"/>
                    <a:pt x="7485" y="1214"/>
                    <a:pt x="6652" y="1214"/>
                  </a:cubicBezTo>
                  <a:cubicBezTo>
                    <a:pt x="5818" y="1214"/>
                    <a:pt x="4984" y="951"/>
                    <a:pt x="4322" y="426"/>
                  </a:cubicBezTo>
                  <a:lnTo>
                    <a:pt x="3789" y="0"/>
                  </a:ln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610350" y="1278125"/>
              <a:ext cx="210775" cy="357800"/>
            </a:xfrm>
            <a:custGeom>
              <a:rect b="b" l="l" r="r" t="t"/>
              <a:pathLst>
                <a:path extrusionOk="0" h="14312" w="8431">
                  <a:moveTo>
                    <a:pt x="0" y="0"/>
                  </a:moveTo>
                  <a:lnTo>
                    <a:pt x="0" y="5454"/>
                  </a:lnTo>
                  <a:lnTo>
                    <a:pt x="515" y="5638"/>
                  </a:lnTo>
                  <a:cubicBezTo>
                    <a:pt x="2041" y="6170"/>
                    <a:pt x="3070" y="7633"/>
                    <a:pt x="3070" y="9280"/>
                  </a:cubicBezTo>
                  <a:cubicBezTo>
                    <a:pt x="3070" y="9472"/>
                    <a:pt x="3051" y="9646"/>
                    <a:pt x="3028" y="9798"/>
                  </a:cubicBezTo>
                  <a:lnTo>
                    <a:pt x="2950" y="10192"/>
                  </a:lnTo>
                  <a:lnTo>
                    <a:pt x="7046" y="14312"/>
                  </a:lnTo>
                  <a:lnTo>
                    <a:pt x="7510" y="13334"/>
                  </a:lnTo>
                  <a:cubicBezTo>
                    <a:pt x="8115" y="12078"/>
                    <a:pt x="8431" y="10674"/>
                    <a:pt x="8431" y="9280"/>
                  </a:cubicBezTo>
                  <a:cubicBezTo>
                    <a:pt x="8431" y="4802"/>
                    <a:pt x="5266" y="972"/>
                    <a:pt x="904" y="1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54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868375" y="1386250"/>
              <a:ext cx="240950" cy="17925"/>
            </a:xfrm>
            <a:custGeom>
              <a:rect b="b" l="l" r="r" t="t"/>
              <a:pathLst>
                <a:path extrusionOk="0" h="717" w="9638">
                  <a:moveTo>
                    <a:pt x="358" y="1"/>
                  </a:moveTo>
                  <a:cubicBezTo>
                    <a:pt x="161" y="1"/>
                    <a:pt x="0" y="161"/>
                    <a:pt x="0" y="358"/>
                  </a:cubicBezTo>
                  <a:cubicBezTo>
                    <a:pt x="0" y="555"/>
                    <a:pt x="161" y="716"/>
                    <a:pt x="358" y="716"/>
                  </a:cubicBezTo>
                  <a:lnTo>
                    <a:pt x="9279" y="716"/>
                  </a:lnTo>
                  <a:cubicBezTo>
                    <a:pt x="9477" y="716"/>
                    <a:pt x="9637" y="555"/>
                    <a:pt x="9637" y="358"/>
                  </a:cubicBezTo>
                  <a:cubicBezTo>
                    <a:pt x="9637" y="161"/>
                    <a:pt x="9477" y="1"/>
                    <a:pt x="9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868375" y="1424425"/>
              <a:ext cx="240950" cy="18050"/>
            </a:xfrm>
            <a:custGeom>
              <a:rect b="b" l="l" r="r" t="t"/>
              <a:pathLst>
                <a:path extrusionOk="0" h="722" w="9638">
                  <a:moveTo>
                    <a:pt x="358" y="1"/>
                  </a:moveTo>
                  <a:cubicBezTo>
                    <a:pt x="161" y="1"/>
                    <a:pt x="0" y="161"/>
                    <a:pt x="0" y="358"/>
                  </a:cubicBezTo>
                  <a:cubicBezTo>
                    <a:pt x="0" y="561"/>
                    <a:pt x="161" y="722"/>
                    <a:pt x="358" y="722"/>
                  </a:cubicBezTo>
                  <a:lnTo>
                    <a:pt x="9279" y="722"/>
                  </a:lnTo>
                  <a:cubicBezTo>
                    <a:pt x="9477" y="722"/>
                    <a:pt x="9637" y="561"/>
                    <a:pt x="9637" y="358"/>
                  </a:cubicBezTo>
                  <a:cubicBezTo>
                    <a:pt x="9637" y="161"/>
                    <a:pt x="9477" y="1"/>
                    <a:pt x="9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868375" y="1462625"/>
              <a:ext cx="240950" cy="18025"/>
            </a:xfrm>
            <a:custGeom>
              <a:rect b="b" l="l" r="r" t="t"/>
              <a:pathLst>
                <a:path extrusionOk="0" h="721" w="9638">
                  <a:moveTo>
                    <a:pt x="358" y="1"/>
                  </a:moveTo>
                  <a:cubicBezTo>
                    <a:pt x="161" y="1"/>
                    <a:pt x="0" y="161"/>
                    <a:pt x="0" y="363"/>
                  </a:cubicBezTo>
                  <a:cubicBezTo>
                    <a:pt x="0" y="560"/>
                    <a:pt x="161" y="721"/>
                    <a:pt x="358" y="721"/>
                  </a:cubicBezTo>
                  <a:lnTo>
                    <a:pt x="9279" y="721"/>
                  </a:lnTo>
                  <a:cubicBezTo>
                    <a:pt x="9477" y="721"/>
                    <a:pt x="9637" y="560"/>
                    <a:pt x="9637" y="363"/>
                  </a:cubicBezTo>
                  <a:cubicBezTo>
                    <a:pt x="9637" y="161"/>
                    <a:pt x="9477" y="1"/>
                    <a:pt x="9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868375" y="1500925"/>
              <a:ext cx="240950" cy="18025"/>
            </a:xfrm>
            <a:custGeom>
              <a:rect b="b" l="l" r="r" t="t"/>
              <a:pathLst>
                <a:path extrusionOk="0" h="721" w="9638">
                  <a:moveTo>
                    <a:pt x="358" y="1"/>
                  </a:moveTo>
                  <a:cubicBezTo>
                    <a:pt x="161" y="1"/>
                    <a:pt x="0" y="161"/>
                    <a:pt x="0" y="359"/>
                  </a:cubicBezTo>
                  <a:cubicBezTo>
                    <a:pt x="0" y="560"/>
                    <a:pt x="161" y="721"/>
                    <a:pt x="358" y="721"/>
                  </a:cubicBezTo>
                  <a:lnTo>
                    <a:pt x="9279" y="721"/>
                  </a:lnTo>
                  <a:cubicBezTo>
                    <a:pt x="9477" y="721"/>
                    <a:pt x="9637" y="560"/>
                    <a:pt x="9637" y="359"/>
                  </a:cubicBezTo>
                  <a:cubicBezTo>
                    <a:pt x="9637" y="161"/>
                    <a:pt x="9477" y="1"/>
                    <a:pt x="9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868375" y="1539100"/>
              <a:ext cx="240950" cy="18025"/>
            </a:xfrm>
            <a:custGeom>
              <a:rect b="b" l="l" r="r" t="t"/>
              <a:pathLst>
                <a:path extrusionOk="0" h="721" w="9638">
                  <a:moveTo>
                    <a:pt x="358" y="1"/>
                  </a:moveTo>
                  <a:cubicBezTo>
                    <a:pt x="161" y="1"/>
                    <a:pt x="0" y="162"/>
                    <a:pt x="0" y="363"/>
                  </a:cubicBezTo>
                  <a:cubicBezTo>
                    <a:pt x="0" y="560"/>
                    <a:pt x="161" y="721"/>
                    <a:pt x="358" y="721"/>
                  </a:cubicBezTo>
                  <a:lnTo>
                    <a:pt x="9279" y="721"/>
                  </a:lnTo>
                  <a:cubicBezTo>
                    <a:pt x="9477" y="721"/>
                    <a:pt x="9637" y="560"/>
                    <a:pt x="9637" y="363"/>
                  </a:cubicBezTo>
                  <a:cubicBezTo>
                    <a:pt x="9637" y="162"/>
                    <a:pt x="9477" y="1"/>
                    <a:pt x="9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868375" y="1577425"/>
              <a:ext cx="240950" cy="17900"/>
            </a:xfrm>
            <a:custGeom>
              <a:rect b="b" l="l" r="r" t="t"/>
              <a:pathLst>
                <a:path extrusionOk="0" h="716" w="9638">
                  <a:moveTo>
                    <a:pt x="358" y="0"/>
                  </a:moveTo>
                  <a:cubicBezTo>
                    <a:pt x="161" y="0"/>
                    <a:pt x="0" y="161"/>
                    <a:pt x="0" y="358"/>
                  </a:cubicBezTo>
                  <a:cubicBezTo>
                    <a:pt x="0" y="555"/>
                    <a:pt x="161" y="716"/>
                    <a:pt x="358" y="716"/>
                  </a:cubicBezTo>
                  <a:lnTo>
                    <a:pt x="9279" y="716"/>
                  </a:lnTo>
                  <a:cubicBezTo>
                    <a:pt x="9477" y="716"/>
                    <a:pt x="9637" y="555"/>
                    <a:pt x="9637" y="358"/>
                  </a:cubicBezTo>
                  <a:cubicBezTo>
                    <a:pt x="9637" y="161"/>
                    <a:pt x="9477" y="0"/>
                    <a:pt x="9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868375" y="1615600"/>
              <a:ext cx="240950" cy="18025"/>
            </a:xfrm>
            <a:custGeom>
              <a:rect b="b" l="l" r="r" t="t"/>
              <a:pathLst>
                <a:path extrusionOk="0" h="721" w="9638">
                  <a:moveTo>
                    <a:pt x="358" y="0"/>
                  </a:moveTo>
                  <a:cubicBezTo>
                    <a:pt x="161" y="0"/>
                    <a:pt x="0" y="161"/>
                    <a:pt x="0" y="358"/>
                  </a:cubicBezTo>
                  <a:cubicBezTo>
                    <a:pt x="0" y="561"/>
                    <a:pt x="161" y="720"/>
                    <a:pt x="358" y="720"/>
                  </a:cubicBezTo>
                  <a:lnTo>
                    <a:pt x="9279" y="720"/>
                  </a:lnTo>
                  <a:cubicBezTo>
                    <a:pt x="9477" y="720"/>
                    <a:pt x="9637" y="561"/>
                    <a:pt x="9637" y="358"/>
                  </a:cubicBezTo>
                  <a:cubicBezTo>
                    <a:pt x="9637" y="161"/>
                    <a:pt x="9477" y="0"/>
                    <a:pt x="9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76050" y="1841150"/>
              <a:ext cx="134100" cy="134200"/>
            </a:xfrm>
            <a:custGeom>
              <a:rect b="b" l="l" r="r" t="t"/>
              <a:pathLst>
                <a:path extrusionOk="0" h="5368" w="5364">
                  <a:moveTo>
                    <a:pt x="5363" y="1"/>
                  </a:moveTo>
                  <a:lnTo>
                    <a:pt x="1" y="226"/>
                  </a:lnTo>
                  <a:lnTo>
                    <a:pt x="1" y="5368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rgbClr val="55A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1"/>
          <p:cNvGrpSpPr/>
          <p:nvPr/>
        </p:nvGrpSpPr>
        <p:grpSpPr>
          <a:xfrm>
            <a:off x="715025" y="3287862"/>
            <a:ext cx="1674626" cy="1095005"/>
            <a:chOff x="1775325" y="1033075"/>
            <a:chExt cx="1281275" cy="837800"/>
          </a:xfrm>
        </p:grpSpPr>
        <p:sp>
          <p:nvSpPr>
            <p:cNvPr id="386" name="Google Shape;386;p31"/>
            <p:cNvSpPr/>
            <p:nvPr/>
          </p:nvSpPr>
          <p:spPr>
            <a:xfrm>
              <a:off x="1775325" y="1033075"/>
              <a:ext cx="1281275" cy="715700"/>
            </a:xfrm>
            <a:custGeom>
              <a:rect b="b" l="l" r="r" t="t"/>
              <a:pathLst>
                <a:path extrusionOk="0" h="28628" w="51251">
                  <a:moveTo>
                    <a:pt x="1074" y="0"/>
                  </a:moveTo>
                  <a:cubicBezTo>
                    <a:pt x="483" y="0"/>
                    <a:pt x="1" y="481"/>
                    <a:pt x="1" y="1073"/>
                  </a:cubicBezTo>
                  <a:lnTo>
                    <a:pt x="1" y="27554"/>
                  </a:lnTo>
                  <a:cubicBezTo>
                    <a:pt x="1" y="28145"/>
                    <a:pt x="483" y="28627"/>
                    <a:pt x="1074" y="28627"/>
                  </a:cubicBezTo>
                  <a:lnTo>
                    <a:pt x="50183" y="28627"/>
                  </a:lnTo>
                  <a:cubicBezTo>
                    <a:pt x="50774" y="28627"/>
                    <a:pt x="51251" y="28145"/>
                    <a:pt x="51251" y="27554"/>
                  </a:cubicBezTo>
                  <a:lnTo>
                    <a:pt x="51251" y="1073"/>
                  </a:lnTo>
                  <a:cubicBezTo>
                    <a:pt x="51251" y="481"/>
                    <a:pt x="50774" y="0"/>
                    <a:pt x="50183" y="0"/>
                  </a:cubicBezTo>
                  <a:close/>
                </a:path>
              </a:pathLst>
            </a:custGeom>
            <a:solidFill>
              <a:srgbClr val="2C54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945275" y="1180525"/>
              <a:ext cx="51625" cy="442325"/>
            </a:xfrm>
            <a:custGeom>
              <a:rect b="b" l="l" r="r" t="t"/>
              <a:pathLst>
                <a:path extrusionOk="0" h="17693" w="2065">
                  <a:moveTo>
                    <a:pt x="1033" y="1"/>
                  </a:moveTo>
                  <a:cubicBezTo>
                    <a:pt x="464" y="1"/>
                    <a:pt x="1" y="460"/>
                    <a:pt x="1" y="1032"/>
                  </a:cubicBezTo>
                  <a:lnTo>
                    <a:pt x="1" y="16660"/>
                  </a:lnTo>
                  <a:cubicBezTo>
                    <a:pt x="1" y="17229"/>
                    <a:pt x="464" y="17693"/>
                    <a:pt x="1033" y="17693"/>
                  </a:cubicBezTo>
                  <a:cubicBezTo>
                    <a:pt x="1607" y="17693"/>
                    <a:pt x="2065" y="17229"/>
                    <a:pt x="2065" y="16660"/>
                  </a:cubicBezTo>
                  <a:lnTo>
                    <a:pt x="2065" y="1032"/>
                  </a:lnTo>
                  <a:cubicBezTo>
                    <a:pt x="2065" y="460"/>
                    <a:pt x="1607" y="1"/>
                    <a:pt x="1033" y="1"/>
                  </a:cubicBezTo>
                  <a:close/>
                </a:path>
              </a:pathLst>
            </a:custGeom>
            <a:solidFill>
              <a:srgbClr val="9DDC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2043225" y="1313800"/>
              <a:ext cx="51625" cy="309050"/>
            </a:xfrm>
            <a:custGeom>
              <a:rect b="b" l="l" r="r" t="t"/>
              <a:pathLst>
                <a:path extrusionOk="0" h="12362" w="2065">
                  <a:moveTo>
                    <a:pt x="1032" y="0"/>
                  </a:moveTo>
                  <a:cubicBezTo>
                    <a:pt x="463" y="0"/>
                    <a:pt x="1" y="462"/>
                    <a:pt x="1" y="1032"/>
                  </a:cubicBezTo>
                  <a:lnTo>
                    <a:pt x="1" y="11329"/>
                  </a:lnTo>
                  <a:cubicBezTo>
                    <a:pt x="1" y="11898"/>
                    <a:pt x="463" y="12362"/>
                    <a:pt x="1032" y="12362"/>
                  </a:cubicBezTo>
                  <a:cubicBezTo>
                    <a:pt x="1606" y="12362"/>
                    <a:pt x="2065" y="11898"/>
                    <a:pt x="2065" y="11329"/>
                  </a:cubicBezTo>
                  <a:lnTo>
                    <a:pt x="2065" y="1032"/>
                  </a:lnTo>
                  <a:cubicBezTo>
                    <a:pt x="2065" y="462"/>
                    <a:pt x="1606" y="0"/>
                    <a:pt x="1032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2141150" y="1477875"/>
              <a:ext cx="51625" cy="144975"/>
            </a:xfrm>
            <a:custGeom>
              <a:rect b="b" l="l" r="r" t="t"/>
              <a:pathLst>
                <a:path extrusionOk="0" h="5799" w="2065">
                  <a:moveTo>
                    <a:pt x="1032" y="0"/>
                  </a:moveTo>
                  <a:cubicBezTo>
                    <a:pt x="464" y="0"/>
                    <a:pt x="0" y="459"/>
                    <a:pt x="0" y="1033"/>
                  </a:cubicBezTo>
                  <a:lnTo>
                    <a:pt x="0" y="4766"/>
                  </a:lnTo>
                  <a:cubicBezTo>
                    <a:pt x="0" y="5335"/>
                    <a:pt x="464" y="5799"/>
                    <a:pt x="1032" y="5799"/>
                  </a:cubicBezTo>
                  <a:cubicBezTo>
                    <a:pt x="1601" y="5799"/>
                    <a:pt x="2065" y="5335"/>
                    <a:pt x="2065" y="4766"/>
                  </a:cubicBezTo>
                  <a:lnTo>
                    <a:pt x="2065" y="1033"/>
                  </a:lnTo>
                  <a:cubicBezTo>
                    <a:pt x="2065" y="459"/>
                    <a:pt x="1601" y="0"/>
                    <a:pt x="1032" y="0"/>
                  </a:cubicBezTo>
                  <a:close/>
                </a:path>
              </a:pathLst>
            </a:custGeom>
            <a:solidFill>
              <a:srgbClr val="9DDC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2239075" y="1250250"/>
              <a:ext cx="51625" cy="372600"/>
            </a:xfrm>
            <a:custGeom>
              <a:rect b="b" l="l" r="r" t="t"/>
              <a:pathLst>
                <a:path extrusionOk="0" h="14904" w="2065">
                  <a:moveTo>
                    <a:pt x="1033" y="0"/>
                  </a:moveTo>
                  <a:cubicBezTo>
                    <a:pt x="464" y="0"/>
                    <a:pt x="0" y="459"/>
                    <a:pt x="0" y="1033"/>
                  </a:cubicBezTo>
                  <a:lnTo>
                    <a:pt x="0" y="13871"/>
                  </a:lnTo>
                  <a:cubicBezTo>
                    <a:pt x="0" y="14440"/>
                    <a:pt x="464" y="14904"/>
                    <a:pt x="1033" y="14904"/>
                  </a:cubicBezTo>
                  <a:cubicBezTo>
                    <a:pt x="1601" y="14904"/>
                    <a:pt x="2065" y="14440"/>
                    <a:pt x="2065" y="13871"/>
                  </a:cubicBezTo>
                  <a:lnTo>
                    <a:pt x="2065" y="1033"/>
                  </a:lnTo>
                  <a:cubicBezTo>
                    <a:pt x="2065" y="459"/>
                    <a:pt x="1601" y="0"/>
                    <a:pt x="1033" y="0"/>
                  </a:cubicBezTo>
                  <a:close/>
                </a:path>
              </a:pathLst>
            </a:custGeom>
            <a:solidFill>
              <a:srgbClr val="55A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2337025" y="1180525"/>
              <a:ext cx="51625" cy="442325"/>
            </a:xfrm>
            <a:custGeom>
              <a:rect b="b" l="l" r="r" t="t"/>
              <a:pathLst>
                <a:path extrusionOk="0" h="17693" w="2065">
                  <a:moveTo>
                    <a:pt x="1032" y="1"/>
                  </a:moveTo>
                  <a:cubicBezTo>
                    <a:pt x="463" y="1"/>
                    <a:pt x="0" y="460"/>
                    <a:pt x="0" y="1032"/>
                  </a:cubicBezTo>
                  <a:lnTo>
                    <a:pt x="0" y="16660"/>
                  </a:lnTo>
                  <a:cubicBezTo>
                    <a:pt x="0" y="17229"/>
                    <a:pt x="463" y="17693"/>
                    <a:pt x="1032" y="17693"/>
                  </a:cubicBezTo>
                  <a:cubicBezTo>
                    <a:pt x="1601" y="17693"/>
                    <a:pt x="2065" y="17229"/>
                    <a:pt x="2065" y="16660"/>
                  </a:cubicBezTo>
                  <a:lnTo>
                    <a:pt x="2065" y="1032"/>
                  </a:lnTo>
                  <a:cubicBezTo>
                    <a:pt x="2065" y="460"/>
                    <a:pt x="1601" y="1"/>
                    <a:pt x="1032" y="1"/>
                  </a:cubicBezTo>
                  <a:close/>
                </a:path>
              </a:pathLst>
            </a:custGeom>
            <a:solidFill>
              <a:srgbClr val="9DDC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2434950" y="1122725"/>
              <a:ext cx="51625" cy="500125"/>
            </a:xfrm>
            <a:custGeom>
              <a:rect b="b" l="l" r="r" t="t"/>
              <a:pathLst>
                <a:path extrusionOk="0" h="20005" w="2065">
                  <a:moveTo>
                    <a:pt x="1032" y="1"/>
                  </a:moveTo>
                  <a:cubicBezTo>
                    <a:pt x="464" y="1"/>
                    <a:pt x="0" y="464"/>
                    <a:pt x="0" y="1032"/>
                  </a:cubicBezTo>
                  <a:lnTo>
                    <a:pt x="0" y="18972"/>
                  </a:lnTo>
                  <a:cubicBezTo>
                    <a:pt x="0" y="19541"/>
                    <a:pt x="464" y="20005"/>
                    <a:pt x="1032" y="20005"/>
                  </a:cubicBezTo>
                  <a:cubicBezTo>
                    <a:pt x="1601" y="20005"/>
                    <a:pt x="2065" y="19541"/>
                    <a:pt x="2065" y="18972"/>
                  </a:cubicBezTo>
                  <a:lnTo>
                    <a:pt x="2065" y="1032"/>
                  </a:lnTo>
                  <a:cubicBezTo>
                    <a:pt x="2065" y="464"/>
                    <a:pt x="1601" y="1"/>
                    <a:pt x="1032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532875" y="1313800"/>
              <a:ext cx="51625" cy="309050"/>
            </a:xfrm>
            <a:custGeom>
              <a:rect b="b" l="l" r="r" t="t"/>
              <a:pathLst>
                <a:path extrusionOk="0" h="12362" w="2065">
                  <a:moveTo>
                    <a:pt x="1033" y="0"/>
                  </a:moveTo>
                  <a:cubicBezTo>
                    <a:pt x="464" y="0"/>
                    <a:pt x="0" y="462"/>
                    <a:pt x="0" y="1032"/>
                  </a:cubicBezTo>
                  <a:lnTo>
                    <a:pt x="0" y="11329"/>
                  </a:lnTo>
                  <a:cubicBezTo>
                    <a:pt x="0" y="11898"/>
                    <a:pt x="464" y="12362"/>
                    <a:pt x="1033" y="12362"/>
                  </a:cubicBezTo>
                  <a:cubicBezTo>
                    <a:pt x="1601" y="12362"/>
                    <a:pt x="2064" y="11898"/>
                    <a:pt x="2064" y="11329"/>
                  </a:cubicBezTo>
                  <a:lnTo>
                    <a:pt x="2064" y="1032"/>
                  </a:lnTo>
                  <a:cubicBezTo>
                    <a:pt x="2064" y="462"/>
                    <a:pt x="1601" y="0"/>
                    <a:pt x="1033" y="0"/>
                  </a:cubicBezTo>
                  <a:close/>
                </a:path>
              </a:pathLst>
            </a:custGeom>
            <a:solidFill>
              <a:srgbClr val="55A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2683225" y="1217000"/>
              <a:ext cx="65725" cy="65725"/>
            </a:xfrm>
            <a:custGeom>
              <a:rect b="b" l="l" r="r" t="t"/>
              <a:pathLst>
                <a:path extrusionOk="0" h="2629" w="2629">
                  <a:moveTo>
                    <a:pt x="1312" y="0"/>
                  </a:moveTo>
                  <a:cubicBezTo>
                    <a:pt x="587" y="0"/>
                    <a:pt x="0" y="591"/>
                    <a:pt x="0" y="1317"/>
                  </a:cubicBezTo>
                  <a:cubicBezTo>
                    <a:pt x="0" y="2041"/>
                    <a:pt x="587" y="2628"/>
                    <a:pt x="1312" y="2628"/>
                  </a:cubicBezTo>
                  <a:cubicBezTo>
                    <a:pt x="2041" y="2628"/>
                    <a:pt x="2628" y="2041"/>
                    <a:pt x="2628" y="1317"/>
                  </a:cubicBezTo>
                  <a:cubicBezTo>
                    <a:pt x="2628" y="591"/>
                    <a:pt x="2041" y="0"/>
                    <a:pt x="1312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2780350" y="1241175"/>
              <a:ext cx="179825" cy="18025"/>
            </a:xfrm>
            <a:custGeom>
              <a:rect b="b" l="l" r="r" t="t"/>
              <a:pathLst>
                <a:path extrusionOk="0" h="721" w="7193">
                  <a:moveTo>
                    <a:pt x="363" y="1"/>
                  </a:moveTo>
                  <a:cubicBezTo>
                    <a:pt x="166" y="1"/>
                    <a:pt x="0" y="162"/>
                    <a:pt x="0" y="363"/>
                  </a:cubicBezTo>
                  <a:cubicBezTo>
                    <a:pt x="0" y="560"/>
                    <a:pt x="166" y="721"/>
                    <a:pt x="363" y="721"/>
                  </a:cubicBezTo>
                  <a:lnTo>
                    <a:pt x="6835" y="721"/>
                  </a:lnTo>
                  <a:cubicBezTo>
                    <a:pt x="7032" y="721"/>
                    <a:pt x="7192" y="560"/>
                    <a:pt x="7192" y="363"/>
                  </a:cubicBezTo>
                  <a:cubicBezTo>
                    <a:pt x="7192" y="162"/>
                    <a:pt x="7032" y="1"/>
                    <a:pt x="6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2683225" y="1307125"/>
              <a:ext cx="65725" cy="65725"/>
            </a:xfrm>
            <a:custGeom>
              <a:rect b="b" l="l" r="r" t="t"/>
              <a:pathLst>
                <a:path extrusionOk="0" h="2629" w="2629">
                  <a:moveTo>
                    <a:pt x="1312" y="1"/>
                  </a:moveTo>
                  <a:cubicBezTo>
                    <a:pt x="587" y="1"/>
                    <a:pt x="0" y="587"/>
                    <a:pt x="0" y="1313"/>
                  </a:cubicBezTo>
                  <a:cubicBezTo>
                    <a:pt x="0" y="2037"/>
                    <a:pt x="587" y="2628"/>
                    <a:pt x="1312" y="2628"/>
                  </a:cubicBezTo>
                  <a:cubicBezTo>
                    <a:pt x="2041" y="2628"/>
                    <a:pt x="2628" y="2037"/>
                    <a:pt x="2628" y="1313"/>
                  </a:cubicBezTo>
                  <a:cubicBezTo>
                    <a:pt x="2628" y="587"/>
                    <a:pt x="2041" y="1"/>
                    <a:pt x="1312" y="1"/>
                  </a:cubicBezTo>
                  <a:close/>
                </a:path>
              </a:pathLst>
            </a:custGeom>
            <a:solidFill>
              <a:srgbClr val="9DDC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780350" y="1331200"/>
              <a:ext cx="179825" cy="18025"/>
            </a:xfrm>
            <a:custGeom>
              <a:rect b="b" l="l" r="r" t="t"/>
              <a:pathLst>
                <a:path extrusionOk="0" h="721" w="7193">
                  <a:moveTo>
                    <a:pt x="363" y="1"/>
                  </a:moveTo>
                  <a:cubicBezTo>
                    <a:pt x="166" y="1"/>
                    <a:pt x="0" y="162"/>
                    <a:pt x="0" y="363"/>
                  </a:cubicBezTo>
                  <a:cubicBezTo>
                    <a:pt x="0" y="560"/>
                    <a:pt x="166" y="721"/>
                    <a:pt x="363" y="721"/>
                  </a:cubicBezTo>
                  <a:lnTo>
                    <a:pt x="6835" y="721"/>
                  </a:lnTo>
                  <a:cubicBezTo>
                    <a:pt x="7032" y="721"/>
                    <a:pt x="7192" y="560"/>
                    <a:pt x="7192" y="363"/>
                  </a:cubicBezTo>
                  <a:cubicBezTo>
                    <a:pt x="7192" y="162"/>
                    <a:pt x="7032" y="1"/>
                    <a:pt x="6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2683225" y="1397150"/>
              <a:ext cx="65725" cy="65725"/>
            </a:xfrm>
            <a:custGeom>
              <a:rect b="b" l="l" r="r" t="t"/>
              <a:pathLst>
                <a:path extrusionOk="0" h="2629" w="2629">
                  <a:moveTo>
                    <a:pt x="1312" y="1"/>
                  </a:moveTo>
                  <a:cubicBezTo>
                    <a:pt x="587" y="1"/>
                    <a:pt x="0" y="587"/>
                    <a:pt x="0" y="1312"/>
                  </a:cubicBezTo>
                  <a:cubicBezTo>
                    <a:pt x="0" y="2037"/>
                    <a:pt x="587" y="2628"/>
                    <a:pt x="1312" y="2628"/>
                  </a:cubicBezTo>
                  <a:cubicBezTo>
                    <a:pt x="2041" y="2628"/>
                    <a:pt x="2628" y="2037"/>
                    <a:pt x="2628" y="1312"/>
                  </a:cubicBezTo>
                  <a:cubicBezTo>
                    <a:pt x="2628" y="587"/>
                    <a:pt x="2041" y="1"/>
                    <a:pt x="1312" y="1"/>
                  </a:cubicBezTo>
                  <a:close/>
                </a:path>
              </a:pathLst>
            </a:custGeom>
            <a:solidFill>
              <a:srgbClr val="55A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2780350" y="1421225"/>
              <a:ext cx="179825" cy="18025"/>
            </a:xfrm>
            <a:custGeom>
              <a:rect b="b" l="l" r="r" t="t"/>
              <a:pathLst>
                <a:path extrusionOk="0" h="721" w="7193">
                  <a:moveTo>
                    <a:pt x="363" y="1"/>
                  </a:moveTo>
                  <a:cubicBezTo>
                    <a:pt x="166" y="1"/>
                    <a:pt x="0" y="166"/>
                    <a:pt x="0" y="363"/>
                  </a:cubicBezTo>
                  <a:cubicBezTo>
                    <a:pt x="0" y="560"/>
                    <a:pt x="166" y="721"/>
                    <a:pt x="363" y="721"/>
                  </a:cubicBezTo>
                  <a:lnTo>
                    <a:pt x="6835" y="721"/>
                  </a:lnTo>
                  <a:cubicBezTo>
                    <a:pt x="7032" y="721"/>
                    <a:pt x="7192" y="560"/>
                    <a:pt x="7192" y="363"/>
                  </a:cubicBezTo>
                  <a:cubicBezTo>
                    <a:pt x="7192" y="166"/>
                    <a:pt x="7032" y="1"/>
                    <a:pt x="6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2683225" y="1487175"/>
              <a:ext cx="65725" cy="65725"/>
            </a:xfrm>
            <a:custGeom>
              <a:rect b="b" l="l" r="r" t="t"/>
              <a:pathLst>
                <a:path extrusionOk="0" h="2629" w="2629">
                  <a:moveTo>
                    <a:pt x="1312" y="1"/>
                  </a:moveTo>
                  <a:cubicBezTo>
                    <a:pt x="587" y="1"/>
                    <a:pt x="0" y="587"/>
                    <a:pt x="0" y="1312"/>
                  </a:cubicBezTo>
                  <a:cubicBezTo>
                    <a:pt x="0" y="2037"/>
                    <a:pt x="587" y="2628"/>
                    <a:pt x="1312" y="2628"/>
                  </a:cubicBezTo>
                  <a:cubicBezTo>
                    <a:pt x="2041" y="2628"/>
                    <a:pt x="2628" y="2037"/>
                    <a:pt x="2628" y="1312"/>
                  </a:cubicBezTo>
                  <a:cubicBezTo>
                    <a:pt x="2628" y="587"/>
                    <a:pt x="2041" y="1"/>
                    <a:pt x="1312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2780350" y="1511375"/>
              <a:ext cx="179825" cy="17900"/>
            </a:xfrm>
            <a:custGeom>
              <a:rect b="b" l="l" r="r" t="t"/>
              <a:pathLst>
                <a:path extrusionOk="0" h="716" w="7193">
                  <a:moveTo>
                    <a:pt x="363" y="0"/>
                  </a:moveTo>
                  <a:cubicBezTo>
                    <a:pt x="166" y="0"/>
                    <a:pt x="0" y="161"/>
                    <a:pt x="0" y="358"/>
                  </a:cubicBezTo>
                  <a:cubicBezTo>
                    <a:pt x="0" y="555"/>
                    <a:pt x="166" y="716"/>
                    <a:pt x="363" y="716"/>
                  </a:cubicBezTo>
                  <a:lnTo>
                    <a:pt x="6835" y="716"/>
                  </a:lnTo>
                  <a:cubicBezTo>
                    <a:pt x="7032" y="716"/>
                    <a:pt x="7192" y="555"/>
                    <a:pt x="7192" y="358"/>
                  </a:cubicBezTo>
                  <a:cubicBezTo>
                    <a:pt x="7192" y="161"/>
                    <a:pt x="7032" y="0"/>
                    <a:pt x="6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2380475" y="1736800"/>
              <a:ext cx="134100" cy="134075"/>
            </a:xfrm>
            <a:custGeom>
              <a:rect b="b" l="l" r="r" t="t"/>
              <a:pathLst>
                <a:path extrusionOk="0" h="5363" w="5364">
                  <a:moveTo>
                    <a:pt x="1" y="0"/>
                  </a:moveTo>
                  <a:lnTo>
                    <a:pt x="5363" y="5363"/>
                  </a:lnTo>
                  <a:lnTo>
                    <a:pt x="5363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54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1"/>
          <p:cNvGrpSpPr/>
          <p:nvPr/>
        </p:nvGrpSpPr>
        <p:grpSpPr>
          <a:xfrm>
            <a:off x="4188250" y="2646125"/>
            <a:ext cx="646850" cy="641775"/>
            <a:chOff x="5353575" y="250450"/>
            <a:chExt cx="646850" cy="641775"/>
          </a:xfrm>
        </p:grpSpPr>
        <p:sp>
          <p:nvSpPr>
            <p:cNvPr id="404" name="Google Shape;404;p31"/>
            <p:cNvSpPr/>
            <p:nvPr/>
          </p:nvSpPr>
          <p:spPr>
            <a:xfrm>
              <a:off x="5627425" y="250450"/>
              <a:ext cx="215150" cy="373950"/>
            </a:xfrm>
            <a:custGeom>
              <a:rect b="b" l="l" r="r" t="t"/>
              <a:pathLst>
                <a:path extrusionOk="0" h="14958" w="8606">
                  <a:moveTo>
                    <a:pt x="4177" y="0"/>
                  </a:moveTo>
                  <a:cubicBezTo>
                    <a:pt x="3767" y="0"/>
                    <a:pt x="3393" y="50"/>
                    <a:pt x="3047" y="148"/>
                  </a:cubicBezTo>
                  <a:cubicBezTo>
                    <a:pt x="2464" y="317"/>
                    <a:pt x="1966" y="554"/>
                    <a:pt x="1552" y="864"/>
                  </a:cubicBezTo>
                  <a:cubicBezTo>
                    <a:pt x="1137" y="1180"/>
                    <a:pt x="801" y="1506"/>
                    <a:pt x="549" y="1841"/>
                  </a:cubicBezTo>
                  <a:cubicBezTo>
                    <a:pt x="297" y="2177"/>
                    <a:pt x="115" y="2459"/>
                    <a:pt x="1" y="2680"/>
                  </a:cubicBezTo>
                  <a:lnTo>
                    <a:pt x="2104" y="4083"/>
                  </a:lnTo>
                  <a:cubicBezTo>
                    <a:pt x="2267" y="3801"/>
                    <a:pt x="2450" y="3534"/>
                    <a:pt x="2657" y="3283"/>
                  </a:cubicBezTo>
                  <a:cubicBezTo>
                    <a:pt x="2860" y="3031"/>
                    <a:pt x="3101" y="2839"/>
                    <a:pt x="3388" y="2700"/>
                  </a:cubicBezTo>
                  <a:cubicBezTo>
                    <a:pt x="3585" y="2602"/>
                    <a:pt x="3807" y="2552"/>
                    <a:pt x="4059" y="2552"/>
                  </a:cubicBezTo>
                  <a:cubicBezTo>
                    <a:pt x="4158" y="2552"/>
                    <a:pt x="4266" y="2562"/>
                    <a:pt x="4380" y="2577"/>
                  </a:cubicBezTo>
                  <a:cubicBezTo>
                    <a:pt x="4573" y="2607"/>
                    <a:pt x="4765" y="2696"/>
                    <a:pt x="4952" y="2834"/>
                  </a:cubicBezTo>
                  <a:cubicBezTo>
                    <a:pt x="5140" y="2976"/>
                    <a:pt x="5288" y="3160"/>
                    <a:pt x="5402" y="3377"/>
                  </a:cubicBezTo>
                  <a:cubicBezTo>
                    <a:pt x="5515" y="3594"/>
                    <a:pt x="5555" y="3846"/>
                    <a:pt x="5510" y="4137"/>
                  </a:cubicBezTo>
                  <a:cubicBezTo>
                    <a:pt x="5432" y="4660"/>
                    <a:pt x="5229" y="5060"/>
                    <a:pt x="4908" y="5341"/>
                  </a:cubicBezTo>
                  <a:cubicBezTo>
                    <a:pt x="4582" y="5618"/>
                    <a:pt x="4222" y="5894"/>
                    <a:pt x="3817" y="6171"/>
                  </a:cubicBezTo>
                  <a:cubicBezTo>
                    <a:pt x="3516" y="6378"/>
                    <a:pt x="3215" y="6620"/>
                    <a:pt x="2914" y="6897"/>
                  </a:cubicBezTo>
                  <a:cubicBezTo>
                    <a:pt x="2612" y="7173"/>
                    <a:pt x="2345" y="7519"/>
                    <a:pt x="2114" y="7933"/>
                  </a:cubicBezTo>
                  <a:cubicBezTo>
                    <a:pt x="1887" y="8348"/>
                    <a:pt x="1719" y="8881"/>
                    <a:pt x="1620" y="9538"/>
                  </a:cubicBezTo>
                  <a:lnTo>
                    <a:pt x="1468" y="10579"/>
                  </a:lnTo>
                  <a:lnTo>
                    <a:pt x="4217" y="10994"/>
                  </a:lnTo>
                  <a:lnTo>
                    <a:pt x="4277" y="10579"/>
                  </a:lnTo>
                  <a:cubicBezTo>
                    <a:pt x="4350" y="10080"/>
                    <a:pt x="4473" y="9666"/>
                    <a:pt x="4646" y="9330"/>
                  </a:cubicBezTo>
                  <a:cubicBezTo>
                    <a:pt x="4819" y="8995"/>
                    <a:pt x="5027" y="8708"/>
                    <a:pt x="5268" y="8467"/>
                  </a:cubicBezTo>
                  <a:cubicBezTo>
                    <a:pt x="5510" y="8230"/>
                    <a:pt x="5762" y="8018"/>
                    <a:pt x="6018" y="7829"/>
                  </a:cubicBezTo>
                  <a:cubicBezTo>
                    <a:pt x="6350" y="7573"/>
                    <a:pt x="6685" y="7311"/>
                    <a:pt x="7021" y="7045"/>
                  </a:cubicBezTo>
                  <a:cubicBezTo>
                    <a:pt x="7357" y="6783"/>
                    <a:pt x="7653" y="6442"/>
                    <a:pt x="7920" y="6022"/>
                  </a:cubicBezTo>
                  <a:cubicBezTo>
                    <a:pt x="8180" y="5608"/>
                    <a:pt x="8369" y="5040"/>
                    <a:pt x="8477" y="4320"/>
                  </a:cubicBezTo>
                  <a:cubicBezTo>
                    <a:pt x="8606" y="3456"/>
                    <a:pt x="8536" y="2730"/>
                    <a:pt x="8260" y="2147"/>
                  </a:cubicBezTo>
                  <a:cubicBezTo>
                    <a:pt x="7988" y="1565"/>
                    <a:pt x="7569" y="1101"/>
                    <a:pt x="7016" y="755"/>
                  </a:cubicBezTo>
                  <a:cubicBezTo>
                    <a:pt x="6458" y="410"/>
                    <a:pt x="5806" y="183"/>
                    <a:pt x="5056" y="69"/>
                  </a:cubicBezTo>
                  <a:cubicBezTo>
                    <a:pt x="4751" y="20"/>
                    <a:pt x="4454" y="0"/>
                    <a:pt x="4177" y="0"/>
                  </a:cubicBezTo>
                  <a:close/>
                  <a:moveTo>
                    <a:pt x="2331" y="12075"/>
                  </a:moveTo>
                  <a:cubicBezTo>
                    <a:pt x="2001" y="12075"/>
                    <a:pt x="1700" y="12164"/>
                    <a:pt x="1427" y="12342"/>
                  </a:cubicBezTo>
                  <a:cubicBezTo>
                    <a:pt x="1082" y="12568"/>
                    <a:pt x="875" y="12885"/>
                    <a:pt x="816" y="13295"/>
                  </a:cubicBezTo>
                  <a:cubicBezTo>
                    <a:pt x="752" y="13714"/>
                    <a:pt x="850" y="14069"/>
                    <a:pt x="1112" y="14370"/>
                  </a:cubicBezTo>
                  <a:cubicBezTo>
                    <a:pt x="1379" y="14671"/>
                    <a:pt x="1744" y="14860"/>
                    <a:pt x="2217" y="14928"/>
                  </a:cubicBezTo>
                  <a:cubicBezTo>
                    <a:pt x="2336" y="14948"/>
                    <a:pt x="2450" y="14958"/>
                    <a:pt x="2559" y="14958"/>
                  </a:cubicBezTo>
                  <a:cubicBezTo>
                    <a:pt x="2885" y="14958"/>
                    <a:pt x="3165" y="14879"/>
                    <a:pt x="3412" y="14721"/>
                  </a:cubicBezTo>
                  <a:cubicBezTo>
                    <a:pt x="3738" y="14509"/>
                    <a:pt x="3935" y="14193"/>
                    <a:pt x="3995" y="13773"/>
                  </a:cubicBezTo>
                  <a:cubicBezTo>
                    <a:pt x="4059" y="13368"/>
                    <a:pt x="3960" y="13003"/>
                    <a:pt x="3708" y="12682"/>
                  </a:cubicBezTo>
                  <a:cubicBezTo>
                    <a:pt x="3457" y="12366"/>
                    <a:pt x="3101" y="12169"/>
                    <a:pt x="2642" y="12099"/>
                  </a:cubicBezTo>
                  <a:cubicBezTo>
                    <a:pt x="2534" y="12085"/>
                    <a:pt x="2430" y="12075"/>
                    <a:pt x="2331" y="12075"/>
                  </a:cubicBezTo>
                  <a:close/>
                </a:path>
              </a:pathLst>
            </a:custGeom>
            <a:solidFill>
              <a:srgbClr val="BB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53575" y="585650"/>
              <a:ext cx="176150" cy="306575"/>
            </a:xfrm>
            <a:custGeom>
              <a:rect b="b" l="l" r="r" t="t"/>
              <a:pathLst>
                <a:path extrusionOk="0" h="12263" w="7046">
                  <a:moveTo>
                    <a:pt x="4039" y="0"/>
                  </a:moveTo>
                  <a:cubicBezTo>
                    <a:pt x="3757" y="0"/>
                    <a:pt x="3472" y="24"/>
                    <a:pt x="3176" y="83"/>
                  </a:cubicBezTo>
                  <a:cubicBezTo>
                    <a:pt x="2563" y="197"/>
                    <a:pt x="2055" y="395"/>
                    <a:pt x="1654" y="681"/>
                  </a:cubicBezTo>
                  <a:cubicBezTo>
                    <a:pt x="1255" y="962"/>
                    <a:pt x="934" y="1279"/>
                    <a:pt x="702" y="1629"/>
                  </a:cubicBezTo>
                  <a:cubicBezTo>
                    <a:pt x="465" y="1979"/>
                    <a:pt x="297" y="2320"/>
                    <a:pt x="194" y="2646"/>
                  </a:cubicBezTo>
                  <a:cubicBezTo>
                    <a:pt x="89" y="2972"/>
                    <a:pt x="25" y="3233"/>
                    <a:pt x="0" y="3436"/>
                  </a:cubicBezTo>
                  <a:lnTo>
                    <a:pt x="1980" y="3949"/>
                  </a:lnTo>
                  <a:cubicBezTo>
                    <a:pt x="2030" y="3687"/>
                    <a:pt x="2099" y="3436"/>
                    <a:pt x="2192" y="3188"/>
                  </a:cubicBezTo>
                  <a:cubicBezTo>
                    <a:pt x="2281" y="2942"/>
                    <a:pt x="2415" y="2725"/>
                    <a:pt x="2597" y="2547"/>
                  </a:cubicBezTo>
                  <a:cubicBezTo>
                    <a:pt x="2775" y="2364"/>
                    <a:pt x="3017" y="2245"/>
                    <a:pt x="3324" y="2186"/>
                  </a:cubicBezTo>
                  <a:cubicBezTo>
                    <a:pt x="3377" y="2177"/>
                    <a:pt x="3432" y="2172"/>
                    <a:pt x="3486" y="2172"/>
                  </a:cubicBezTo>
                  <a:cubicBezTo>
                    <a:pt x="3595" y="2172"/>
                    <a:pt x="3714" y="2192"/>
                    <a:pt x="3832" y="2231"/>
                  </a:cubicBezTo>
                  <a:cubicBezTo>
                    <a:pt x="4014" y="2290"/>
                    <a:pt x="4177" y="2384"/>
                    <a:pt x="4320" y="2523"/>
                  </a:cubicBezTo>
                  <a:cubicBezTo>
                    <a:pt x="4468" y="2660"/>
                    <a:pt x="4562" y="2844"/>
                    <a:pt x="4607" y="3075"/>
                  </a:cubicBezTo>
                  <a:cubicBezTo>
                    <a:pt x="4686" y="3500"/>
                    <a:pt x="4641" y="3860"/>
                    <a:pt x="4468" y="4161"/>
                  </a:cubicBezTo>
                  <a:cubicBezTo>
                    <a:pt x="4295" y="4462"/>
                    <a:pt x="4088" y="4769"/>
                    <a:pt x="3851" y="5089"/>
                  </a:cubicBezTo>
                  <a:cubicBezTo>
                    <a:pt x="3679" y="5332"/>
                    <a:pt x="3516" y="5592"/>
                    <a:pt x="3358" y="5889"/>
                  </a:cubicBezTo>
                  <a:cubicBezTo>
                    <a:pt x="3199" y="6180"/>
                    <a:pt x="3087" y="6516"/>
                    <a:pt x="3022" y="6896"/>
                  </a:cubicBezTo>
                  <a:cubicBezTo>
                    <a:pt x="2953" y="7271"/>
                    <a:pt x="2973" y="7725"/>
                    <a:pt x="3071" y="8253"/>
                  </a:cubicBezTo>
                  <a:lnTo>
                    <a:pt x="3229" y="9093"/>
                  </a:lnTo>
                  <a:lnTo>
                    <a:pt x="5446" y="8679"/>
                  </a:lnTo>
                  <a:lnTo>
                    <a:pt x="5386" y="8342"/>
                  </a:lnTo>
                  <a:cubicBezTo>
                    <a:pt x="5308" y="7943"/>
                    <a:pt x="5293" y="7592"/>
                    <a:pt x="5332" y="7287"/>
                  </a:cubicBezTo>
                  <a:cubicBezTo>
                    <a:pt x="5377" y="6984"/>
                    <a:pt x="5456" y="6708"/>
                    <a:pt x="5580" y="6462"/>
                  </a:cubicBezTo>
                  <a:cubicBezTo>
                    <a:pt x="5703" y="6214"/>
                    <a:pt x="5835" y="5983"/>
                    <a:pt x="5984" y="5770"/>
                  </a:cubicBezTo>
                  <a:cubicBezTo>
                    <a:pt x="6172" y="5485"/>
                    <a:pt x="6354" y="5193"/>
                    <a:pt x="6542" y="4902"/>
                  </a:cubicBezTo>
                  <a:cubicBezTo>
                    <a:pt x="6730" y="4610"/>
                    <a:pt x="6867" y="4270"/>
                    <a:pt x="6956" y="3880"/>
                  </a:cubicBezTo>
                  <a:cubicBezTo>
                    <a:pt x="7045" y="3489"/>
                    <a:pt x="7040" y="3006"/>
                    <a:pt x="6927" y="2423"/>
                  </a:cubicBezTo>
                  <a:cubicBezTo>
                    <a:pt x="6799" y="1728"/>
                    <a:pt x="6546" y="1194"/>
                    <a:pt x="6181" y="819"/>
                  </a:cubicBezTo>
                  <a:cubicBezTo>
                    <a:pt x="5816" y="445"/>
                    <a:pt x="5377" y="202"/>
                    <a:pt x="4853" y="83"/>
                  </a:cubicBezTo>
                  <a:cubicBezTo>
                    <a:pt x="4591" y="24"/>
                    <a:pt x="4320" y="0"/>
                    <a:pt x="4039" y="0"/>
                  </a:cubicBezTo>
                  <a:close/>
                  <a:moveTo>
                    <a:pt x="4839" y="9917"/>
                  </a:moveTo>
                  <a:cubicBezTo>
                    <a:pt x="4745" y="9917"/>
                    <a:pt x="4641" y="9927"/>
                    <a:pt x="4538" y="9946"/>
                  </a:cubicBezTo>
                  <a:cubicBezTo>
                    <a:pt x="4167" y="10016"/>
                    <a:pt x="3881" y="10183"/>
                    <a:pt x="3673" y="10456"/>
                  </a:cubicBezTo>
                  <a:cubicBezTo>
                    <a:pt x="3466" y="10722"/>
                    <a:pt x="3397" y="11019"/>
                    <a:pt x="3456" y="11349"/>
                  </a:cubicBezTo>
                  <a:cubicBezTo>
                    <a:pt x="3520" y="11684"/>
                    <a:pt x="3693" y="11937"/>
                    <a:pt x="3975" y="12094"/>
                  </a:cubicBezTo>
                  <a:cubicBezTo>
                    <a:pt x="4172" y="12208"/>
                    <a:pt x="4390" y="12263"/>
                    <a:pt x="4632" y="12263"/>
                  </a:cubicBezTo>
                  <a:cubicBezTo>
                    <a:pt x="4740" y="12263"/>
                    <a:pt x="4853" y="12252"/>
                    <a:pt x="4967" y="12227"/>
                  </a:cubicBezTo>
                  <a:cubicBezTo>
                    <a:pt x="5347" y="12158"/>
                    <a:pt x="5634" y="11996"/>
                    <a:pt x="5831" y="11744"/>
                  </a:cubicBezTo>
                  <a:cubicBezTo>
                    <a:pt x="6024" y="11497"/>
                    <a:pt x="6088" y="11201"/>
                    <a:pt x="6024" y="10865"/>
                  </a:cubicBezTo>
                  <a:cubicBezTo>
                    <a:pt x="5965" y="10539"/>
                    <a:pt x="5792" y="10283"/>
                    <a:pt x="5516" y="10110"/>
                  </a:cubicBezTo>
                  <a:cubicBezTo>
                    <a:pt x="5313" y="9982"/>
                    <a:pt x="5090" y="9917"/>
                    <a:pt x="4839" y="9917"/>
                  </a:cubicBezTo>
                  <a:close/>
                </a:path>
              </a:pathLst>
            </a:custGeom>
            <a:solidFill>
              <a:srgbClr val="BB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868700" y="657075"/>
              <a:ext cx="131725" cy="221325"/>
            </a:xfrm>
            <a:custGeom>
              <a:rect b="b" l="l" r="r" t="t"/>
              <a:pathLst>
                <a:path extrusionOk="0" h="8853" w="5269">
                  <a:moveTo>
                    <a:pt x="2564" y="1"/>
                  </a:moveTo>
                  <a:cubicBezTo>
                    <a:pt x="2415" y="1"/>
                    <a:pt x="2277" y="16"/>
                    <a:pt x="2143" y="40"/>
                  </a:cubicBezTo>
                  <a:cubicBezTo>
                    <a:pt x="1788" y="105"/>
                    <a:pt x="1477" y="218"/>
                    <a:pt x="1211" y="381"/>
                  </a:cubicBezTo>
                  <a:cubicBezTo>
                    <a:pt x="944" y="544"/>
                    <a:pt x="727" y="721"/>
                    <a:pt x="559" y="905"/>
                  </a:cubicBezTo>
                  <a:cubicBezTo>
                    <a:pt x="386" y="1092"/>
                    <a:pt x="263" y="1250"/>
                    <a:pt x="183" y="1379"/>
                  </a:cubicBezTo>
                  <a:lnTo>
                    <a:pt x="1354" y="2331"/>
                  </a:lnTo>
                  <a:cubicBezTo>
                    <a:pt x="1468" y="2173"/>
                    <a:pt x="1596" y="2024"/>
                    <a:pt x="1728" y="1887"/>
                  </a:cubicBezTo>
                  <a:cubicBezTo>
                    <a:pt x="1867" y="1748"/>
                    <a:pt x="2024" y="1645"/>
                    <a:pt x="2197" y="1580"/>
                  </a:cubicBezTo>
                  <a:cubicBezTo>
                    <a:pt x="2297" y="1546"/>
                    <a:pt x="2400" y="1527"/>
                    <a:pt x="2509" y="1527"/>
                  </a:cubicBezTo>
                  <a:cubicBezTo>
                    <a:pt x="2598" y="1527"/>
                    <a:pt x="2696" y="1541"/>
                    <a:pt x="2801" y="1566"/>
                  </a:cubicBezTo>
                  <a:cubicBezTo>
                    <a:pt x="2913" y="1596"/>
                    <a:pt x="3022" y="1655"/>
                    <a:pt x="3126" y="1748"/>
                  </a:cubicBezTo>
                  <a:cubicBezTo>
                    <a:pt x="3229" y="1847"/>
                    <a:pt x="3309" y="1961"/>
                    <a:pt x="3363" y="2099"/>
                  </a:cubicBezTo>
                  <a:cubicBezTo>
                    <a:pt x="3423" y="2238"/>
                    <a:pt x="3427" y="2391"/>
                    <a:pt x="3382" y="2558"/>
                  </a:cubicBezTo>
                  <a:cubicBezTo>
                    <a:pt x="3309" y="2864"/>
                    <a:pt x="3165" y="3091"/>
                    <a:pt x="2958" y="3245"/>
                  </a:cubicBezTo>
                  <a:cubicBezTo>
                    <a:pt x="2746" y="3393"/>
                    <a:pt x="2514" y="3535"/>
                    <a:pt x="2257" y="3674"/>
                  </a:cubicBezTo>
                  <a:cubicBezTo>
                    <a:pt x="2070" y="3783"/>
                    <a:pt x="1876" y="3911"/>
                    <a:pt x="1680" y="4059"/>
                  </a:cubicBezTo>
                  <a:cubicBezTo>
                    <a:pt x="1482" y="4207"/>
                    <a:pt x="1304" y="4394"/>
                    <a:pt x="1142" y="4631"/>
                  </a:cubicBezTo>
                  <a:cubicBezTo>
                    <a:pt x="983" y="4863"/>
                    <a:pt x="855" y="5175"/>
                    <a:pt x="757" y="5560"/>
                  </a:cubicBezTo>
                  <a:lnTo>
                    <a:pt x="603" y="6171"/>
                  </a:lnTo>
                  <a:lnTo>
                    <a:pt x="2222" y="6576"/>
                  </a:lnTo>
                  <a:lnTo>
                    <a:pt x="2282" y="6330"/>
                  </a:lnTo>
                  <a:cubicBezTo>
                    <a:pt x="2356" y="6038"/>
                    <a:pt x="2455" y="5797"/>
                    <a:pt x="2573" y="5608"/>
                  </a:cubicBezTo>
                  <a:cubicBezTo>
                    <a:pt x="2696" y="5416"/>
                    <a:pt x="2835" y="5259"/>
                    <a:pt x="2992" y="5130"/>
                  </a:cubicBezTo>
                  <a:cubicBezTo>
                    <a:pt x="3150" y="5002"/>
                    <a:pt x="3314" y="4888"/>
                    <a:pt x="3476" y="4790"/>
                  </a:cubicBezTo>
                  <a:cubicBezTo>
                    <a:pt x="3694" y="4656"/>
                    <a:pt x="3906" y="4518"/>
                    <a:pt x="4118" y="4380"/>
                  </a:cubicBezTo>
                  <a:cubicBezTo>
                    <a:pt x="4335" y="4241"/>
                    <a:pt x="4533" y="4054"/>
                    <a:pt x="4715" y="3822"/>
                  </a:cubicBezTo>
                  <a:cubicBezTo>
                    <a:pt x="4893" y="3590"/>
                    <a:pt x="5036" y="3259"/>
                    <a:pt x="5145" y="2840"/>
                  </a:cubicBezTo>
                  <a:cubicBezTo>
                    <a:pt x="5268" y="2331"/>
                    <a:pt x="5268" y="1892"/>
                    <a:pt x="5140" y="1532"/>
                  </a:cubicBezTo>
                  <a:cubicBezTo>
                    <a:pt x="5007" y="1166"/>
                    <a:pt x="4790" y="865"/>
                    <a:pt x="4473" y="628"/>
                  </a:cubicBezTo>
                  <a:cubicBezTo>
                    <a:pt x="4163" y="391"/>
                    <a:pt x="3787" y="213"/>
                    <a:pt x="3348" y="105"/>
                  </a:cubicBezTo>
                  <a:cubicBezTo>
                    <a:pt x="3067" y="35"/>
                    <a:pt x="2805" y="1"/>
                    <a:pt x="2564" y="1"/>
                  </a:cubicBezTo>
                  <a:close/>
                  <a:moveTo>
                    <a:pt x="934" y="7109"/>
                  </a:moveTo>
                  <a:cubicBezTo>
                    <a:pt x="776" y="7109"/>
                    <a:pt x="623" y="7144"/>
                    <a:pt x="484" y="7218"/>
                  </a:cubicBezTo>
                  <a:cubicBezTo>
                    <a:pt x="263" y="7337"/>
                    <a:pt x="124" y="7515"/>
                    <a:pt x="60" y="7752"/>
                  </a:cubicBezTo>
                  <a:cubicBezTo>
                    <a:pt x="1" y="7998"/>
                    <a:pt x="40" y="8221"/>
                    <a:pt x="179" y="8413"/>
                  </a:cubicBezTo>
                  <a:cubicBezTo>
                    <a:pt x="317" y="8611"/>
                    <a:pt x="529" y="8739"/>
                    <a:pt x="805" y="8807"/>
                  </a:cubicBezTo>
                  <a:cubicBezTo>
                    <a:pt x="914" y="8837"/>
                    <a:pt x="1017" y="8852"/>
                    <a:pt x="1112" y="8852"/>
                  </a:cubicBezTo>
                  <a:cubicBezTo>
                    <a:pt x="1265" y="8852"/>
                    <a:pt x="1402" y="8818"/>
                    <a:pt x="1532" y="8754"/>
                  </a:cubicBezTo>
                  <a:cubicBezTo>
                    <a:pt x="1739" y="8645"/>
                    <a:pt x="1872" y="8467"/>
                    <a:pt x="1936" y="8221"/>
                  </a:cubicBezTo>
                  <a:cubicBezTo>
                    <a:pt x="1995" y="7984"/>
                    <a:pt x="1956" y="7761"/>
                    <a:pt x="1823" y="7554"/>
                  </a:cubicBezTo>
                  <a:cubicBezTo>
                    <a:pt x="1689" y="7351"/>
                    <a:pt x="1491" y="7214"/>
                    <a:pt x="1220" y="7144"/>
                  </a:cubicBezTo>
                  <a:cubicBezTo>
                    <a:pt x="1122" y="7119"/>
                    <a:pt x="1028" y="7109"/>
                    <a:pt x="934" y="7109"/>
                  </a:cubicBezTo>
                  <a:close/>
                </a:path>
              </a:pathLst>
            </a:custGeom>
            <a:solidFill>
              <a:srgbClr val="BB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1"/>
          <p:cNvGrpSpPr/>
          <p:nvPr/>
        </p:nvGrpSpPr>
        <p:grpSpPr>
          <a:xfrm>
            <a:off x="6744100" y="2320425"/>
            <a:ext cx="309075" cy="746825"/>
            <a:chOff x="6818125" y="1319300"/>
            <a:chExt cx="309075" cy="746825"/>
          </a:xfrm>
        </p:grpSpPr>
        <p:sp>
          <p:nvSpPr>
            <p:cNvPr id="408" name="Google Shape;408;p31"/>
            <p:cNvSpPr/>
            <p:nvPr/>
          </p:nvSpPr>
          <p:spPr>
            <a:xfrm>
              <a:off x="6888850" y="1319300"/>
              <a:ext cx="238350" cy="414475"/>
            </a:xfrm>
            <a:custGeom>
              <a:rect b="b" l="l" r="r" t="t"/>
              <a:pathLst>
                <a:path extrusionOk="0" h="16579" w="9534">
                  <a:moveTo>
                    <a:pt x="5475" y="1"/>
                  </a:moveTo>
                  <a:cubicBezTo>
                    <a:pt x="5075" y="1"/>
                    <a:pt x="4660" y="41"/>
                    <a:pt x="4236" y="130"/>
                  </a:cubicBezTo>
                  <a:cubicBezTo>
                    <a:pt x="3407" y="297"/>
                    <a:pt x="2726" y="574"/>
                    <a:pt x="2192" y="964"/>
                  </a:cubicBezTo>
                  <a:cubicBezTo>
                    <a:pt x="1655" y="1354"/>
                    <a:pt x="1229" y="1789"/>
                    <a:pt x="919" y="2267"/>
                  </a:cubicBezTo>
                  <a:cubicBezTo>
                    <a:pt x="607" y="2746"/>
                    <a:pt x="386" y="3206"/>
                    <a:pt x="252" y="3644"/>
                  </a:cubicBezTo>
                  <a:cubicBezTo>
                    <a:pt x="119" y="4088"/>
                    <a:pt x="35" y="4444"/>
                    <a:pt x="1" y="4721"/>
                  </a:cubicBezTo>
                  <a:lnTo>
                    <a:pt x="2691" y="5377"/>
                  </a:lnTo>
                  <a:cubicBezTo>
                    <a:pt x="2755" y="5027"/>
                    <a:pt x="2844" y="4681"/>
                    <a:pt x="2963" y="4345"/>
                  </a:cubicBezTo>
                  <a:cubicBezTo>
                    <a:pt x="3076" y="4010"/>
                    <a:pt x="3259" y="3719"/>
                    <a:pt x="3496" y="3472"/>
                  </a:cubicBezTo>
                  <a:cubicBezTo>
                    <a:pt x="3737" y="3220"/>
                    <a:pt x="4063" y="3058"/>
                    <a:pt x="4473" y="2973"/>
                  </a:cubicBezTo>
                  <a:cubicBezTo>
                    <a:pt x="4551" y="2958"/>
                    <a:pt x="4631" y="2949"/>
                    <a:pt x="4710" y="2949"/>
                  </a:cubicBezTo>
                  <a:cubicBezTo>
                    <a:pt x="4853" y="2949"/>
                    <a:pt x="5006" y="2973"/>
                    <a:pt x="5164" y="3022"/>
                  </a:cubicBezTo>
                  <a:cubicBezTo>
                    <a:pt x="5410" y="3101"/>
                    <a:pt x="5633" y="3229"/>
                    <a:pt x="5831" y="3413"/>
                  </a:cubicBezTo>
                  <a:cubicBezTo>
                    <a:pt x="6032" y="3595"/>
                    <a:pt x="6161" y="3842"/>
                    <a:pt x="6225" y="4153"/>
                  </a:cubicBezTo>
                  <a:cubicBezTo>
                    <a:pt x="6339" y="4726"/>
                    <a:pt x="6285" y="5214"/>
                    <a:pt x="6052" y="5624"/>
                  </a:cubicBezTo>
                  <a:cubicBezTo>
                    <a:pt x="5825" y="6034"/>
                    <a:pt x="5554" y="6453"/>
                    <a:pt x="5243" y="6888"/>
                  </a:cubicBezTo>
                  <a:cubicBezTo>
                    <a:pt x="5011" y="7218"/>
                    <a:pt x="4794" y="7579"/>
                    <a:pt x="4581" y="7979"/>
                  </a:cubicBezTo>
                  <a:cubicBezTo>
                    <a:pt x="4374" y="8378"/>
                    <a:pt x="4225" y="8833"/>
                    <a:pt x="4147" y="9346"/>
                  </a:cubicBezTo>
                  <a:cubicBezTo>
                    <a:pt x="4063" y="9859"/>
                    <a:pt x="4098" y="10472"/>
                    <a:pt x="4241" y="11183"/>
                  </a:cubicBezTo>
                  <a:lnTo>
                    <a:pt x="4468" y="12318"/>
                  </a:lnTo>
                  <a:lnTo>
                    <a:pt x="7460" y="11716"/>
                  </a:lnTo>
                  <a:lnTo>
                    <a:pt x="7371" y="11267"/>
                  </a:lnTo>
                  <a:cubicBezTo>
                    <a:pt x="7262" y="10723"/>
                    <a:pt x="7232" y="10249"/>
                    <a:pt x="7282" y="9834"/>
                  </a:cubicBezTo>
                  <a:cubicBezTo>
                    <a:pt x="7331" y="9426"/>
                    <a:pt x="7440" y="9055"/>
                    <a:pt x="7602" y="8715"/>
                  </a:cubicBezTo>
                  <a:cubicBezTo>
                    <a:pt x="7761" y="8378"/>
                    <a:pt x="7939" y="8068"/>
                    <a:pt x="8135" y="7776"/>
                  </a:cubicBezTo>
                  <a:cubicBezTo>
                    <a:pt x="8383" y="7382"/>
                    <a:pt x="8629" y="6986"/>
                    <a:pt x="8876" y="6592"/>
                  </a:cubicBezTo>
                  <a:cubicBezTo>
                    <a:pt x="9119" y="6191"/>
                    <a:pt x="9301" y="5728"/>
                    <a:pt x="9419" y="5200"/>
                  </a:cubicBezTo>
                  <a:cubicBezTo>
                    <a:pt x="9533" y="4676"/>
                    <a:pt x="9513" y="4020"/>
                    <a:pt x="9356" y="3235"/>
                  </a:cubicBezTo>
                  <a:cubicBezTo>
                    <a:pt x="9167" y="2292"/>
                    <a:pt x="8822" y="1577"/>
                    <a:pt x="8319" y="1073"/>
                  </a:cubicBezTo>
                  <a:cubicBezTo>
                    <a:pt x="7820" y="574"/>
                    <a:pt x="7212" y="253"/>
                    <a:pt x="6512" y="105"/>
                  </a:cubicBezTo>
                  <a:cubicBezTo>
                    <a:pt x="6176" y="36"/>
                    <a:pt x="5831" y="1"/>
                    <a:pt x="5475" y="1"/>
                  </a:cubicBezTo>
                  <a:close/>
                  <a:moveTo>
                    <a:pt x="6684" y="13404"/>
                  </a:moveTo>
                  <a:cubicBezTo>
                    <a:pt x="6546" y="13404"/>
                    <a:pt x="6403" y="13418"/>
                    <a:pt x="6250" y="13448"/>
                  </a:cubicBezTo>
                  <a:cubicBezTo>
                    <a:pt x="5751" y="13547"/>
                    <a:pt x="5366" y="13784"/>
                    <a:pt x="5095" y="14149"/>
                  </a:cubicBezTo>
                  <a:cubicBezTo>
                    <a:pt x="4818" y="14514"/>
                    <a:pt x="4724" y="14919"/>
                    <a:pt x="4813" y="15364"/>
                  </a:cubicBezTo>
                  <a:cubicBezTo>
                    <a:pt x="4907" y="15817"/>
                    <a:pt x="5144" y="16154"/>
                    <a:pt x="5529" y="16366"/>
                  </a:cubicBezTo>
                  <a:cubicBezTo>
                    <a:pt x="5786" y="16505"/>
                    <a:pt x="6073" y="16578"/>
                    <a:pt x="6388" y="16578"/>
                  </a:cubicBezTo>
                  <a:cubicBezTo>
                    <a:pt x="6542" y="16578"/>
                    <a:pt x="6704" y="16558"/>
                    <a:pt x="6872" y="16524"/>
                  </a:cubicBezTo>
                  <a:cubicBezTo>
                    <a:pt x="7385" y="16425"/>
                    <a:pt x="7770" y="16198"/>
                    <a:pt x="8027" y="15858"/>
                  </a:cubicBezTo>
                  <a:cubicBezTo>
                    <a:pt x="8283" y="15517"/>
                    <a:pt x="8367" y="15122"/>
                    <a:pt x="8279" y="14662"/>
                  </a:cubicBezTo>
                  <a:cubicBezTo>
                    <a:pt x="8190" y="14224"/>
                    <a:pt x="7953" y="13883"/>
                    <a:pt x="7572" y="13651"/>
                  </a:cubicBezTo>
                  <a:cubicBezTo>
                    <a:pt x="7306" y="13484"/>
                    <a:pt x="7010" y="13404"/>
                    <a:pt x="6684" y="13404"/>
                  </a:cubicBezTo>
                  <a:close/>
                </a:path>
              </a:pathLst>
            </a:custGeom>
            <a:solidFill>
              <a:srgbClr val="BB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818125" y="1811600"/>
              <a:ext cx="146400" cy="254525"/>
            </a:xfrm>
            <a:custGeom>
              <a:rect b="b" l="l" r="r" t="t"/>
              <a:pathLst>
                <a:path extrusionOk="0" h="10181" w="5856">
                  <a:moveTo>
                    <a:pt x="2825" y="1"/>
                  </a:moveTo>
                  <a:cubicBezTo>
                    <a:pt x="2563" y="1"/>
                    <a:pt x="2315" y="30"/>
                    <a:pt x="2094" y="94"/>
                  </a:cubicBezTo>
                  <a:cubicBezTo>
                    <a:pt x="1693" y="203"/>
                    <a:pt x="1353" y="361"/>
                    <a:pt x="1067" y="574"/>
                  </a:cubicBezTo>
                  <a:cubicBezTo>
                    <a:pt x="786" y="782"/>
                    <a:pt x="554" y="1003"/>
                    <a:pt x="381" y="1231"/>
                  </a:cubicBezTo>
                  <a:cubicBezTo>
                    <a:pt x="208" y="1457"/>
                    <a:pt x="80" y="1650"/>
                    <a:pt x="0" y="1798"/>
                  </a:cubicBezTo>
                  <a:lnTo>
                    <a:pt x="1422" y="2771"/>
                  </a:lnTo>
                  <a:cubicBezTo>
                    <a:pt x="1536" y="2578"/>
                    <a:pt x="1659" y="2395"/>
                    <a:pt x="1802" y="2227"/>
                  </a:cubicBezTo>
                  <a:cubicBezTo>
                    <a:pt x="1946" y="2060"/>
                    <a:pt x="2114" y="1926"/>
                    <a:pt x="2306" y="1837"/>
                  </a:cubicBezTo>
                  <a:cubicBezTo>
                    <a:pt x="2440" y="1773"/>
                    <a:pt x="2588" y="1739"/>
                    <a:pt x="2750" y="1739"/>
                  </a:cubicBezTo>
                  <a:cubicBezTo>
                    <a:pt x="2825" y="1739"/>
                    <a:pt x="2903" y="1748"/>
                    <a:pt x="2982" y="1759"/>
                  </a:cubicBezTo>
                  <a:cubicBezTo>
                    <a:pt x="3115" y="1783"/>
                    <a:pt x="3244" y="1842"/>
                    <a:pt x="3372" y="1942"/>
                  </a:cubicBezTo>
                  <a:cubicBezTo>
                    <a:pt x="3495" y="2035"/>
                    <a:pt x="3600" y="2163"/>
                    <a:pt x="3673" y="2311"/>
                  </a:cubicBezTo>
                  <a:cubicBezTo>
                    <a:pt x="3753" y="2459"/>
                    <a:pt x="3773" y="2632"/>
                    <a:pt x="3743" y="2830"/>
                  </a:cubicBezTo>
                  <a:cubicBezTo>
                    <a:pt x="3684" y="3186"/>
                    <a:pt x="3545" y="3457"/>
                    <a:pt x="3322" y="3644"/>
                  </a:cubicBezTo>
                  <a:cubicBezTo>
                    <a:pt x="3101" y="3832"/>
                    <a:pt x="2849" y="4020"/>
                    <a:pt x="2573" y="4202"/>
                  </a:cubicBezTo>
                  <a:cubicBezTo>
                    <a:pt x="2370" y="4345"/>
                    <a:pt x="2163" y="4508"/>
                    <a:pt x="1951" y="4691"/>
                  </a:cubicBezTo>
                  <a:cubicBezTo>
                    <a:pt x="1743" y="4879"/>
                    <a:pt x="1561" y="5111"/>
                    <a:pt x="1403" y="5392"/>
                  </a:cubicBezTo>
                  <a:cubicBezTo>
                    <a:pt x="1240" y="5674"/>
                    <a:pt x="1126" y="6034"/>
                    <a:pt x="1052" y="6483"/>
                  </a:cubicBezTo>
                  <a:lnTo>
                    <a:pt x="939" y="7189"/>
                  </a:lnTo>
                  <a:lnTo>
                    <a:pt x="2809" y="7490"/>
                  </a:lnTo>
                  <a:lnTo>
                    <a:pt x="2854" y="7209"/>
                  </a:lnTo>
                  <a:cubicBezTo>
                    <a:pt x="2908" y="6872"/>
                    <a:pt x="2997" y="6587"/>
                    <a:pt x="3115" y="6359"/>
                  </a:cubicBezTo>
                  <a:cubicBezTo>
                    <a:pt x="3234" y="6132"/>
                    <a:pt x="3377" y="5940"/>
                    <a:pt x="3545" y="5781"/>
                  </a:cubicBezTo>
                  <a:cubicBezTo>
                    <a:pt x="3713" y="5619"/>
                    <a:pt x="3885" y="5476"/>
                    <a:pt x="4063" y="5348"/>
                  </a:cubicBezTo>
                  <a:cubicBezTo>
                    <a:pt x="4290" y="5175"/>
                    <a:pt x="4518" y="5002"/>
                    <a:pt x="4750" y="4824"/>
                  </a:cubicBezTo>
                  <a:cubicBezTo>
                    <a:pt x="4981" y="4646"/>
                    <a:pt x="5184" y="4414"/>
                    <a:pt x="5366" y="4133"/>
                  </a:cubicBezTo>
                  <a:cubicBezTo>
                    <a:pt x="5550" y="3851"/>
                    <a:pt x="5683" y="3466"/>
                    <a:pt x="5762" y="2978"/>
                  </a:cubicBezTo>
                  <a:cubicBezTo>
                    <a:pt x="5855" y="2391"/>
                    <a:pt x="5810" y="1896"/>
                    <a:pt x="5628" y="1497"/>
                  </a:cubicBezTo>
                  <a:cubicBezTo>
                    <a:pt x="5446" y="1097"/>
                    <a:pt x="5170" y="776"/>
                    <a:pt x="4789" y="539"/>
                  </a:cubicBezTo>
                  <a:cubicBezTo>
                    <a:pt x="4414" y="297"/>
                    <a:pt x="3969" y="139"/>
                    <a:pt x="3461" y="55"/>
                  </a:cubicBezTo>
                  <a:cubicBezTo>
                    <a:pt x="3240" y="21"/>
                    <a:pt x="3026" y="1"/>
                    <a:pt x="2825" y="1"/>
                  </a:cubicBezTo>
                  <a:close/>
                  <a:moveTo>
                    <a:pt x="1506" y="8216"/>
                  </a:moveTo>
                  <a:cubicBezTo>
                    <a:pt x="1285" y="8216"/>
                    <a:pt x="1082" y="8275"/>
                    <a:pt x="904" y="8388"/>
                  </a:cubicBezTo>
                  <a:cubicBezTo>
                    <a:pt x="663" y="8542"/>
                    <a:pt x="524" y="8759"/>
                    <a:pt x="479" y="9035"/>
                  </a:cubicBezTo>
                  <a:cubicBezTo>
                    <a:pt x="430" y="9321"/>
                    <a:pt x="494" y="9563"/>
                    <a:pt x="672" y="9770"/>
                  </a:cubicBezTo>
                  <a:cubicBezTo>
                    <a:pt x="850" y="9978"/>
                    <a:pt x="1101" y="10106"/>
                    <a:pt x="1417" y="10160"/>
                  </a:cubicBezTo>
                  <a:cubicBezTo>
                    <a:pt x="1506" y="10176"/>
                    <a:pt x="1590" y="10180"/>
                    <a:pt x="1664" y="10180"/>
                  </a:cubicBezTo>
                  <a:cubicBezTo>
                    <a:pt x="1882" y="10180"/>
                    <a:pt x="2074" y="10126"/>
                    <a:pt x="2237" y="10023"/>
                  </a:cubicBezTo>
                  <a:cubicBezTo>
                    <a:pt x="2459" y="9884"/>
                    <a:pt x="2597" y="9667"/>
                    <a:pt x="2641" y="9385"/>
                  </a:cubicBezTo>
                  <a:cubicBezTo>
                    <a:pt x="2686" y="9109"/>
                    <a:pt x="2622" y="8857"/>
                    <a:pt x="2454" y="8640"/>
                  </a:cubicBezTo>
                  <a:cubicBezTo>
                    <a:pt x="2281" y="8423"/>
                    <a:pt x="2044" y="8285"/>
                    <a:pt x="1729" y="8235"/>
                  </a:cubicBezTo>
                  <a:cubicBezTo>
                    <a:pt x="1654" y="8221"/>
                    <a:pt x="1581" y="8216"/>
                    <a:pt x="1506" y="8216"/>
                  </a:cubicBezTo>
                  <a:close/>
                </a:path>
              </a:pathLst>
            </a:custGeom>
            <a:solidFill>
              <a:srgbClr val="BB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1"/>
          <p:cNvGrpSpPr/>
          <p:nvPr/>
        </p:nvGrpSpPr>
        <p:grpSpPr>
          <a:xfrm>
            <a:off x="4413325" y="3771350"/>
            <a:ext cx="317450" cy="668450"/>
            <a:chOff x="4077725" y="1456050"/>
            <a:chExt cx="317450" cy="668450"/>
          </a:xfrm>
        </p:grpSpPr>
        <p:sp>
          <p:nvSpPr>
            <p:cNvPr id="411" name="Google Shape;411;p31"/>
            <p:cNvSpPr/>
            <p:nvPr/>
          </p:nvSpPr>
          <p:spPr>
            <a:xfrm>
              <a:off x="4077725" y="1757325"/>
              <a:ext cx="240675" cy="367175"/>
            </a:xfrm>
            <a:custGeom>
              <a:rect b="b" l="l" r="r" t="t"/>
              <a:pathLst>
                <a:path extrusionOk="0" h="14687" w="9627">
                  <a:moveTo>
                    <a:pt x="4928" y="0"/>
                  </a:moveTo>
                  <a:cubicBezTo>
                    <a:pt x="4899" y="0"/>
                    <a:pt x="4869" y="5"/>
                    <a:pt x="4839" y="5"/>
                  </a:cubicBezTo>
                  <a:cubicBezTo>
                    <a:pt x="4183" y="20"/>
                    <a:pt x="3511" y="183"/>
                    <a:pt x="2825" y="499"/>
                  </a:cubicBezTo>
                  <a:cubicBezTo>
                    <a:pt x="2129" y="820"/>
                    <a:pt x="1581" y="1210"/>
                    <a:pt x="1185" y="1668"/>
                  </a:cubicBezTo>
                  <a:cubicBezTo>
                    <a:pt x="791" y="2123"/>
                    <a:pt x="504" y="2597"/>
                    <a:pt x="327" y="3085"/>
                  </a:cubicBezTo>
                  <a:cubicBezTo>
                    <a:pt x="155" y="3575"/>
                    <a:pt x="50" y="4028"/>
                    <a:pt x="26" y="4448"/>
                  </a:cubicBezTo>
                  <a:cubicBezTo>
                    <a:pt x="1" y="4867"/>
                    <a:pt x="1" y="5204"/>
                    <a:pt x="26" y="5455"/>
                  </a:cubicBezTo>
                  <a:lnTo>
                    <a:pt x="2548" y="5480"/>
                  </a:lnTo>
                  <a:cubicBezTo>
                    <a:pt x="2534" y="5149"/>
                    <a:pt x="2538" y="4828"/>
                    <a:pt x="2573" y="4507"/>
                  </a:cubicBezTo>
                  <a:cubicBezTo>
                    <a:pt x="2607" y="4181"/>
                    <a:pt x="2707" y="3885"/>
                    <a:pt x="2869" y="3618"/>
                  </a:cubicBezTo>
                  <a:cubicBezTo>
                    <a:pt x="3028" y="3347"/>
                    <a:pt x="3284" y="3130"/>
                    <a:pt x="3630" y="2972"/>
                  </a:cubicBezTo>
                  <a:cubicBezTo>
                    <a:pt x="3782" y="2903"/>
                    <a:pt x="3951" y="2869"/>
                    <a:pt x="4138" y="2869"/>
                  </a:cubicBezTo>
                  <a:cubicBezTo>
                    <a:pt x="4172" y="2869"/>
                    <a:pt x="4213" y="2869"/>
                    <a:pt x="4252" y="2873"/>
                  </a:cubicBezTo>
                  <a:cubicBezTo>
                    <a:pt x="4489" y="2887"/>
                    <a:pt x="4710" y="2957"/>
                    <a:pt x="4928" y="3081"/>
                  </a:cubicBezTo>
                  <a:cubicBezTo>
                    <a:pt x="5140" y="3199"/>
                    <a:pt x="5308" y="3391"/>
                    <a:pt x="5432" y="3653"/>
                  </a:cubicBezTo>
                  <a:cubicBezTo>
                    <a:pt x="5653" y="4137"/>
                    <a:pt x="5703" y="4582"/>
                    <a:pt x="5584" y="4996"/>
                  </a:cubicBezTo>
                  <a:cubicBezTo>
                    <a:pt x="5466" y="5405"/>
                    <a:pt x="5318" y="5835"/>
                    <a:pt x="5131" y="6284"/>
                  </a:cubicBezTo>
                  <a:cubicBezTo>
                    <a:pt x="4992" y="6625"/>
                    <a:pt x="4874" y="6990"/>
                    <a:pt x="4769" y="7390"/>
                  </a:cubicBezTo>
                  <a:cubicBezTo>
                    <a:pt x="4666" y="7785"/>
                    <a:pt x="4637" y="8219"/>
                    <a:pt x="4666" y="8693"/>
                  </a:cubicBezTo>
                  <a:cubicBezTo>
                    <a:pt x="4701" y="9167"/>
                    <a:pt x="4858" y="9700"/>
                    <a:pt x="5135" y="10303"/>
                  </a:cubicBezTo>
                  <a:lnTo>
                    <a:pt x="5575" y="11260"/>
                  </a:lnTo>
                  <a:lnTo>
                    <a:pt x="8102" y="10100"/>
                  </a:lnTo>
                  <a:lnTo>
                    <a:pt x="7929" y="9725"/>
                  </a:lnTo>
                  <a:cubicBezTo>
                    <a:pt x="7717" y="9266"/>
                    <a:pt x="7594" y="8852"/>
                    <a:pt x="7554" y="8476"/>
                  </a:cubicBezTo>
                  <a:cubicBezTo>
                    <a:pt x="7510" y="8100"/>
                    <a:pt x="7530" y="7745"/>
                    <a:pt x="7603" y="7414"/>
                  </a:cubicBezTo>
                  <a:cubicBezTo>
                    <a:pt x="7672" y="7084"/>
                    <a:pt x="7767" y="6768"/>
                    <a:pt x="7879" y="6467"/>
                  </a:cubicBezTo>
                  <a:cubicBezTo>
                    <a:pt x="8018" y="6067"/>
                    <a:pt x="8152" y="5667"/>
                    <a:pt x="8289" y="5263"/>
                  </a:cubicBezTo>
                  <a:cubicBezTo>
                    <a:pt x="8423" y="4858"/>
                    <a:pt x="8487" y="4413"/>
                    <a:pt x="8482" y="3919"/>
                  </a:cubicBezTo>
                  <a:cubicBezTo>
                    <a:pt x="8472" y="3427"/>
                    <a:pt x="8319" y="2848"/>
                    <a:pt x="8013" y="2187"/>
                  </a:cubicBezTo>
                  <a:cubicBezTo>
                    <a:pt x="7648" y="1392"/>
                    <a:pt x="7193" y="825"/>
                    <a:pt x="6646" y="488"/>
                  </a:cubicBezTo>
                  <a:cubicBezTo>
                    <a:pt x="6122" y="162"/>
                    <a:pt x="5550" y="0"/>
                    <a:pt x="4928" y="0"/>
                  </a:cubicBezTo>
                  <a:close/>
                  <a:moveTo>
                    <a:pt x="8132" y="11720"/>
                  </a:moveTo>
                  <a:cubicBezTo>
                    <a:pt x="7890" y="11720"/>
                    <a:pt x="7642" y="11773"/>
                    <a:pt x="7391" y="11892"/>
                  </a:cubicBezTo>
                  <a:cubicBezTo>
                    <a:pt x="6972" y="12085"/>
                    <a:pt x="6676" y="12372"/>
                    <a:pt x="6507" y="12757"/>
                  </a:cubicBezTo>
                  <a:cubicBezTo>
                    <a:pt x="6339" y="13136"/>
                    <a:pt x="6345" y="13516"/>
                    <a:pt x="6512" y="13892"/>
                  </a:cubicBezTo>
                  <a:cubicBezTo>
                    <a:pt x="6690" y="14277"/>
                    <a:pt x="6972" y="14523"/>
                    <a:pt x="7357" y="14627"/>
                  </a:cubicBezTo>
                  <a:cubicBezTo>
                    <a:pt x="7490" y="14666"/>
                    <a:pt x="7628" y="14687"/>
                    <a:pt x="7772" y="14687"/>
                  </a:cubicBezTo>
                  <a:cubicBezTo>
                    <a:pt x="8033" y="14687"/>
                    <a:pt x="8305" y="14623"/>
                    <a:pt x="8586" y="14493"/>
                  </a:cubicBezTo>
                  <a:cubicBezTo>
                    <a:pt x="9016" y="14297"/>
                    <a:pt x="9312" y="14015"/>
                    <a:pt x="9469" y="13659"/>
                  </a:cubicBezTo>
                  <a:cubicBezTo>
                    <a:pt x="9627" y="13304"/>
                    <a:pt x="9617" y="12934"/>
                    <a:pt x="9440" y="12549"/>
                  </a:cubicBezTo>
                  <a:cubicBezTo>
                    <a:pt x="9271" y="12174"/>
                    <a:pt x="8991" y="11921"/>
                    <a:pt x="8606" y="11793"/>
                  </a:cubicBezTo>
                  <a:cubicBezTo>
                    <a:pt x="8448" y="11744"/>
                    <a:pt x="8289" y="11720"/>
                    <a:pt x="8132" y="11720"/>
                  </a:cubicBezTo>
                  <a:close/>
                </a:path>
              </a:pathLst>
            </a:custGeom>
            <a:solidFill>
              <a:srgbClr val="BB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249775" y="1456050"/>
              <a:ext cx="145400" cy="254650"/>
            </a:xfrm>
            <a:custGeom>
              <a:rect b="b" l="l" r="r" t="t"/>
              <a:pathLst>
                <a:path extrusionOk="0" h="10186" w="5816">
                  <a:moveTo>
                    <a:pt x="3041" y="1"/>
                  </a:moveTo>
                  <a:cubicBezTo>
                    <a:pt x="2523" y="16"/>
                    <a:pt x="2084" y="115"/>
                    <a:pt x="1719" y="292"/>
                  </a:cubicBezTo>
                  <a:cubicBezTo>
                    <a:pt x="1353" y="470"/>
                    <a:pt x="1052" y="687"/>
                    <a:pt x="810" y="944"/>
                  </a:cubicBezTo>
                  <a:cubicBezTo>
                    <a:pt x="573" y="1201"/>
                    <a:pt x="391" y="1452"/>
                    <a:pt x="263" y="1709"/>
                  </a:cubicBezTo>
                  <a:cubicBezTo>
                    <a:pt x="138" y="1961"/>
                    <a:pt x="50" y="2168"/>
                    <a:pt x="1" y="2331"/>
                  </a:cubicBezTo>
                  <a:lnTo>
                    <a:pt x="1555" y="3013"/>
                  </a:lnTo>
                  <a:cubicBezTo>
                    <a:pt x="1630" y="2805"/>
                    <a:pt x="1719" y="2607"/>
                    <a:pt x="1827" y="2415"/>
                  </a:cubicBezTo>
                  <a:cubicBezTo>
                    <a:pt x="1931" y="2227"/>
                    <a:pt x="2074" y="2070"/>
                    <a:pt x="2241" y="1942"/>
                  </a:cubicBezTo>
                  <a:cubicBezTo>
                    <a:pt x="2414" y="1817"/>
                    <a:pt x="2626" y="1753"/>
                    <a:pt x="2884" y="1744"/>
                  </a:cubicBezTo>
                  <a:lnTo>
                    <a:pt x="2904" y="1744"/>
                  </a:lnTo>
                  <a:cubicBezTo>
                    <a:pt x="3032" y="1744"/>
                    <a:pt x="3160" y="1778"/>
                    <a:pt x="3298" y="1847"/>
                  </a:cubicBezTo>
                  <a:cubicBezTo>
                    <a:pt x="3437" y="1921"/>
                    <a:pt x="3555" y="2020"/>
                    <a:pt x="3658" y="2154"/>
                  </a:cubicBezTo>
                  <a:cubicBezTo>
                    <a:pt x="3763" y="2282"/>
                    <a:pt x="3811" y="2450"/>
                    <a:pt x="3817" y="2642"/>
                  </a:cubicBezTo>
                  <a:cubicBezTo>
                    <a:pt x="3827" y="2997"/>
                    <a:pt x="3742" y="3289"/>
                    <a:pt x="3560" y="3511"/>
                  </a:cubicBezTo>
                  <a:cubicBezTo>
                    <a:pt x="3378" y="3738"/>
                    <a:pt x="3170" y="3960"/>
                    <a:pt x="2938" y="4193"/>
                  </a:cubicBezTo>
                  <a:cubicBezTo>
                    <a:pt x="2765" y="4364"/>
                    <a:pt x="2592" y="4562"/>
                    <a:pt x="2425" y="4779"/>
                  </a:cubicBezTo>
                  <a:cubicBezTo>
                    <a:pt x="2257" y="4997"/>
                    <a:pt x="2118" y="5259"/>
                    <a:pt x="2015" y="5560"/>
                  </a:cubicBezTo>
                  <a:cubicBezTo>
                    <a:pt x="1911" y="5861"/>
                    <a:pt x="1867" y="6236"/>
                    <a:pt x="1881" y="6681"/>
                  </a:cubicBezTo>
                  <a:lnTo>
                    <a:pt x="1897" y="7386"/>
                  </a:lnTo>
                  <a:lnTo>
                    <a:pt x="3767" y="7337"/>
                  </a:lnTo>
                  <a:lnTo>
                    <a:pt x="3763" y="7055"/>
                  </a:lnTo>
                  <a:cubicBezTo>
                    <a:pt x="3752" y="6720"/>
                    <a:pt x="3788" y="6428"/>
                    <a:pt x="3861" y="6187"/>
                  </a:cubicBezTo>
                  <a:cubicBezTo>
                    <a:pt x="3930" y="5945"/>
                    <a:pt x="4034" y="5727"/>
                    <a:pt x="4167" y="5540"/>
                  </a:cubicBezTo>
                  <a:cubicBezTo>
                    <a:pt x="4301" y="5357"/>
                    <a:pt x="4444" y="5184"/>
                    <a:pt x="4592" y="5031"/>
                  </a:cubicBezTo>
                  <a:cubicBezTo>
                    <a:pt x="4779" y="4819"/>
                    <a:pt x="4972" y="4607"/>
                    <a:pt x="5164" y="4394"/>
                  </a:cubicBezTo>
                  <a:cubicBezTo>
                    <a:pt x="5351" y="4177"/>
                    <a:pt x="5510" y="3915"/>
                    <a:pt x="5638" y="3610"/>
                  </a:cubicBezTo>
                  <a:cubicBezTo>
                    <a:pt x="5761" y="3304"/>
                    <a:pt x="5816" y="2908"/>
                    <a:pt x="5806" y="2415"/>
                  </a:cubicBezTo>
                  <a:cubicBezTo>
                    <a:pt x="5791" y="1828"/>
                    <a:pt x="5658" y="1359"/>
                    <a:pt x="5406" y="1003"/>
                  </a:cubicBezTo>
                  <a:cubicBezTo>
                    <a:pt x="5155" y="648"/>
                    <a:pt x="4829" y="391"/>
                    <a:pt x="4419" y="228"/>
                  </a:cubicBezTo>
                  <a:cubicBezTo>
                    <a:pt x="4039" y="76"/>
                    <a:pt x="3619" y="1"/>
                    <a:pt x="3155" y="1"/>
                  </a:cubicBezTo>
                  <a:close/>
                  <a:moveTo>
                    <a:pt x="2859" y="8260"/>
                  </a:moveTo>
                  <a:cubicBezTo>
                    <a:pt x="2544" y="8265"/>
                    <a:pt x="2286" y="8369"/>
                    <a:pt x="2084" y="8561"/>
                  </a:cubicBezTo>
                  <a:cubicBezTo>
                    <a:pt x="1876" y="8754"/>
                    <a:pt x="1778" y="8985"/>
                    <a:pt x="1788" y="9262"/>
                  </a:cubicBezTo>
                  <a:cubicBezTo>
                    <a:pt x="1792" y="9548"/>
                    <a:pt x="1901" y="9775"/>
                    <a:pt x="2113" y="9943"/>
                  </a:cubicBezTo>
                  <a:cubicBezTo>
                    <a:pt x="2311" y="10101"/>
                    <a:pt x="2562" y="10185"/>
                    <a:pt x="2863" y="10185"/>
                  </a:cubicBezTo>
                  <a:cubicBezTo>
                    <a:pt x="2879" y="10185"/>
                    <a:pt x="2893" y="10185"/>
                    <a:pt x="2908" y="10180"/>
                  </a:cubicBezTo>
                  <a:cubicBezTo>
                    <a:pt x="3229" y="10176"/>
                    <a:pt x="3485" y="10081"/>
                    <a:pt x="3679" y="9898"/>
                  </a:cubicBezTo>
                  <a:cubicBezTo>
                    <a:pt x="3866" y="9721"/>
                    <a:pt x="3959" y="9489"/>
                    <a:pt x="3950" y="9208"/>
                  </a:cubicBezTo>
                  <a:cubicBezTo>
                    <a:pt x="3945" y="8932"/>
                    <a:pt x="3836" y="8699"/>
                    <a:pt x="3633" y="8517"/>
                  </a:cubicBezTo>
                  <a:cubicBezTo>
                    <a:pt x="3437" y="8344"/>
                    <a:pt x="3189" y="8260"/>
                    <a:pt x="2899" y="8260"/>
                  </a:cubicBezTo>
                  <a:close/>
                </a:path>
              </a:pathLst>
            </a:custGeom>
            <a:solidFill>
              <a:srgbClr val="BB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1"/>
          <p:cNvGrpSpPr/>
          <p:nvPr/>
        </p:nvGrpSpPr>
        <p:grpSpPr>
          <a:xfrm>
            <a:off x="6892425" y="2388875"/>
            <a:ext cx="1531575" cy="2219625"/>
            <a:chOff x="5867000" y="3059775"/>
            <a:chExt cx="1531575" cy="2219625"/>
          </a:xfrm>
        </p:grpSpPr>
        <p:sp>
          <p:nvSpPr>
            <p:cNvPr id="414" name="Google Shape;414;p31"/>
            <p:cNvSpPr/>
            <p:nvPr/>
          </p:nvSpPr>
          <p:spPr>
            <a:xfrm>
              <a:off x="6084200" y="4718725"/>
              <a:ext cx="249800" cy="560675"/>
            </a:xfrm>
            <a:custGeom>
              <a:rect b="b" l="l" r="r" t="t"/>
              <a:pathLst>
                <a:path extrusionOk="0" h="22427" w="9992">
                  <a:moveTo>
                    <a:pt x="5484" y="1"/>
                  </a:moveTo>
                  <a:lnTo>
                    <a:pt x="0" y="22427"/>
                  </a:lnTo>
                  <a:lnTo>
                    <a:pt x="9991" y="22427"/>
                  </a:lnTo>
                  <a:lnTo>
                    <a:pt x="9642" y="1901"/>
                  </a:lnTo>
                  <a:cubicBezTo>
                    <a:pt x="8303" y="1171"/>
                    <a:pt x="6917" y="534"/>
                    <a:pt x="5484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6221300" y="4324800"/>
              <a:ext cx="103950" cy="441450"/>
            </a:xfrm>
            <a:custGeom>
              <a:rect b="b" l="l" r="r" t="t"/>
              <a:pathLst>
                <a:path extrusionOk="0" h="17658" w="4158">
                  <a:moveTo>
                    <a:pt x="3856" y="0"/>
                  </a:moveTo>
                  <a:lnTo>
                    <a:pt x="0" y="15758"/>
                  </a:lnTo>
                  <a:cubicBezTo>
                    <a:pt x="1433" y="16291"/>
                    <a:pt x="2819" y="16928"/>
                    <a:pt x="4158" y="17658"/>
                  </a:cubicBezTo>
                  <a:lnTo>
                    <a:pt x="3856" y="0"/>
                  </a:lnTo>
                  <a:close/>
                </a:path>
              </a:pathLst>
            </a:custGeom>
            <a:solidFill>
              <a:srgbClr val="55A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6585500" y="3710700"/>
              <a:ext cx="415800" cy="644975"/>
            </a:xfrm>
            <a:custGeom>
              <a:rect b="b" l="l" r="r" t="t"/>
              <a:pathLst>
                <a:path extrusionOk="0" h="25799" w="16632">
                  <a:moveTo>
                    <a:pt x="14810" y="0"/>
                  </a:moveTo>
                  <a:lnTo>
                    <a:pt x="3066" y="7765"/>
                  </a:lnTo>
                  <a:lnTo>
                    <a:pt x="2953" y="13363"/>
                  </a:lnTo>
                  <a:cubicBezTo>
                    <a:pt x="2953" y="13363"/>
                    <a:pt x="1728" y="13897"/>
                    <a:pt x="0" y="14819"/>
                  </a:cubicBezTo>
                  <a:lnTo>
                    <a:pt x="4675" y="25799"/>
                  </a:lnTo>
                  <a:lnTo>
                    <a:pt x="16632" y="13803"/>
                  </a:lnTo>
                  <a:cubicBezTo>
                    <a:pt x="15915" y="13299"/>
                    <a:pt x="15441" y="12935"/>
                    <a:pt x="15329" y="12757"/>
                  </a:cubicBezTo>
                  <a:cubicBezTo>
                    <a:pt x="14627" y="11611"/>
                    <a:pt x="14810" y="1"/>
                    <a:pt x="14810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6267200" y="4055750"/>
              <a:ext cx="1131375" cy="1223650"/>
            </a:xfrm>
            <a:custGeom>
              <a:rect b="b" l="l" r="r" t="t"/>
              <a:pathLst>
                <a:path extrusionOk="0" h="48946" w="45255">
                  <a:moveTo>
                    <a:pt x="29364" y="1"/>
                  </a:moveTo>
                  <a:lnTo>
                    <a:pt x="17407" y="11997"/>
                  </a:lnTo>
                  <a:lnTo>
                    <a:pt x="12732" y="1017"/>
                  </a:lnTo>
                  <a:cubicBezTo>
                    <a:pt x="9144" y="2947"/>
                    <a:pt x="3382" y="6601"/>
                    <a:pt x="2020" y="10762"/>
                  </a:cubicBezTo>
                  <a:cubicBezTo>
                    <a:pt x="1" y="16923"/>
                    <a:pt x="627" y="48946"/>
                    <a:pt x="627" y="48946"/>
                  </a:cubicBezTo>
                  <a:lnTo>
                    <a:pt x="40663" y="48946"/>
                  </a:lnTo>
                  <a:cubicBezTo>
                    <a:pt x="40663" y="48946"/>
                    <a:pt x="41112" y="39326"/>
                    <a:pt x="41112" y="35179"/>
                  </a:cubicBezTo>
                  <a:cubicBezTo>
                    <a:pt x="41112" y="31037"/>
                    <a:pt x="45254" y="20172"/>
                    <a:pt x="44470" y="14232"/>
                  </a:cubicBezTo>
                  <a:cubicBezTo>
                    <a:pt x="43812" y="9247"/>
                    <a:pt x="33160" y="2651"/>
                    <a:pt x="29364" y="1"/>
                  </a:cubicBezTo>
                  <a:close/>
                </a:path>
              </a:pathLst>
            </a:custGeom>
            <a:solidFill>
              <a:srgbClr val="55A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7230950" y="4221000"/>
              <a:ext cx="11750" cy="1058400"/>
            </a:xfrm>
            <a:custGeom>
              <a:rect b="b" l="l" r="r" t="t"/>
              <a:pathLst>
                <a:path extrusionOk="0" h="42336" w="470">
                  <a:moveTo>
                    <a:pt x="1" y="1"/>
                  </a:moveTo>
                  <a:lnTo>
                    <a:pt x="1" y="4705"/>
                  </a:lnTo>
                  <a:lnTo>
                    <a:pt x="470" y="4705"/>
                  </a:lnTo>
                  <a:lnTo>
                    <a:pt x="470" y="395"/>
                  </a:lnTo>
                  <a:cubicBezTo>
                    <a:pt x="316" y="263"/>
                    <a:pt x="158" y="135"/>
                    <a:pt x="1" y="1"/>
                  </a:cubicBezTo>
                  <a:close/>
                  <a:moveTo>
                    <a:pt x="1" y="5175"/>
                  </a:moveTo>
                  <a:lnTo>
                    <a:pt x="1" y="10402"/>
                  </a:lnTo>
                  <a:lnTo>
                    <a:pt x="470" y="10402"/>
                  </a:lnTo>
                  <a:lnTo>
                    <a:pt x="470" y="5175"/>
                  </a:lnTo>
                  <a:close/>
                  <a:moveTo>
                    <a:pt x="1" y="10871"/>
                  </a:moveTo>
                  <a:lnTo>
                    <a:pt x="1" y="16099"/>
                  </a:lnTo>
                  <a:lnTo>
                    <a:pt x="470" y="16099"/>
                  </a:lnTo>
                  <a:lnTo>
                    <a:pt x="470" y="10871"/>
                  </a:lnTo>
                  <a:close/>
                  <a:moveTo>
                    <a:pt x="1" y="16567"/>
                  </a:moveTo>
                  <a:lnTo>
                    <a:pt x="1" y="21796"/>
                  </a:lnTo>
                  <a:lnTo>
                    <a:pt x="470" y="21796"/>
                  </a:lnTo>
                  <a:lnTo>
                    <a:pt x="470" y="16567"/>
                  </a:lnTo>
                  <a:close/>
                  <a:moveTo>
                    <a:pt x="1" y="22265"/>
                  </a:moveTo>
                  <a:lnTo>
                    <a:pt x="1" y="27492"/>
                  </a:lnTo>
                  <a:lnTo>
                    <a:pt x="470" y="27492"/>
                  </a:lnTo>
                  <a:lnTo>
                    <a:pt x="470" y="22265"/>
                  </a:lnTo>
                  <a:close/>
                  <a:moveTo>
                    <a:pt x="1" y="27961"/>
                  </a:moveTo>
                  <a:lnTo>
                    <a:pt x="1" y="33190"/>
                  </a:lnTo>
                  <a:lnTo>
                    <a:pt x="470" y="33190"/>
                  </a:lnTo>
                  <a:lnTo>
                    <a:pt x="470" y="27961"/>
                  </a:lnTo>
                  <a:close/>
                  <a:moveTo>
                    <a:pt x="1" y="33663"/>
                  </a:moveTo>
                  <a:lnTo>
                    <a:pt x="1" y="38886"/>
                  </a:lnTo>
                  <a:lnTo>
                    <a:pt x="470" y="38886"/>
                  </a:lnTo>
                  <a:lnTo>
                    <a:pt x="470" y="33663"/>
                  </a:lnTo>
                  <a:close/>
                  <a:moveTo>
                    <a:pt x="1" y="39360"/>
                  </a:moveTo>
                  <a:lnTo>
                    <a:pt x="1" y="42336"/>
                  </a:lnTo>
                  <a:lnTo>
                    <a:pt x="470" y="42336"/>
                  </a:lnTo>
                  <a:lnTo>
                    <a:pt x="470" y="39360"/>
                  </a:ln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7034225" y="4078225"/>
              <a:ext cx="11750" cy="1201175"/>
            </a:xfrm>
            <a:custGeom>
              <a:rect b="b" l="l" r="r" t="t"/>
              <a:pathLst>
                <a:path extrusionOk="0" h="48047" w="470">
                  <a:moveTo>
                    <a:pt x="0" y="0"/>
                  </a:moveTo>
                  <a:lnTo>
                    <a:pt x="0" y="4720"/>
                  </a:lnTo>
                  <a:lnTo>
                    <a:pt x="470" y="4720"/>
                  </a:lnTo>
                  <a:lnTo>
                    <a:pt x="470" y="316"/>
                  </a:lnTo>
                  <a:cubicBezTo>
                    <a:pt x="306" y="207"/>
                    <a:pt x="149" y="104"/>
                    <a:pt x="0" y="0"/>
                  </a:cubicBezTo>
                  <a:close/>
                  <a:moveTo>
                    <a:pt x="0" y="5188"/>
                  </a:moveTo>
                  <a:lnTo>
                    <a:pt x="0" y="10416"/>
                  </a:lnTo>
                  <a:lnTo>
                    <a:pt x="470" y="10416"/>
                  </a:lnTo>
                  <a:lnTo>
                    <a:pt x="470" y="5188"/>
                  </a:lnTo>
                  <a:close/>
                  <a:moveTo>
                    <a:pt x="0" y="10886"/>
                  </a:moveTo>
                  <a:lnTo>
                    <a:pt x="0" y="16113"/>
                  </a:lnTo>
                  <a:lnTo>
                    <a:pt x="470" y="16113"/>
                  </a:lnTo>
                  <a:lnTo>
                    <a:pt x="470" y="10886"/>
                  </a:lnTo>
                  <a:close/>
                  <a:moveTo>
                    <a:pt x="0" y="16582"/>
                  </a:moveTo>
                  <a:lnTo>
                    <a:pt x="0" y="21810"/>
                  </a:lnTo>
                  <a:lnTo>
                    <a:pt x="470" y="21810"/>
                  </a:lnTo>
                  <a:lnTo>
                    <a:pt x="470" y="16582"/>
                  </a:lnTo>
                  <a:close/>
                  <a:moveTo>
                    <a:pt x="0" y="22278"/>
                  </a:moveTo>
                  <a:lnTo>
                    <a:pt x="0" y="27507"/>
                  </a:lnTo>
                  <a:lnTo>
                    <a:pt x="470" y="27507"/>
                  </a:lnTo>
                  <a:lnTo>
                    <a:pt x="470" y="22278"/>
                  </a:lnTo>
                  <a:close/>
                  <a:moveTo>
                    <a:pt x="0" y="27976"/>
                  </a:moveTo>
                  <a:lnTo>
                    <a:pt x="0" y="33203"/>
                  </a:lnTo>
                  <a:lnTo>
                    <a:pt x="470" y="33203"/>
                  </a:lnTo>
                  <a:lnTo>
                    <a:pt x="470" y="27976"/>
                  </a:lnTo>
                  <a:close/>
                  <a:moveTo>
                    <a:pt x="0" y="33672"/>
                  </a:moveTo>
                  <a:lnTo>
                    <a:pt x="0" y="38901"/>
                  </a:lnTo>
                  <a:lnTo>
                    <a:pt x="470" y="38901"/>
                  </a:lnTo>
                  <a:lnTo>
                    <a:pt x="470" y="33672"/>
                  </a:lnTo>
                  <a:close/>
                  <a:moveTo>
                    <a:pt x="0" y="39374"/>
                  </a:moveTo>
                  <a:lnTo>
                    <a:pt x="0" y="44597"/>
                  </a:lnTo>
                  <a:lnTo>
                    <a:pt x="470" y="44597"/>
                  </a:lnTo>
                  <a:lnTo>
                    <a:pt x="470" y="39374"/>
                  </a:lnTo>
                  <a:close/>
                  <a:moveTo>
                    <a:pt x="0" y="45071"/>
                  </a:moveTo>
                  <a:lnTo>
                    <a:pt x="0" y="48047"/>
                  </a:lnTo>
                  <a:lnTo>
                    <a:pt x="470" y="48047"/>
                  </a:lnTo>
                  <a:lnTo>
                    <a:pt x="470" y="45071"/>
                  </a:ln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6837375" y="4208300"/>
              <a:ext cx="11875" cy="1071100"/>
            </a:xfrm>
            <a:custGeom>
              <a:rect b="b" l="l" r="r" t="t"/>
              <a:pathLst>
                <a:path extrusionOk="0" h="42844" w="475">
                  <a:moveTo>
                    <a:pt x="474" y="0"/>
                  </a:moveTo>
                  <a:lnTo>
                    <a:pt x="0" y="474"/>
                  </a:lnTo>
                  <a:lnTo>
                    <a:pt x="0" y="5213"/>
                  </a:lnTo>
                  <a:lnTo>
                    <a:pt x="474" y="5213"/>
                  </a:lnTo>
                  <a:lnTo>
                    <a:pt x="474" y="0"/>
                  </a:lnTo>
                  <a:close/>
                  <a:moveTo>
                    <a:pt x="0" y="5683"/>
                  </a:moveTo>
                  <a:lnTo>
                    <a:pt x="0" y="10910"/>
                  </a:lnTo>
                  <a:lnTo>
                    <a:pt x="474" y="10910"/>
                  </a:lnTo>
                  <a:lnTo>
                    <a:pt x="474" y="5683"/>
                  </a:lnTo>
                  <a:close/>
                  <a:moveTo>
                    <a:pt x="0" y="11379"/>
                  </a:moveTo>
                  <a:lnTo>
                    <a:pt x="0" y="16607"/>
                  </a:lnTo>
                  <a:lnTo>
                    <a:pt x="474" y="16607"/>
                  </a:lnTo>
                  <a:lnTo>
                    <a:pt x="474" y="11379"/>
                  </a:lnTo>
                  <a:close/>
                  <a:moveTo>
                    <a:pt x="0" y="17075"/>
                  </a:moveTo>
                  <a:lnTo>
                    <a:pt x="0" y="22304"/>
                  </a:lnTo>
                  <a:lnTo>
                    <a:pt x="474" y="22304"/>
                  </a:lnTo>
                  <a:lnTo>
                    <a:pt x="474" y="17075"/>
                  </a:lnTo>
                  <a:close/>
                  <a:moveTo>
                    <a:pt x="0" y="22773"/>
                  </a:moveTo>
                  <a:lnTo>
                    <a:pt x="0" y="28000"/>
                  </a:lnTo>
                  <a:lnTo>
                    <a:pt x="474" y="28000"/>
                  </a:lnTo>
                  <a:lnTo>
                    <a:pt x="474" y="22773"/>
                  </a:lnTo>
                  <a:close/>
                  <a:moveTo>
                    <a:pt x="0" y="28469"/>
                  </a:moveTo>
                  <a:lnTo>
                    <a:pt x="0" y="33698"/>
                  </a:lnTo>
                  <a:lnTo>
                    <a:pt x="474" y="33698"/>
                  </a:lnTo>
                  <a:lnTo>
                    <a:pt x="474" y="28469"/>
                  </a:lnTo>
                  <a:close/>
                  <a:moveTo>
                    <a:pt x="0" y="34171"/>
                  </a:moveTo>
                  <a:lnTo>
                    <a:pt x="0" y="39394"/>
                  </a:lnTo>
                  <a:lnTo>
                    <a:pt x="474" y="39394"/>
                  </a:lnTo>
                  <a:lnTo>
                    <a:pt x="474" y="34171"/>
                  </a:lnTo>
                  <a:close/>
                  <a:moveTo>
                    <a:pt x="0" y="39868"/>
                  </a:moveTo>
                  <a:lnTo>
                    <a:pt x="0" y="42844"/>
                  </a:lnTo>
                  <a:lnTo>
                    <a:pt x="474" y="42844"/>
                  </a:lnTo>
                  <a:lnTo>
                    <a:pt x="474" y="39868"/>
                  </a:ln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6640675" y="4210750"/>
              <a:ext cx="11725" cy="1068650"/>
            </a:xfrm>
            <a:custGeom>
              <a:rect b="b" l="l" r="r" t="t"/>
              <a:pathLst>
                <a:path extrusionOk="0" h="42746" w="469">
                  <a:moveTo>
                    <a:pt x="0" y="1"/>
                  </a:moveTo>
                  <a:lnTo>
                    <a:pt x="0" y="5115"/>
                  </a:lnTo>
                  <a:lnTo>
                    <a:pt x="468" y="5115"/>
                  </a:lnTo>
                  <a:lnTo>
                    <a:pt x="468" y="1101"/>
                  </a:lnTo>
                  <a:lnTo>
                    <a:pt x="0" y="1"/>
                  </a:lnTo>
                  <a:close/>
                  <a:moveTo>
                    <a:pt x="0" y="5585"/>
                  </a:moveTo>
                  <a:lnTo>
                    <a:pt x="0" y="10812"/>
                  </a:lnTo>
                  <a:lnTo>
                    <a:pt x="468" y="10812"/>
                  </a:lnTo>
                  <a:lnTo>
                    <a:pt x="468" y="5585"/>
                  </a:lnTo>
                  <a:close/>
                  <a:moveTo>
                    <a:pt x="0" y="11281"/>
                  </a:moveTo>
                  <a:lnTo>
                    <a:pt x="0" y="16509"/>
                  </a:lnTo>
                  <a:lnTo>
                    <a:pt x="468" y="16509"/>
                  </a:lnTo>
                  <a:lnTo>
                    <a:pt x="468" y="11281"/>
                  </a:lnTo>
                  <a:close/>
                  <a:moveTo>
                    <a:pt x="0" y="16977"/>
                  </a:moveTo>
                  <a:lnTo>
                    <a:pt x="0" y="22206"/>
                  </a:lnTo>
                  <a:lnTo>
                    <a:pt x="468" y="22206"/>
                  </a:lnTo>
                  <a:lnTo>
                    <a:pt x="468" y="16977"/>
                  </a:lnTo>
                  <a:close/>
                  <a:moveTo>
                    <a:pt x="0" y="22675"/>
                  </a:moveTo>
                  <a:lnTo>
                    <a:pt x="0" y="27902"/>
                  </a:lnTo>
                  <a:lnTo>
                    <a:pt x="468" y="27902"/>
                  </a:lnTo>
                  <a:lnTo>
                    <a:pt x="468" y="22675"/>
                  </a:lnTo>
                  <a:close/>
                  <a:moveTo>
                    <a:pt x="0" y="28371"/>
                  </a:moveTo>
                  <a:lnTo>
                    <a:pt x="0" y="33600"/>
                  </a:lnTo>
                  <a:lnTo>
                    <a:pt x="468" y="33600"/>
                  </a:lnTo>
                  <a:lnTo>
                    <a:pt x="468" y="28371"/>
                  </a:lnTo>
                  <a:close/>
                  <a:moveTo>
                    <a:pt x="0" y="34073"/>
                  </a:moveTo>
                  <a:lnTo>
                    <a:pt x="0" y="39296"/>
                  </a:lnTo>
                  <a:lnTo>
                    <a:pt x="468" y="39296"/>
                  </a:lnTo>
                  <a:lnTo>
                    <a:pt x="468" y="34073"/>
                  </a:lnTo>
                  <a:close/>
                  <a:moveTo>
                    <a:pt x="0" y="39770"/>
                  </a:moveTo>
                  <a:lnTo>
                    <a:pt x="0" y="42746"/>
                  </a:lnTo>
                  <a:lnTo>
                    <a:pt x="468" y="42746"/>
                  </a:lnTo>
                  <a:lnTo>
                    <a:pt x="468" y="39770"/>
                  </a:ln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6443950" y="4162625"/>
              <a:ext cx="11750" cy="1116775"/>
            </a:xfrm>
            <a:custGeom>
              <a:rect b="b" l="l" r="r" t="t"/>
              <a:pathLst>
                <a:path extrusionOk="0" h="44671" w="470">
                  <a:moveTo>
                    <a:pt x="469" y="1"/>
                  </a:moveTo>
                  <a:cubicBezTo>
                    <a:pt x="311" y="119"/>
                    <a:pt x="153" y="238"/>
                    <a:pt x="0" y="361"/>
                  </a:cubicBezTo>
                  <a:lnTo>
                    <a:pt x="0" y="1344"/>
                  </a:lnTo>
                  <a:lnTo>
                    <a:pt x="469" y="1344"/>
                  </a:lnTo>
                  <a:lnTo>
                    <a:pt x="469" y="1"/>
                  </a:lnTo>
                  <a:close/>
                  <a:moveTo>
                    <a:pt x="0" y="1812"/>
                  </a:moveTo>
                  <a:lnTo>
                    <a:pt x="0" y="7040"/>
                  </a:lnTo>
                  <a:lnTo>
                    <a:pt x="469" y="7040"/>
                  </a:lnTo>
                  <a:lnTo>
                    <a:pt x="469" y="1812"/>
                  </a:lnTo>
                  <a:close/>
                  <a:moveTo>
                    <a:pt x="0" y="7510"/>
                  </a:moveTo>
                  <a:lnTo>
                    <a:pt x="0" y="12737"/>
                  </a:lnTo>
                  <a:lnTo>
                    <a:pt x="469" y="12737"/>
                  </a:lnTo>
                  <a:lnTo>
                    <a:pt x="469" y="7510"/>
                  </a:lnTo>
                  <a:close/>
                  <a:moveTo>
                    <a:pt x="0" y="13206"/>
                  </a:moveTo>
                  <a:lnTo>
                    <a:pt x="0" y="18434"/>
                  </a:lnTo>
                  <a:lnTo>
                    <a:pt x="469" y="18434"/>
                  </a:lnTo>
                  <a:lnTo>
                    <a:pt x="469" y="13206"/>
                  </a:lnTo>
                  <a:close/>
                  <a:moveTo>
                    <a:pt x="0" y="18902"/>
                  </a:moveTo>
                  <a:lnTo>
                    <a:pt x="0" y="24131"/>
                  </a:lnTo>
                  <a:lnTo>
                    <a:pt x="469" y="24131"/>
                  </a:lnTo>
                  <a:lnTo>
                    <a:pt x="469" y="18902"/>
                  </a:lnTo>
                  <a:close/>
                  <a:moveTo>
                    <a:pt x="0" y="24600"/>
                  </a:moveTo>
                  <a:lnTo>
                    <a:pt x="0" y="29827"/>
                  </a:lnTo>
                  <a:lnTo>
                    <a:pt x="469" y="29827"/>
                  </a:lnTo>
                  <a:lnTo>
                    <a:pt x="469" y="24600"/>
                  </a:lnTo>
                  <a:close/>
                  <a:moveTo>
                    <a:pt x="0" y="30296"/>
                  </a:moveTo>
                  <a:lnTo>
                    <a:pt x="0" y="35525"/>
                  </a:lnTo>
                  <a:lnTo>
                    <a:pt x="469" y="35525"/>
                  </a:lnTo>
                  <a:lnTo>
                    <a:pt x="469" y="30296"/>
                  </a:lnTo>
                  <a:close/>
                  <a:moveTo>
                    <a:pt x="0" y="35998"/>
                  </a:moveTo>
                  <a:lnTo>
                    <a:pt x="0" y="41221"/>
                  </a:lnTo>
                  <a:lnTo>
                    <a:pt x="469" y="41221"/>
                  </a:lnTo>
                  <a:lnTo>
                    <a:pt x="469" y="35998"/>
                  </a:lnTo>
                  <a:close/>
                  <a:moveTo>
                    <a:pt x="0" y="41695"/>
                  </a:moveTo>
                  <a:lnTo>
                    <a:pt x="0" y="44671"/>
                  </a:lnTo>
                  <a:lnTo>
                    <a:pt x="469" y="44671"/>
                  </a:lnTo>
                  <a:lnTo>
                    <a:pt x="469" y="41695"/>
                  </a:ln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6849600" y="4196225"/>
              <a:ext cx="365200" cy="11725"/>
            </a:xfrm>
            <a:custGeom>
              <a:rect b="b" l="l" r="r" t="t"/>
              <a:pathLst>
                <a:path extrusionOk="0" h="469" w="14608">
                  <a:moveTo>
                    <a:pt x="470" y="0"/>
                  </a:moveTo>
                  <a:lnTo>
                    <a:pt x="1" y="468"/>
                  </a:lnTo>
                  <a:lnTo>
                    <a:pt x="14608" y="468"/>
                  </a:lnTo>
                  <a:cubicBezTo>
                    <a:pt x="14410" y="311"/>
                    <a:pt x="14213" y="153"/>
                    <a:pt x="14011" y="0"/>
                  </a:cubicBez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400875" y="4196225"/>
              <a:ext cx="238575" cy="11725"/>
            </a:xfrm>
            <a:custGeom>
              <a:rect b="b" l="l" r="r" t="t"/>
              <a:pathLst>
                <a:path extrusionOk="0" h="469" w="9543">
                  <a:moveTo>
                    <a:pt x="523" y="0"/>
                  </a:moveTo>
                  <a:cubicBezTo>
                    <a:pt x="345" y="153"/>
                    <a:pt x="174" y="311"/>
                    <a:pt x="1" y="468"/>
                  </a:cubicBezTo>
                  <a:lnTo>
                    <a:pt x="9543" y="468"/>
                  </a:lnTo>
                  <a:lnTo>
                    <a:pt x="9345" y="0"/>
                  </a:ln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707550" y="4338625"/>
              <a:ext cx="646700" cy="11750"/>
            </a:xfrm>
            <a:custGeom>
              <a:rect b="b" l="l" r="r" t="t"/>
              <a:pathLst>
                <a:path extrusionOk="0" h="470" w="25868">
                  <a:moveTo>
                    <a:pt x="470" y="0"/>
                  </a:moveTo>
                  <a:lnTo>
                    <a:pt x="1" y="470"/>
                  </a:lnTo>
                  <a:lnTo>
                    <a:pt x="25868" y="470"/>
                  </a:lnTo>
                  <a:cubicBezTo>
                    <a:pt x="25769" y="311"/>
                    <a:pt x="25665" y="158"/>
                    <a:pt x="25557" y="0"/>
                  </a:cubicBez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6311025" y="4338625"/>
              <a:ext cx="389150" cy="11750"/>
            </a:xfrm>
            <a:custGeom>
              <a:rect b="b" l="l" r="r" t="t"/>
              <a:pathLst>
                <a:path extrusionOk="0" h="470" w="15566">
                  <a:moveTo>
                    <a:pt x="109" y="0"/>
                  </a:moveTo>
                  <a:cubicBezTo>
                    <a:pt x="75" y="149"/>
                    <a:pt x="36" y="301"/>
                    <a:pt x="0" y="470"/>
                  </a:cubicBezTo>
                  <a:lnTo>
                    <a:pt x="15565" y="470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293975" y="4481025"/>
              <a:ext cx="1086575" cy="11750"/>
            </a:xfrm>
            <a:custGeom>
              <a:rect b="b" l="l" r="r" t="t"/>
              <a:pathLst>
                <a:path extrusionOk="0" h="470" w="43463">
                  <a:moveTo>
                    <a:pt x="36" y="1"/>
                  </a:moveTo>
                  <a:cubicBezTo>
                    <a:pt x="26" y="154"/>
                    <a:pt x="11" y="312"/>
                    <a:pt x="1" y="470"/>
                  </a:cubicBezTo>
                  <a:lnTo>
                    <a:pt x="43428" y="470"/>
                  </a:lnTo>
                  <a:cubicBezTo>
                    <a:pt x="43443" y="312"/>
                    <a:pt x="43452" y="154"/>
                    <a:pt x="43463" y="1"/>
                  </a:cubicBez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286450" y="4623475"/>
              <a:ext cx="1072875" cy="11725"/>
            </a:xfrm>
            <a:custGeom>
              <a:rect b="b" l="l" r="r" t="t"/>
              <a:pathLst>
                <a:path extrusionOk="0" h="469" w="42915">
                  <a:moveTo>
                    <a:pt x="21" y="0"/>
                  </a:moveTo>
                  <a:cubicBezTo>
                    <a:pt x="11" y="158"/>
                    <a:pt x="6" y="311"/>
                    <a:pt x="1" y="468"/>
                  </a:cubicBezTo>
                  <a:lnTo>
                    <a:pt x="42816" y="468"/>
                  </a:lnTo>
                  <a:cubicBezTo>
                    <a:pt x="42846" y="311"/>
                    <a:pt x="42880" y="158"/>
                    <a:pt x="42914" y="0"/>
                  </a:cubicBez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282525" y="4765875"/>
              <a:ext cx="1043475" cy="11750"/>
            </a:xfrm>
            <a:custGeom>
              <a:rect b="b" l="l" r="r" t="t"/>
              <a:pathLst>
                <a:path extrusionOk="0" h="470" w="41739">
                  <a:moveTo>
                    <a:pt x="10" y="1"/>
                  </a:moveTo>
                  <a:cubicBezTo>
                    <a:pt x="10" y="158"/>
                    <a:pt x="5" y="317"/>
                    <a:pt x="0" y="470"/>
                  </a:cubicBezTo>
                  <a:lnTo>
                    <a:pt x="41625" y="470"/>
                  </a:lnTo>
                  <a:cubicBezTo>
                    <a:pt x="41665" y="317"/>
                    <a:pt x="41704" y="158"/>
                    <a:pt x="41738" y="1"/>
                  </a:cubicBez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6280925" y="4908300"/>
              <a:ext cx="1015825" cy="11750"/>
            </a:xfrm>
            <a:custGeom>
              <a:rect b="b" l="l" r="r" t="t"/>
              <a:pathLst>
                <a:path extrusionOk="0" h="470" w="40633">
                  <a:moveTo>
                    <a:pt x="0" y="0"/>
                  </a:moveTo>
                  <a:lnTo>
                    <a:pt x="0" y="469"/>
                  </a:lnTo>
                  <a:lnTo>
                    <a:pt x="40588" y="469"/>
                  </a:lnTo>
                  <a:cubicBezTo>
                    <a:pt x="40597" y="321"/>
                    <a:pt x="40613" y="164"/>
                    <a:pt x="40633" y="0"/>
                  </a:cubicBez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6280650" y="5050725"/>
              <a:ext cx="1012025" cy="11875"/>
            </a:xfrm>
            <a:custGeom>
              <a:rect b="b" l="l" r="r" t="t"/>
              <a:pathLst>
                <a:path extrusionOk="0" h="475" w="40481">
                  <a:moveTo>
                    <a:pt x="1" y="1"/>
                  </a:moveTo>
                  <a:lnTo>
                    <a:pt x="1" y="474"/>
                  </a:lnTo>
                  <a:lnTo>
                    <a:pt x="40466" y="474"/>
                  </a:lnTo>
                  <a:cubicBezTo>
                    <a:pt x="40471" y="316"/>
                    <a:pt x="40476" y="158"/>
                    <a:pt x="40481" y="1"/>
                  </a:cubicBez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6281650" y="5193125"/>
              <a:ext cx="1005850" cy="11875"/>
            </a:xfrm>
            <a:custGeom>
              <a:rect b="b" l="l" r="r" t="t"/>
              <a:pathLst>
                <a:path extrusionOk="0" h="475" w="40234">
                  <a:moveTo>
                    <a:pt x="1" y="1"/>
                  </a:moveTo>
                  <a:cubicBezTo>
                    <a:pt x="1" y="163"/>
                    <a:pt x="6" y="322"/>
                    <a:pt x="6" y="475"/>
                  </a:cubicBezTo>
                  <a:lnTo>
                    <a:pt x="40213" y="475"/>
                  </a:lnTo>
                  <a:cubicBezTo>
                    <a:pt x="40219" y="322"/>
                    <a:pt x="40228" y="163"/>
                    <a:pt x="40233" y="1"/>
                  </a:cubicBezTo>
                  <a:close/>
                </a:path>
              </a:pathLst>
            </a:custGeom>
            <a:solidFill>
              <a:srgbClr val="498B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398775" y="3250125"/>
              <a:ext cx="586600" cy="721225"/>
            </a:xfrm>
            <a:custGeom>
              <a:rect b="b" l="l" r="r" t="t"/>
              <a:pathLst>
                <a:path extrusionOk="0" h="28849" w="23464">
                  <a:moveTo>
                    <a:pt x="15482" y="0"/>
                  </a:moveTo>
                  <a:lnTo>
                    <a:pt x="15482" y="0"/>
                  </a:lnTo>
                  <a:cubicBezTo>
                    <a:pt x="13833" y="1946"/>
                    <a:pt x="11053" y="2454"/>
                    <a:pt x="8506" y="2479"/>
                  </a:cubicBezTo>
                  <a:cubicBezTo>
                    <a:pt x="8448" y="2479"/>
                    <a:pt x="8391" y="2479"/>
                    <a:pt x="8333" y="2479"/>
                  </a:cubicBezTo>
                  <a:cubicBezTo>
                    <a:pt x="6958" y="2479"/>
                    <a:pt x="5569" y="2367"/>
                    <a:pt x="4261" y="1950"/>
                  </a:cubicBezTo>
                  <a:cubicBezTo>
                    <a:pt x="3505" y="1709"/>
                    <a:pt x="2785" y="1358"/>
                    <a:pt x="2143" y="898"/>
                  </a:cubicBezTo>
                  <a:cubicBezTo>
                    <a:pt x="1994" y="1347"/>
                    <a:pt x="1862" y="1807"/>
                    <a:pt x="1748" y="2301"/>
                  </a:cubicBezTo>
                  <a:cubicBezTo>
                    <a:pt x="0" y="9868"/>
                    <a:pt x="1955" y="21039"/>
                    <a:pt x="3017" y="26050"/>
                  </a:cubicBezTo>
                  <a:cubicBezTo>
                    <a:pt x="3357" y="27640"/>
                    <a:pt x="4740" y="28800"/>
                    <a:pt x="6364" y="28840"/>
                  </a:cubicBezTo>
                  <a:cubicBezTo>
                    <a:pt x="6597" y="28846"/>
                    <a:pt x="6839" y="28849"/>
                    <a:pt x="7086" y="28849"/>
                  </a:cubicBezTo>
                  <a:cubicBezTo>
                    <a:pt x="8739" y="28849"/>
                    <a:pt x="10667" y="28702"/>
                    <a:pt x="12135" y="28148"/>
                  </a:cubicBezTo>
                  <a:cubicBezTo>
                    <a:pt x="16054" y="26662"/>
                    <a:pt x="20067" y="24140"/>
                    <a:pt x="23464" y="18606"/>
                  </a:cubicBezTo>
                  <a:cubicBezTo>
                    <a:pt x="22634" y="17856"/>
                    <a:pt x="21953" y="16982"/>
                    <a:pt x="21726" y="15901"/>
                  </a:cubicBezTo>
                  <a:cubicBezTo>
                    <a:pt x="21593" y="15279"/>
                    <a:pt x="21627" y="14637"/>
                    <a:pt x="21677" y="14001"/>
                  </a:cubicBezTo>
                  <a:cubicBezTo>
                    <a:pt x="21880" y="11507"/>
                    <a:pt x="22353" y="9242"/>
                    <a:pt x="23138" y="6867"/>
                  </a:cubicBezTo>
                  <a:cubicBezTo>
                    <a:pt x="21983" y="6847"/>
                    <a:pt x="20843" y="6319"/>
                    <a:pt x="20082" y="5446"/>
                  </a:cubicBezTo>
                  <a:cubicBezTo>
                    <a:pt x="19322" y="4566"/>
                    <a:pt x="19110" y="3279"/>
                    <a:pt x="19258" y="2128"/>
                  </a:cubicBezTo>
                  <a:lnTo>
                    <a:pt x="19258" y="2128"/>
                  </a:lnTo>
                  <a:cubicBezTo>
                    <a:pt x="18710" y="3001"/>
                    <a:pt x="17747" y="3604"/>
                    <a:pt x="16720" y="3717"/>
                  </a:cubicBezTo>
                  <a:cubicBezTo>
                    <a:pt x="16631" y="3726"/>
                    <a:pt x="16540" y="3732"/>
                    <a:pt x="16449" y="3732"/>
                  </a:cubicBezTo>
                  <a:cubicBezTo>
                    <a:pt x="16288" y="3732"/>
                    <a:pt x="16126" y="3714"/>
                    <a:pt x="15975" y="3664"/>
                  </a:cubicBezTo>
                  <a:cubicBezTo>
                    <a:pt x="15314" y="3456"/>
                    <a:pt x="14943" y="2716"/>
                    <a:pt x="14938" y="2024"/>
                  </a:cubicBezTo>
                  <a:cubicBezTo>
                    <a:pt x="14933" y="1328"/>
                    <a:pt x="15200" y="637"/>
                    <a:pt x="15482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6452325" y="3059775"/>
              <a:ext cx="709800" cy="655500"/>
            </a:xfrm>
            <a:custGeom>
              <a:rect b="b" l="l" r="r" t="t"/>
              <a:pathLst>
                <a:path extrusionOk="0" h="26220" w="28392">
                  <a:moveTo>
                    <a:pt x="12755" y="1"/>
                  </a:moveTo>
                  <a:cubicBezTo>
                    <a:pt x="7633" y="1"/>
                    <a:pt x="2147" y="1900"/>
                    <a:pt x="1" y="8512"/>
                  </a:cubicBezTo>
                  <a:cubicBezTo>
                    <a:pt x="643" y="8972"/>
                    <a:pt x="1363" y="9323"/>
                    <a:pt x="2119" y="9564"/>
                  </a:cubicBezTo>
                  <a:cubicBezTo>
                    <a:pt x="3427" y="9981"/>
                    <a:pt x="4816" y="10093"/>
                    <a:pt x="6191" y="10093"/>
                  </a:cubicBezTo>
                  <a:cubicBezTo>
                    <a:pt x="6249" y="10093"/>
                    <a:pt x="6306" y="10093"/>
                    <a:pt x="6364" y="10093"/>
                  </a:cubicBezTo>
                  <a:cubicBezTo>
                    <a:pt x="8911" y="10068"/>
                    <a:pt x="11691" y="9560"/>
                    <a:pt x="13340" y="7614"/>
                  </a:cubicBezTo>
                  <a:lnTo>
                    <a:pt x="13340" y="7614"/>
                  </a:lnTo>
                  <a:cubicBezTo>
                    <a:pt x="13058" y="8251"/>
                    <a:pt x="12791" y="8942"/>
                    <a:pt x="12796" y="9638"/>
                  </a:cubicBezTo>
                  <a:cubicBezTo>
                    <a:pt x="12801" y="10330"/>
                    <a:pt x="13172" y="11070"/>
                    <a:pt x="13833" y="11278"/>
                  </a:cubicBezTo>
                  <a:cubicBezTo>
                    <a:pt x="13984" y="11328"/>
                    <a:pt x="14146" y="11346"/>
                    <a:pt x="14307" y="11346"/>
                  </a:cubicBezTo>
                  <a:cubicBezTo>
                    <a:pt x="14398" y="11346"/>
                    <a:pt x="14489" y="11340"/>
                    <a:pt x="14578" y="11331"/>
                  </a:cubicBezTo>
                  <a:cubicBezTo>
                    <a:pt x="15605" y="11218"/>
                    <a:pt x="16568" y="10615"/>
                    <a:pt x="17116" y="9742"/>
                  </a:cubicBezTo>
                  <a:lnTo>
                    <a:pt x="17116" y="9742"/>
                  </a:lnTo>
                  <a:cubicBezTo>
                    <a:pt x="16968" y="10893"/>
                    <a:pt x="17180" y="12180"/>
                    <a:pt x="17940" y="13060"/>
                  </a:cubicBezTo>
                  <a:cubicBezTo>
                    <a:pt x="18701" y="13933"/>
                    <a:pt x="19841" y="14461"/>
                    <a:pt x="20996" y="14481"/>
                  </a:cubicBezTo>
                  <a:cubicBezTo>
                    <a:pt x="20211" y="16856"/>
                    <a:pt x="19738" y="19121"/>
                    <a:pt x="19535" y="21615"/>
                  </a:cubicBezTo>
                  <a:cubicBezTo>
                    <a:pt x="19485" y="22251"/>
                    <a:pt x="19451" y="22893"/>
                    <a:pt x="19584" y="23515"/>
                  </a:cubicBezTo>
                  <a:cubicBezTo>
                    <a:pt x="19811" y="24596"/>
                    <a:pt x="20492" y="25470"/>
                    <a:pt x="21322" y="26220"/>
                  </a:cubicBezTo>
                  <a:cubicBezTo>
                    <a:pt x="22462" y="24363"/>
                    <a:pt x="23538" y="22167"/>
                    <a:pt x="24511" y="19551"/>
                  </a:cubicBezTo>
                  <a:cubicBezTo>
                    <a:pt x="28391" y="9164"/>
                    <a:pt x="23573" y="1715"/>
                    <a:pt x="17314" y="467"/>
                  </a:cubicBezTo>
                  <a:cubicBezTo>
                    <a:pt x="15903" y="184"/>
                    <a:pt x="14346" y="1"/>
                    <a:pt x="12755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6941550" y="3522100"/>
              <a:ext cx="166850" cy="208150"/>
            </a:xfrm>
            <a:custGeom>
              <a:rect b="b" l="l" r="r" t="t"/>
              <a:pathLst>
                <a:path extrusionOk="0" h="8326" w="6674">
                  <a:moveTo>
                    <a:pt x="4353" y="0"/>
                  </a:moveTo>
                  <a:cubicBezTo>
                    <a:pt x="4141" y="0"/>
                    <a:pt x="3912" y="35"/>
                    <a:pt x="3668" y="110"/>
                  </a:cubicBezTo>
                  <a:cubicBezTo>
                    <a:pt x="2350" y="515"/>
                    <a:pt x="1388" y="1981"/>
                    <a:pt x="800" y="3359"/>
                  </a:cubicBezTo>
                  <a:cubicBezTo>
                    <a:pt x="340" y="4419"/>
                    <a:pt x="0" y="5569"/>
                    <a:pt x="153" y="6597"/>
                  </a:cubicBezTo>
                  <a:cubicBezTo>
                    <a:pt x="299" y="7541"/>
                    <a:pt x="977" y="8326"/>
                    <a:pt x="1882" y="8326"/>
                  </a:cubicBezTo>
                  <a:cubicBezTo>
                    <a:pt x="1956" y="8326"/>
                    <a:pt x="2031" y="8321"/>
                    <a:pt x="2108" y="8310"/>
                  </a:cubicBezTo>
                  <a:cubicBezTo>
                    <a:pt x="2562" y="8246"/>
                    <a:pt x="3012" y="8003"/>
                    <a:pt x="3427" y="7717"/>
                  </a:cubicBezTo>
                  <a:cubicBezTo>
                    <a:pt x="4744" y="6789"/>
                    <a:pt x="5786" y="5308"/>
                    <a:pt x="6211" y="3758"/>
                  </a:cubicBezTo>
                  <a:cubicBezTo>
                    <a:pt x="6673" y="2062"/>
                    <a:pt x="5988" y="0"/>
                    <a:pt x="4353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6969575" y="3547550"/>
              <a:ext cx="114525" cy="154800"/>
            </a:xfrm>
            <a:custGeom>
              <a:rect b="b" l="l" r="r" t="t"/>
              <a:pathLst>
                <a:path extrusionOk="0" h="6192" w="4581">
                  <a:moveTo>
                    <a:pt x="3317" y="1"/>
                  </a:moveTo>
                  <a:cubicBezTo>
                    <a:pt x="3293" y="1"/>
                    <a:pt x="3263" y="1"/>
                    <a:pt x="3238" y="5"/>
                  </a:cubicBezTo>
                  <a:cubicBezTo>
                    <a:pt x="2967" y="24"/>
                    <a:pt x="2691" y="168"/>
                    <a:pt x="2443" y="346"/>
                  </a:cubicBezTo>
                  <a:cubicBezTo>
                    <a:pt x="1530" y="1013"/>
                    <a:pt x="1026" y="2152"/>
                    <a:pt x="592" y="3214"/>
                  </a:cubicBezTo>
                  <a:cubicBezTo>
                    <a:pt x="558" y="3298"/>
                    <a:pt x="523" y="3382"/>
                    <a:pt x="533" y="3466"/>
                  </a:cubicBezTo>
                  <a:cubicBezTo>
                    <a:pt x="538" y="3540"/>
                    <a:pt x="582" y="3594"/>
                    <a:pt x="627" y="3644"/>
                  </a:cubicBezTo>
                  <a:cubicBezTo>
                    <a:pt x="839" y="3900"/>
                    <a:pt x="1056" y="4157"/>
                    <a:pt x="1269" y="4414"/>
                  </a:cubicBezTo>
                  <a:cubicBezTo>
                    <a:pt x="1372" y="4542"/>
                    <a:pt x="1486" y="4700"/>
                    <a:pt x="1431" y="4893"/>
                  </a:cubicBezTo>
                  <a:cubicBezTo>
                    <a:pt x="1402" y="4991"/>
                    <a:pt x="1328" y="5080"/>
                    <a:pt x="1258" y="5159"/>
                  </a:cubicBezTo>
                  <a:cubicBezTo>
                    <a:pt x="898" y="5554"/>
                    <a:pt x="459" y="5865"/>
                    <a:pt x="0" y="6037"/>
                  </a:cubicBezTo>
                  <a:cubicBezTo>
                    <a:pt x="0" y="6037"/>
                    <a:pt x="286" y="6191"/>
                    <a:pt x="765" y="6191"/>
                  </a:cubicBezTo>
                  <a:cubicBezTo>
                    <a:pt x="1283" y="6191"/>
                    <a:pt x="2014" y="6013"/>
                    <a:pt x="2853" y="5273"/>
                  </a:cubicBezTo>
                  <a:cubicBezTo>
                    <a:pt x="4473" y="3841"/>
                    <a:pt x="4580" y="1630"/>
                    <a:pt x="4580" y="1630"/>
                  </a:cubicBezTo>
                  <a:cubicBezTo>
                    <a:pt x="4492" y="1234"/>
                    <a:pt x="4393" y="835"/>
                    <a:pt x="4186" y="514"/>
                  </a:cubicBezTo>
                  <a:cubicBezTo>
                    <a:pt x="3994" y="218"/>
                    <a:pt x="3682" y="1"/>
                    <a:pt x="3317" y="1"/>
                  </a:cubicBezTo>
                  <a:close/>
                </a:path>
              </a:pathLst>
            </a:custGeom>
            <a:solidFill>
              <a:srgbClr val="FF4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969575" y="3541075"/>
              <a:ext cx="114525" cy="157425"/>
            </a:xfrm>
            <a:custGeom>
              <a:rect b="b" l="l" r="r" t="t"/>
              <a:pathLst>
                <a:path extrusionOk="0" h="6297" w="4581">
                  <a:moveTo>
                    <a:pt x="849" y="3654"/>
                  </a:moveTo>
                  <a:cubicBezTo>
                    <a:pt x="850" y="3654"/>
                    <a:pt x="855" y="3661"/>
                    <a:pt x="859" y="3672"/>
                  </a:cubicBezTo>
                  <a:lnTo>
                    <a:pt x="859" y="3672"/>
                  </a:lnTo>
                  <a:lnTo>
                    <a:pt x="854" y="3666"/>
                  </a:lnTo>
                  <a:cubicBezTo>
                    <a:pt x="849" y="3658"/>
                    <a:pt x="848" y="3654"/>
                    <a:pt x="849" y="3654"/>
                  </a:cubicBezTo>
                  <a:close/>
                  <a:moveTo>
                    <a:pt x="3256" y="0"/>
                  </a:moveTo>
                  <a:cubicBezTo>
                    <a:pt x="3111" y="0"/>
                    <a:pt x="2967" y="25"/>
                    <a:pt x="2839" y="67"/>
                  </a:cubicBezTo>
                  <a:cubicBezTo>
                    <a:pt x="1861" y="417"/>
                    <a:pt x="1278" y="1242"/>
                    <a:pt x="844" y="2037"/>
                  </a:cubicBezTo>
                  <a:cubicBezTo>
                    <a:pt x="636" y="2441"/>
                    <a:pt x="463" y="2856"/>
                    <a:pt x="301" y="3266"/>
                  </a:cubicBezTo>
                  <a:cubicBezTo>
                    <a:pt x="276" y="3370"/>
                    <a:pt x="192" y="3468"/>
                    <a:pt x="197" y="3735"/>
                  </a:cubicBezTo>
                  <a:cubicBezTo>
                    <a:pt x="207" y="3878"/>
                    <a:pt x="281" y="3997"/>
                    <a:pt x="335" y="4060"/>
                  </a:cubicBezTo>
                  <a:lnTo>
                    <a:pt x="454" y="4193"/>
                  </a:lnTo>
                  <a:cubicBezTo>
                    <a:pt x="597" y="4357"/>
                    <a:pt x="750" y="4519"/>
                    <a:pt x="898" y="4678"/>
                  </a:cubicBezTo>
                  <a:lnTo>
                    <a:pt x="1115" y="4904"/>
                  </a:lnTo>
                  <a:cubicBezTo>
                    <a:pt x="1169" y="4969"/>
                    <a:pt x="1194" y="5018"/>
                    <a:pt x="1204" y="5047"/>
                  </a:cubicBezTo>
                  <a:cubicBezTo>
                    <a:pt x="1249" y="5107"/>
                    <a:pt x="1105" y="5304"/>
                    <a:pt x="973" y="5457"/>
                  </a:cubicBezTo>
                  <a:cubicBezTo>
                    <a:pt x="706" y="5783"/>
                    <a:pt x="380" y="6065"/>
                    <a:pt x="0" y="6296"/>
                  </a:cubicBezTo>
                  <a:cubicBezTo>
                    <a:pt x="440" y="6213"/>
                    <a:pt x="854" y="6000"/>
                    <a:pt x="1219" y="5714"/>
                  </a:cubicBezTo>
                  <a:cubicBezTo>
                    <a:pt x="1313" y="5640"/>
                    <a:pt x="1392" y="5571"/>
                    <a:pt x="1481" y="5477"/>
                  </a:cubicBezTo>
                  <a:cubicBezTo>
                    <a:pt x="1570" y="5389"/>
                    <a:pt x="1673" y="5241"/>
                    <a:pt x="1684" y="5052"/>
                  </a:cubicBezTo>
                  <a:cubicBezTo>
                    <a:pt x="1693" y="4860"/>
                    <a:pt x="1609" y="4703"/>
                    <a:pt x="1540" y="4594"/>
                  </a:cubicBezTo>
                  <a:lnTo>
                    <a:pt x="1338" y="4312"/>
                  </a:lnTo>
                  <a:cubicBezTo>
                    <a:pt x="1210" y="4134"/>
                    <a:pt x="1076" y="3956"/>
                    <a:pt x="943" y="3784"/>
                  </a:cubicBezTo>
                  <a:lnTo>
                    <a:pt x="871" y="3688"/>
                  </a:lnTo>
                  <a:lnTo>
                    <a:pt x="871" y="3688"/>
                  </a:lnTo>
                  <a:cubicBezTo>
                    <a:pt x="882" y="3662"/>
                    <a:pt x="906" y="3596"/>
                    <a:pt x="937" y="3532"/>
                  </a:cubicBezTo>
                  <a:cubicBezTo>
                    <a:pt x="1115" y="3133"/>
                    <a:pt x="1288" y="2742"/>
                    <a:pt x="1491" y="2372"/>
                  </a:cubicBezTo>
                  <a:cubicBezTo>
                    <a:pt x="1678" y="1997"/>
                    <a:pt x="1896" y="1646"/>
                    <a:pt x="2152" y="1340"/>
                  </a:cubicBezTo>
                  <a:cubicBezTo>
                    <a:pt x="2399" y="1030"/>
                    <a:pt x="2714" y="757"/>
                    <a:pt x="3035" y="600"/>
                  </a:cubicBezTo>
                  <a:cubicBezTo>
                    <a:pt x="3147" y="544"/>
                    <a:pt x="3264" y="516"/>
                    <a:pt x="3381" y="516"/>
                  </a:cubicBezTo>
                  <a:cubicBezTo>
                    <a:pt x="3587" y="516"/>
                    <a:pt x="3794" y="603"/>
                    <a:pt x="3974" y="782"/>
                  </a:cubicBezTo>
                  <a:cubicBezTo>
                    <a:pt x="4250" y="1054"/>
                    <a:pt x="4409" y="1479"/>
                    <a:pt x="4580" y="1889"/>
                  </a:cubicBezTo>
                  <a:cubicBezTo>
                    <a:pt x="4561" y="1449"/>
                    <a:pt x="4516" y="990"/>
                    <a:pt x="4250" y="561"/>
                  </a:cubicBezTo>
                  <a:cubicBezTo>
                    <a:pt x="4112" y="353"/>
                    <a:pt x="3910" y="171"/>
                    <a:pt x="3648" y="71"/>
                  </a:cubicBezTo>
                  <a:cubicBezTo>
                    <a:pt x="3524" y="22"/>
                    <a:pt x="3390" y="0"/>
                    <a:pt x="3256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6659775" y="3794875"/>
              <a:ext cx="244025" cy="225875"/>
            </a:xfrm>
            <a:custGeom>
              <a:rect b="b" l="l" r="r" t="t"/>
              <a:pathLst>
                <a:path extrusionOk="0" h="9035" w="9761">
                  <a:moveTo>
                    <a:pt x="9761" y="1"/>
                  </a:moveTo>
                  <a:cubicBezTo>
                    <a:pt x="9760" y="1"/>
                    <a:pt x="8086" y="2592"/>
                    <a:pt x="4686" y="4882"/>
                  </a:cubicBezTo>
                  <a:cubicBezTo>
                    <a:pt x="3131" y="5934"/>
                    <a:pt x="46" y="6699"/>
                    <a:pt x="46" y="6699"/>
                  </a:cubicBezTo>
                  <a:lnTo>
                    <a:pt x="1" y="9034"/>
                  </a:lnTo>
                  <a:cubicBezTo>
                    <a:pt x="1" y="9034"/>
                    <a:pt x="2761" y="8185"/>
                    <a:pt x="5347" y="6221"/>
                  </a:cubicBezTo>
                  <a:cubicBezTo>
                    <a:pt x="7934" y="4260"/>
                    <a:pt x="9760" y="1"/>
                    <a:pt x="9761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6482325" y="3502000"/>
              <a:ext cx="37400" cy="62000"/>
            </a:xfrm>
            <a:custGeom>
              <a:rect b="b" l="l" r="r" t="t"/>
              <a:pathLst>
                <a:path extrusionOk="0" h="2480" w="1496">
                  <a:moveTo>
                    <a:pt x="751" y="1"/>
                  </a:moveTo>
                  <a:cubicBezTo>
                    <a:pt x="336" y="1"/>
                    <a:pt x="1" y="559"/>
                    <a:pt x="1" y="1240"/>
                  </a:cubicBezTo>
                  <a:cubicBezTo>
                    <a:pt x="1" y="1926"/>
                    <a:pt x="336" y="2479"/>
                    <a:pt x="751" y="2479"/>
                  </a:cubicBezTo>
                  <a:cubicBezTo>
                    <a:pt x="1161" y="2479"/>
                    <a:pt x="1496" y="1926"/>
                    <a:pt x="1496" y="1240"/>
                  </a:cubicBezTo>
                  <a:cubicBezTo>
                    <a:pt x="1496" y="559"/>
                    <a:pt x="1161" y="1"/>
                    <a:pt x="751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701250" y="3547175"/>
              <a:ext cx="37425" cy="61975"/>
            </a:xfrm>
            <a:custGeom>
              <a:rect b="b" l="l" r="r" t="t"/>
              <a:pathLst>
                <a:path extrusionOk="0" h="2479" w="1497">
                  <a:moveTo>
                    <a:pt x="751" y="0"/>
                  </a:moveTo>
                  <a:cubicBezTo>
                    <a:pt x="337" y="0"/>
                    <a:pt x="0" y="554"/>
                    <a:pt x="0" y="1240"/>
                  </a:cubicBezTo>
                  <a:cubicBezTo>
                    <a:pt x="0" y="1921"/>
                    <a:pt x="337" y="2479"/>
                    <a:pt x="751" y="2479"/>
                  </a:cubicBezTo>
                  <a:cubicBezTo>
                    <a:pt x="1161" y="2479"/>
                    <a:pt x="1497" y="1921"/>
                    <a:pt x="1497" y="1240"/>
                  </a:cubicBezTo>
                  <a:cubicBezTo>
                    <a:pt x="1497" y="554"/>
                    <a:pt x="1161" y="0"/>
                    <a:pt x="751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526500" y="3522975"/>
              <a:ext cx="90500" cy="213725"/>
            </a:xfrm>
            <a:custGeom>
              <a:rect b="b" l="l" r="r" t="t"/>
              <a:pathLst>
                <a:path extrusionOk="0" h="8549" w="3620">
                  <a:moveTo>
                    <a:pt x="3235" y="0"/>
                  </a:moveTo>
                  <a:lnTo>
                    <a:pt x="3235" y="0"/>
                  </a:lnTo>
                  <a:cubicBezTo>
                    <a:pt x="2677" y="460"/>
                    <a:pt x="2198" y="1013"/>
                    <a:pt x="1788" y="1610"/>
                  </a:cubicBezTo>
                  <a:cubicBezTo>
                    <a:pt x="1378" y="2212"/>
                    <a:pt x="1037" y="2864"/>
                    <a:pt x="770" y="3545"/>
                  </a:cubicBezTo>
                  <a:cubicBezTo>
                    <a:pt x="232" y="4908"/>
                    <a:pt x="0" y="6398"/>
                    <a:pt x="100" y="7860"/>
                  </a:cubicBezTo>
                  <a:lnTo>
                    <a:pt x="125" y="8166"/>
                  </a:lnTo>
                  <a:lnTo>
                    <a:pt x="371" y="8235"/>
                  </a:lnTo>
                  <a:cubicBezTo>
                    <a:pt x="1121" y="8434"/>
                    <a:pt x="1895" y="8549"/>
                    <a:pt x="2664" y="8549"/>
                  </a:cubicBezTo>
                  <a:cubicBezTo>
                    <a:pt x="2984" y="8549"/>
                    <a:pt x="3303" y="8529"/>
                    <a:pt x="3620" y="8487"/>
                  </a:cubicBezTo>
                  <a:cubicBezTo>
                    <a:pt x="2682" y="8220"/>
                    <a:pt x="1781" y="7941"/>
                    <a:pt x="916" y="7597"/>
                  </a:cubicBezTo>
                  <a:lnTo>
                    <a:pt x="916" y="7597"/>
                  </a:lnTo>
                  <a:cubicBezTo>
                    <a:pt x="1009" y="6319"/>
                    <a:pt x="1250" y="5067"/>
                    <a:pt x="1620" y="3841"/>
                  </a:cubicBezTo>
                  <a:cubicBezTo>
                    <a:pt x="1818" y="3190"/>
                    <a:pt x="2055" y="2548"/>
                    <a:pt x="2326" y="1907"/>
                  </a:cubicBezTo>
                  <a:cubicBezTo>
                    <a:pt x="2597" y="1269"/>
                    <a:pt x="2909" y="643"/>
                    <a:pt x="3235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434425" y="3379825"/>
              <a:ext cx="147775" cy="93325"/>
            </a:xfrm>
            <a:custGeom>
              <a:rect b="b" l="l" r="r" t="t"/>
              <a:pathLst>
                <a:path extrusionOk="0" h="3733" w="5911">
                  <a:moveTo>
                    <a:pt x="5887" y="0"/>
                  </a:moveTo>
                  <a:cubicBezTo>
                    <a:pt x="3417" y="0"/>
                    <a:pt x="1039" y="1489"/>
                    <a:pt x="1" y="3732"/>
                  </a:cubicBezTo>
                  <a:cubicBezTo>
                    <a:pt x="1080" y="2497"/>
                    <a:pt x="2726" y="1785"/>
                    <a:pt x="4366" y="1785"/>
                  </a:cubicBezTo>
                  <a:cubicBezTo>
                    <a:pt x="4789" y="1785"/>
                    <a:pt x="5211" y="1832"/>
                    <a:pt x="5624" y="1930"/>
                  </a:cubicBezTo>
                  <a:cubicBezTo>
                    <a:pt x="5762" y="1319"/>
                    <a:pt x="5856" y="622"/>
                    <a:pt x="5911" y="0"/>
                  </a:cubicBezTo>
                  <a:cubicBezTo>
                    <a:pt x="5903" y="0"/>
                    <a:pt x="5895" y="0"/>
                    <a:pt x="5887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679300" y="3392175"/>
              <a:ext cx="135525" cy="118850"/>
            </a:xfrm>
            <a:custGeom>
              <a:rect b="b" l="l" r="r" t="t"/>
              <a:pathLst>
                <a:path extrusionOk="0" h="4754" w="5421">
                  <a:moveTo>
                    <a:pt x="429" y="0"/>
                  </a:moveTo>
                  <a:cubicBezTo>
                    <a:pt x="247" y="612"/>
                    <a:pt x="148" y="1204"/>
                    <a:pt x="0" y="1826"/>
                  </a:cubicBezTo>
                  <a:cubicBezTo>
                    <a:pt x="1042" y="2029"/>
                    <a:pt x="2083" y="2270"/>
                    <a:pt x="3040" y="2721"/>
                  </a:cubicBezTo>
                  <a:cubicBezTo>
                    <a:pt x="4004" y="3170"/>
                    <a:pt x="4883" y="3840"/>
                    <a:pt x="5421" y="4754"/>
                  </a:cubicBezTo>
                  <a:cubicBezTo>
                    <a:pt x="4640" y="2537"/>
                    <a:pt x="2621" y="844"/>
                    <a:pt x="429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523525" y="3810375"/>
              <a:ext cx="80375" cy="32150"/>
            </a:xfrm>
            <a:custGeom>
              <a:rect b="b" l="l" r="r" t="t"/>
              <a:pathLst>
                <a:path extrusionOk="0" h="1286" w="3215">
                  <a:moveTo>
                    <a:pt x="1171" y="0"/>
                  </a:moveTo>
                  <a:cubicBezTo>
                    <a:pt x="557" y="0"/>
                    <a:pt x="102" y="159"/>
                    <a:pt x="55" y="427"/>
                  </a:cubicBezTo>
                  <a:cubicBezTo>
                    <a:pt x="1" y="728"/>
                    <a:pt x="485" y="1078"/>
                    <a:pt x="1185" y="1286"/>
                  </a:cubicBezTo>
                  <a:cubicBezTo>
                    <a:pt x="1764" y="846"/>
                    <a:pt x="2484" y="589"/>
                    <a:pt x="3215" y="570"/>
                  </a:cubicBezTo>
                  <a:cubicBezTo>
                    <a:pt x="2928" y="358"/>
                    <a:pt x="2450" y="165"/>
                    <a:pt x="1896" y="67"/>
                  </a:cubicBezTo>
                  <a:cubicBezTo>
                    <a:pt x="1641" y="21"/>
                    <a:pt x="1396" y="0"/>
                    <a:pt x="1171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553150" y="3824625"/>
              <a:ext cx="58675" cy="22400"/>
            </a:xfrm>
            <a:custGeom>
              <a:rect b="b" l="l" r="r" t="t"/>
              <a:pathLst>
                <a:path extrusionOk="0" h="896" w="2347">
                  <a:moveTo>
                    <a:pt x="2030" y="0"/>
                  </a:moveTo>
                  <a:cubicBezTo>
                    <a:pt x="1299" y="19"/>
                    <a:pt x="579" y="276"/>
                    <a:pt x="0" y="716"/>
                  </a:cubicBezTo>
                  <a:cubicBezTo>
                    <a:pt x="149" y="759"/>
                    <a:pt x="307" y="800"/>
                    <a:pt x="474" y="829"/>
                  </a:cubicBezTo>
                  <a:cubicBezTo>
                    <a:pt x="729" y="874"/>
                    <a:pt x="975" y="895"/>
                    <a:pt x="1199" y="895"/>
                  </a:cubicBezTo>
                  <a:cubicBezTo>
                    <a:pt x="1814" y="895"/>
                    <a:pt x="2269" y="737"/>
                    <a:pt x="2317" y="469"/>
                  </a:cubicBezTo>
                  <a:cubicBezTo>
                    <a:pt x="2346" y="315"/>
                    <a:pt x="2233" y="153"/>
                    <a:pt x="2030" y="0"/>
                  </a:cubicBezTo>
                  <a:close/>
                </a:path>
              </a:pathLst>
            </a:custGeom>
            <a:solidFill>
              <a:srgbClr val="FF4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5867000" y="4032850"/>
              <a:ext cx="1318425" cy="1162425"/>
            </a:xfrm>
            <a:custGeom>
              <a:rect b="b" l="l" r="r" t="t"/>
              <a:pathLst>
                <a:path extrusionOk="0" h="46497" w="52737">
                  <a:moveTo>
                    <a:pt x="2552" y="1"/>
                  </a:moveTo>
                  <a:cubicBezTo>
                    <a:pt x="2516" y="1"/>
                    <a:pt x="2482" y="5"/>
                    <a:pt x="2448" y="13"/>
                  </a:cubicBezTo>
                  <a:cubicBezTo>
                    <a:pt x="978" y="364"/>
                    <a:pt x="0" y="5256"/>
                    <a:pt x="898" y="8514"/>
                  </a:cubicBezTo>
                  <a:cubicBezTo>
                    <a:pt x="1796" y="11778"/>
                    <a:pt x="3179" y="14467"/>
                    <a:pt x="4646" y="15282"/>
                  </a:cubicBezTo>
                  <a:cubicBezTo>
                    <a:pt x="6116" y="16096"/>
                    <a:pt x="16464" y="18215"/>
                    <a:pt x="16464" y="18215"/>
                  </a:cubicBezTo>
                  <a:cubicBezTo>
                    <a:pt x="16464" y="18215"/>
                    <a:pt x="27467" y="32150"/>
                    <a:pt x="30320" y="35166"/>
                  </a:cubicBezTo>
                  <a:cubicBezTo>
                    <a:pt x="33174" y="38183"/>
                    <a:pt x="43037" y="46496"/>
                    <a:pt x="43037" y="46496"/>
                  </a:cubicBezTo>
                  <a:lnTo>
                    <a:pt x="52736" y="36228"/>
                  </a:lnTo>
                  <a:cubicBezTo>
                    <a:pt x="52736" y="36228"/>
                    <a:pt x="49799" y="31987"/>
                    <a:pt x="46783" y="28971"/>
                  </a:cubicBezTo>
                  <a:cubicBezTo>
                    <a:pt x="43767" y="25959"/>
                    <a:pt x="41472" y="24671"/>
                    <a:pt x="41472" y="24671"/>
                  </a:cubicBezTo>
                  <a:lnTo>
                    <a:pt x="38045" y="29233"/>
                  </a:lnTo>
                  <a:lnTo>
                    <a:pt x="16571" y="12122"/>
                  </a:lnTo>
                  <a:cubicBezTo>
                    <a:pt x="16571" y="12122"/>
                    <a:pt x="10761" y="10149"/>
                    <a:pt x="9132" y="8677"/>
                  </a:cubicBezTo>
                  <a:cubicBezTo>
                    <a:pt x="7536" y="7244"/>
                    <a:pt x="4078" y="1"/>
                    <a:pt x="2552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860600" y="4293450"/>
              <a:ext cx="338025" cy="413725"/>
            </a:xfrm>
            <a:custGeom>
              <a:rect b="b" l="l" r="r" t="t"/>
              <a:pathLst>
                <a:path extrusionOk="0" h="16549" w="13521">
                  <a:moveTo>
                    <a:pt x="13521" y="1"/>
                  </a:moveTo>
                  <a:lnTo>
                    <a:pt x="13521" y="1"/>
                  </a:lnTo>
                  <a:cubicBezTo>
                    <a:pt x="11882" y="771"/>
                    <a:pt x="10367" y="1807"/>
                    <a:pt x="9009" y="3042"/>
                  </a:cubicBezTo>
                  <a:cubicBezTo>
                    <a:pt x="8323" y="3649"/>
                    <a:pt x="7711" y="4359"/>
                    <a:pt x="7148" y="5075"/>
                  </a:cubicBezTo>
                  <a:cubicBezTo>
                    <a:pt x="6590" y="5791"/>
                    <a:pt x="6066" y="6526"/>
                    <a:pt x="5544" y="7262"/>
                  </a:cubicBezTo>
                  <a:cubicBezTo>
                    <a:pt x="4526" y="8753"/>
                    <a:pt x="3544" y="10263"/>
                    <a:pt x="2616" y="11809"/>
                  </a:cubicBezTo>
                  <a:cubicBezTo>
                    <a:pt x="1689" y="13354"/>
                    <a:pt x="800" y="14924"/>
                    <a:pt x="0" y="16548"/>
                  </a:cubicBezTo>
                  <a:cubicBezTo>
                    <a:pt x="1135" y="15136"/>
                    <a:pt x="2202" y="13685"/>
                    <a:pt x="3243" y="12224"/>
                  </a:cubicBezTo>
                  <a:cubicBezTo>
                    <a:pt x="4295" y="10762"/>
                    <a:pt x="5312" y="9281"/>
                    <a:pt x="6339" y="7815"/>
                  </a:cubicBezTo>
                  <a:cubicBezTo>
                    <a:pt x="6842" y="7075"/>
                    <a:pt x="7355" y="6339"/>
                    <a:pt x="7879" y="5624"/>
                  </a:cubicBezTo>
                  <a:cubicBezTo>
                    <a:pt x="8387" y="4893"/>
                    <a:pt x="8939" y="4227"/>
                    <a:pt x="9538" y="3575"/>
                  </a:cubicBezTo>
                  <a:cubicBezTo>
                    <a:pt x="10746" y="2286"/>
                    <a:pt x="12099" y="1111"/>
                    <a:pt x="13521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127400" y="4793625"/>
              <a:ext cx="174275" cy="206275"/>
            </a:xfrm>
            <a:custGeom>
              <a:rect b="b" l="l" r="r" t="t"/>
              <a:pathLst>
                <a:path extrusionOk="0" h="8251" w="6971">
                  <a:moveTo>
                    <a:pt x="6971" y="1"/>
                  </a:moveTo>
                  <a:lnTo>
                    <a:pt x="6971" y="1"/>
                  </a:lnTo>
                  <a:cubicBezTo>
                    <a:pt x="6235" y="559"/>
                    <a:pt x="5579" y="1176"/>
                    <a:pt x="4942" y="1818"/>
                  </a:cubicBezTo>
                  <a:cubicBezTo>
                    <a:pt x="4305" y="2459"/>
                    <a:pt x="3698" y="3126"/>
                    <a:pt x="3115" y="3812"/>
                  </a:cubicBezTo>
                  <a:cubicBezTo>
                    <a:pt x="2533" y="4498"/>
                    <a:pt x="1985" y="5209"/>
                    <a:pt x="1457" y="5945"/>
                  </a:cubicBezTo>
                  <a:cubicBezTo>
                    <a:pt x="928" y="6676"/>
                    <a:pt x="430" y="7430"/>
                    <a:pt x="1" y="8250"/>
                  </a:cubicBezTo>
                  <a:cubicBezTo>
                    <a:pt x="736" y="7692"/>
                    <a:pt x="1398" y="7070"/>
                    <a:pt x="2029" y="6428"/>
                  </a:cubicBezTo>
                  <a:cubicBezTo>
                    <a:pt x="2666" y="5787"/>
                    <a:pt x="3273" y="5125"/>
                    <a:pt x="3856" y="4434"/>
                  </a:cubicBezTo>
                  <a:cubicBezTo>
                    <a:pt x="4439" y="3748"/>
                    <a:pt x="4986" y="3037"/>
                    <a:pt x="5515" y="2302"/>
                  </a:cubicBezTo>
                  <a:cubicBezTo>
                    <a:pt x="6043" y="1571"/>
                    <a:pt x="6542" y="816"/>
                    <a:pt x="6971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797025" y="4746975"/>
              <a:ext cx="181575" cy="179100"/>
            </a:xfrm>
            <a:custGeom>
              <a:rect b="b" l="l" r="r" t="t"/>
              <a:pathLst>
                <a:path extrusionOk="0" h="7164" w="7263">
                  <a:moveTo>
                    <a:pt x="1" y="1"/>
                  </a:moveTo>
                  <a:cubicBezTo>
                    <a:pt x="500" y="737"/>
                    <a:pt x="1131" y="1359"/>
                    <a:pt x="1778" y="1932"/>
                  </a:cubicBezTo>
                  <a:cubicBezTo>
                    <a:pt x="2430" y="2504"/>
                    <a:pt x="3100" y="3037"/>
                    <a:pt x="3752" y="3566"/>
                  </a:cubicBezTo>
                  <a:cubicBezTo>
                    <a:pt x="4403" y="4099"/>
                    <a:pt x="5046" y="4632"/>
                    <a:pt x="5633" y="5220"/>
                  </a:cubicBezTo>
                  <a:cubicBezTo>
                    <a:pt x="6226" y="5806"/>
                    <a:pt x="6763" y="6439"/>
                    <a:pt x="7262" y="7164"/>
                  </a:cubicBezTo>
                  <a:cubicBezTo>
                    <a:pt x="7139" y="6286"/>
                    <a:pt x="6729" y="5457"/>
                    <a:pt x="6205" y="4730"/>
                  </a:cubicBezTo>
                  <a:cubicBezTo>
                    <a:pt x="5683" y="4005"/>
                    <a:pt x="5046" y="3368"/>
                    <a:pt x="4364" y="2821"/>
                  </a:cubicBezTo>
                  <a:cubicBezTo>
                    <a:pt x="3678" y="2263"/>
                    <a:pt x="2958" y="1789"/>
                    <a:pt x="2227" y="1329"/>
                  </a:cubicBezTo>
                  <a:cubicBezTo>
                    <a:pt x="1501" y="875"/>
                    <a:pt x="766" y="440"/>
                    <a:pt x="1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881800" y="4155500"/>
              <a:ext cx="394325" cy="275825"/>
            </a:xfrm>
            <a:custGeom>
              <a:rect b="b" l="l" r="r" t="t"/>
              <a:pathLst>
                <a:path extrusionOk="0" h="11033" w="15773">
                  <a:moveTo>
                    <a:pt x="324" y="0"/>
                  </a:moveTo>
                  <a:cubicBezTo>
                    <a:pt x="199" y="0"/>
                    <a:pt x="72" y="48"/>
                    <a:pt x="1" y="148"/>
                  </a:cubicBezTo>
                  <a:cubicBezTo>
                    <a:pt x="69" y="68"/>
                    <a:pt x="172" y="36"/>
                    <a:pt x="272" y="36"/>
                  </a:cubicBezTo>
                  <a:cubicBezTo>
                    <a:pt x="309" y="36"/>
                    <a:pt x="346" y="41"/>
                    <a:pt x="381" y="49"/>
                  </a:cubicBezTo>
                  <a:cubicBezTo>
                    <a:pt x="514" y="78"/>
                    <a:pt x="623" y="172"/>
                    <a:pt x="707" y="276"/>
                  </a:cubicBezTo>
                  <a:cubicBezTo>
                    <a:pt x="864" y="498"/>
                    <a:pt x="987" y="755"/>
                    <a:pt x="1096" y="1012"/>
                  </a:cubicBezTo>
                  <a:cubicBezTo>
                    <a:pt x="1309" y="1530"/>
                    <a:pt x="1457" y="2078"/>
                    <a:pt x="1630" y="2621"/>
                  </a:cubicBezTo>
                  <a:cubicBezTo>
                    <a:pt x="1974" y="3707"/>
                    <a:pt x="2419" y="4763"/>
                    <a:pt x="2908" y="5795"/>
                  </a:cubicBezTo>
                  <a:cubicBezTo>
                    <a:pt x="3154" y="6309"/>
                    <a:pt x="3402" y="6842"/>
                    <a:pt x="3801" y="7321"/>
                  </a:cubicBezTo>
                  <a:cubicBezTo>
                    <a:pt x="4202" y="7809"/>
                    <a:pt x="4769" y="8130"/>
                    <a:pt x="5321" y="8337"/>
                  </a:cubicBezTo>
                  <a:cubicBezTo>
                    <a:pt x="6437" y="8738"/>
                    <a:pt x="7558" y="8969"/>
                    <a:pt x="8713" y="9098"/>
                  </a:cubicBezTo>
                  <a:lnTo>
                    <a:pt x="9577" y="9191"/>
                  </a:lnTo>
                  <a:lnTo>
                    <a:pt x="9024" y="8524"/>
                  </a:lnTo>
                  <a:cubicBezTo>
                    <a:pt x="8634" y="8061"/>
                    <a:pt x="8121" y="7814"/>
                    <a:pt x="7691" y="7587"/>
                  </a:cubicBezTo>
                  <a:cubicBezTo>
                    <a:pt x="7242" y="7360"/>
                    <a:pt x="6886" y="7128"/>
                    <a:pt x="6585" y="6788"/>
                  </a:cubicBezTo>
                  <a:cubicBezTo>
                    <a:pt x="6072" y="6209"/>
                    <a:pt x="5789" y="5404"/>
                    <a:pt x="5841" y="4631"/>
                  </a:cubicBezTo>
                  <a:lnTo>
                    <a:pt x="5841" y="4631"/>
                  </a:lnTo>
                  <a:cubicBezTo>
                    <a:pt x="6688" y="4808"/>
                    <a:pt x="7498" y="5271"/>
                    <a:pt x="8303" y="5751"/>
                  </a:cubicBezTo>
                  <a:cubicBezTo>
                    <a:pt x="8757" y="6022"/>
                    <a:pt x="9237" y="6289"/>
                    <a:pt x="9741" y="6516"/>
                  </a:cubicBezTo>
                  <a:cubicBezTo>
                    <a:pt x="10244" y="6747"/>
                    <a:pt x="10791" y="6895"/>
                    <a:pt x="11304" y="7020"/>
                  </a:cubicBezTo>
                  <a:cubicBezTo>
                    <a:pt x="11828" y="7143"/>
                    <a:pt x="12317" y="7280"/>
                    <a:pt x="12776" y="7517"/>
                  </a:cubicBezTo>
                  <a:cubicBezTo>
                    <a:pt x="13230" y="7745"/>
                    <a:pt x="13655" y="8051"/>
                    <a:pt x="14035" y="8406"/>
                  </a:cubicBezTo>
                  <a:cubicBezTo>
                    <a:pt x="14805" y="9123"/>
                    <a:pt x="15368" y="10046"/>
                    <a:pt x="15772" y="11033"/>
                  </a:cubicBezTo>
                  <a:cubicBezTo>
                    <a:pt x="15491" y="10001"/>
                    <a:pt x="14977" y="9018"/>
                    <a:pt x="14243" y="8205"/>
                  </a:cubicBezTo>
                  <a:cubicBezTo>
                    <a:pt x="13877" y="7799"/>
                    <a:pt x="13448" y="7439"/>
                    <a:pt x="12963" y="7168"/>
                  </a:cubicBezTo>
                  <a:cubicBezTo>
                    <a:pt x="12480" y="6886"/>
                    <a:pt x="11942" y="6708"/>
                    <a:pt x="11434" y="6560"/>
                  </a:cubicBezTo>
                  <a:cubicBezTo>
                    <a:pt x="10915" y="6412"/>
                    <a:pt x="10431" y="6259"/>
                    <a:pt x="9977" y="6017"/>
                  </a:cubicBezTo>
                  <a:cubicBezTo>
                    <a:pt x="9518" y="5785"/>
                    <a:pt x="9078" y="5499"/>
                    <a:pt x="8624" y="5218"/>
                  </a:cubicBezTo>
                  <a:cubicBezTo>
                    <a:pt x="7726" y="4660"/>
                    <a:pt x="6754" y="4038"/>
                    <a:pt x="5583" y="3885"/>
                  </a:cubicBezTo>
                  <a:lnTo>
                    <a:pt x="5262" y="3845"/>
                  </a:lnTo>
                  <a:lnTo>
                    <a:pt x="5198" y="4166"/>
                  </a:lnTo>
                  <a:cubicBezTo>
                    <a:pt x="4981" y="5266"/>
                    <a:pt x="5317" y="6427"/>
                    <a:pt x="6048" y="7266"/>
                  </a:cubicBezTo>
                  <a:cubicBezTo>
                    <a:pt x="6390" y="7674"/>
                    <a:pt x="6866" y="7971"/>
                    <a:pt x="7294" y="8186"/>
                  </a:cubicBezTo>
                  <a:lnTo>
                    <a:pt x="7294" y="8186"/>
                  </a:lnTo>
                  <a:cubicBezTo>
                    <a:pt x="6696" y="8075"/>
                    <a:pt x="6106" y="7932"/>
                    <a:pt x="5544" y="7745"/>
                  </a:cubicBezTo>
                  <a:cubicBezTo>
                    <a:pt x="5036" y="7562"/>
                    <a:pt x="4576" y="7316"/>
                    <a:pt x="4231" y="6940"/>
                  </a:cubicBezTo>
                  <a:cubicBezTo>
                    <a:pt x="3881" y="6565"/>
                    <a:pt x="3614" y="6072"/>
                    <a:pt x="3348" y="5578"/>
                  </a:cubicBezTo>
                  <a:cubicBezTo>
                    <a:pt x="2810" y="4585"/>
                    <a:pt x="2350" y="3559"/>
                    <a:pt x="1910" y="2518"/>
                  </a:cubicBezTo>
                  <a:cubicBezTo>
                    <a:pt x="1698" y="1999"/>
                    <a:pt x="1506" y="1456"/>
                    <a:pt x="1245" y="942"/>
                  </a:cubicBezTo>
                  <a:cubicBezTo>
                    <a:pt x="1106" y="691"/>
                    <a:pt x="978" y="434"/>
                    <a:pt x="775" y="217"/>
                  </a:cubicBezTo>
                  <a:cubicBezTo>
                    <a:pt x="671" y="113"/>
                    <a:pt x="538" y="24"/>
                    <a:pt x="390" y="5"/>
                  </a:cubicBezTo>
                  <a:cubicBezTo>
                    <a:pt x="368" y="2"/>
                    <a:pt x="346" y="0"/>
                    <a:pt x="324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5898200" y="4072550"/>
              <a:ext cx="123825" cy="225500"/>
            </a:xfrm>
            <a:custGeom>
              <a:rect b="b" l="l" r="r" t="t"/>
              <a:pathLst>
                <a:path extrusionOk="0" h="9020" w="4953">
                  <a:moveTo>
                    <a:pt x="31" y="1"/>
                  </a:moveTo>
                  <a:lnTo>
                    <a:pt x="1" y="69"/>
                  </a:lnTo>
                  <a:cubicBezTo>
                    <a:pt x="381" y="272"/>
                    <a:pt x="578" y="667"/>
                    <a:pt x="726" y="1056"/>
                  </a:cubicBezTo>
                  <a:cubicBezTo>
                    <a:pt x="865" y="1457"/>
                    <a:pt x="983" y="1881"/>
                    <a:pt x="1117" y="2296"/>
                  </a:cubicBezTo>
                  <a:lnTo>
                    <a:pt x="1917" y="4779"/>
                  </a:lnTo>
                  <a:cubicBezTo>
                    <a:pt x="2177" y="5593"/>
                    <a:pt x="2380" y="6481"/>
                    <a:pt x="2947" y="7237"/>
                  </a:cubicBezTo>
                  <a:cubicBezTo>
                    <a:pt x="3200" y="7597"/>
                    <a:pt x="3476" y="7948"/>
                    <a:pt x="3792" y="8274"/>
                  </a:cubicBezTo>
                  <a:cubicBezTo>
                    <a:pt x="4109" y="8584"/>
                    <a:pt x="4469" y="8910"/>
                    <a:pt x="4922" y="9019"/>
                  </a:cubicBezTo>
                  <a:lnTo>
                    <a:pt x="4952" y="8950"/>
                  </a:lnTo>
                  <a:cubicBezTo>
                    <a:pt x="4601" y="8703"/>
                    <a:pt x="4380" y="8343"/>
                    <a:pt x="4152" y="7987"/>
                  </a:cubicBezTo>
                  <a:cubicBezTo>
                    <a:pt x="3925" y="7632"/>
                    <a:pt x="3723" y="7257"/>
                    <a:pt x="3516" y="6882"/>
                  </a:cubicBezTo>
                  <a:cubicBezTo>
                    <a:pt x="3161" y="6156"/>
                    <a:pt x="2835" y="5371"/>
                    <a:pt x="2484" y="4567"/>
                  </a:cubicBezTo>
                  <a:lnTo>
                    <a:pt x="1466" y="2163"/>
                  </a:lnTo>
                  <a:cubicBezTo>
                    <a:pt x="1295" y="1762"/>
                    <a:pt x="1131" y="1368"/>
                    <a:pt x="939" y="967"/>
                  </a:cubicBezTo>
                  <a:cubicBezTo>
                    <a:pt x="741" y="573"/>
                    <a:pt x="465" y="163"/>
                    <a:pt x="31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5932400" y="4038725"/>
              <a:ext cx="152425" cy="246850"/>
            </a:xfrm>
            <a:custGeom>
              <a:rect b="b" l="l" r="r" t="t"/>
              <a:pathLst>
                <a:path extrusionOk="0" h="9874" w="6097">
                  <a:moveTo>
                    <a:pt x="55" y="1"/>
                  </a:moveTo>
                  <a:lnTo>
                    <a:pt x="0" y="45"/>
                  </a:lnTo>
                  <a:cubicBezTo>
                    <a:pt x="583" y="825"/>
                    <a:pt x="923" y="1728"/>
                    <a:pt x="1219" y="2646"/>
                  </a:cubicBezTo>
                  <a:cubicBezTo>
                    <a:pt x="1520" y="3564"/>
                    <a:pt x="1827" y="4512"/>
                    <a:pt x="2271" y="5401"/>
                  </a:cubicBezTo>
                  <a:cubicBezTo>
                    <a:pt x="2705" y="6289"/>
                    <a:pt x="3174" y="7173"/>
                    <a:pt x="3807" y="7934"/>
                  </a:cubicBezTo>
                  <a:cubicBezTo>
                    <a:pt x="4429" y="8684"/>
                    <a:pt x="5140" y="9444"/>
                    <a:pt x="6052" y="9873"/>
                  </a:cubicBezTo>
                  <a:lnTo>
                    <a:pt x="6097" y="9814"/>
                  </a:lnTo>
                  <a:cubicBezTo>
                    <a:pt x="5445" y="9078"/>
                    <a:pt x="4932" y="8299"/>
                    <a:pt x="4389" y="7499"/>
                  </a:cubicBezTo>
                  <a:cubicBezTo>
                    <a:pt x="3860" y="6704"/>
                    <a:pt x="3258" y="5959"/>
                    <a:pt x="2780" y="5130"/>
                  </a:cubicBezTo>
                  <a:cubicBezTo>
                    <a:pt x="2290" y="4310"/>
                    <a:pt x="1930" y="3427"/>
                    <a:pt x="1556" y="2518"/>
                  </a:cubicBezTo>
                  <a:cubicBezTo>
                    <a:pt x="1171" y="1630"/>
                    <a:pt x="736" y="716"/>
                    <a:pt x="55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271525" y="4545575"/>
              <a:ext cx="22000" cy="649700"/>
            </a:xfrm>
            <a:custGeom>
              <a:rect b="b" l="l" r="r" t="t"/>
              <a:pathLst>
                <a:path extrusionOk="0" h="25988" w="880">
                  <a:moveTo>
                    <a:pt x="766" y="0"/>
                  </a:moveTo>
                  <a:lnTo>
                    <a:pt x="766" y="0"/>
                  </a:lnTo>
                  <a:cubicBezTo>
                    <a:pt x="312" y="4320"/>
                    <a:pt x="110" y="8649"/>
                    <a:pt x="30" y="12989"/>
                  </a:cubicBezTo>
                  <a:cubicBezTo>
                    <a:pt x="1" y="15156"/>
                    <a:pt x="16" y="17328"/>
                    <a:pt x="99" y="19496"/>
                  </a:cubicBezTo>
                  <a:cubicBezTo>
                    <a:pt x="174" y="21663"/>
                    <a:pt x="306" y="23830"/>
                    <a:pt x="563" y="25987"/>
                  </a:cubicBezTo>
                  <a:lnTo>
                    <a:pt x="751" y="12998"/>
                  </a:lnTo>
                  <a:cubicBezTo>
                    <a:pt x="810" y="8669"/>
                    <a:pt x="880" y="4340"/>
                    <a:pt x="766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6543675" y="4055750"/>
              <a:ext cx="495875" cy="396300"/>
            </a:xfrm>
            <a:custGeom>
              <a:rect b="b" l="l" r="r" t="t"/>
              <a:pathLst>
                <a:path extrusionOk="0" h="15852" w="19835">
                  <a:moveTo>
                    <a:pt x="18305" y="1"/>
                  </a:moveTo>
                  <a:lnTo>
                    <a:pt x="6348" y="11997"/>
                  </a:lnTo>
                  <a:lnTo>
                    <a:pt x="1673" y="1017"/>
                  </a:lnTo>
                  <a:lnTo>
                    <a:pt x="0" y="1961"/>
                  </a:lnTo>
                  <a:lnTo>
                    <a:pt x="5628" y="15852"/>
                  </a:lnTo>
                  <a:lnTo>
                    <a:pt x="19834" y="1042"/>
                  </a:lnTo>
                  <a:lnTo>
                    <a:pt x="18305" y="1"/>
                  </a:ln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474300" y="3101175"/>
              <a:ext cx="486650" cy="132175"/>
            </a:xfrm>
            <a:custGeom>
              <a:rect b="b" l="l" r="r" t="t"/>
              <a:pathLst>
                <a:path extrusionOk="0" h="5287" w="19466">
                  <a:moveTo>
                    <a:pt x="19465" y="0"/>
                  </a:moveTo>
                  <a:lnTo>
                    <a:pt x="19465" y="0"/>
                  </a:lnTo>
                  <a:cubicBezTo>
                    <a:pt x="19007" y="622"/>
                    <a:pt x="18483" y="1190"/>
                    <a:pt x="17881" y="1664"/>
                  </a:cubicBezTo>
                  <a:cubicBezTo>
                    <a:pt x="17278" y="2128"/>
                    <a:pt x="16631" y="2537"/>
                    <a:pt x="15931" y="2823"/>
                  </a:cubicBezTo>
                  <a:cubicBezTo>
                    <a:pt x="15580" y="2967"/>
                    <a:pt x="15220" y="3105"/>
                    <a:pt x="14865" y="3174"/>
                  </a:cubicBezTo>
                  <a:cubicBezTo>
                    <a:pt x="14736" y="3204"/>
                    <a:pt x="14603" y="3218"/>
                    <a:pt x="14475" y="3218"/>
                  </a:cubicBezTo>
                  <a:cubicBezTo>
                    <a:pt x="14257" y="3218"/>
                    <a:pt x="14054" y="3174"/>
                    <a:pt x="13892" y="3065"/>
                  </a:cubicBezTo>
                  <a:cubicBezTo>
                    <a:pt x="13640" y="2898"/>
                    <a:pt x="13497" y="2566"/>
                    <a:pt x="13482" y="2236"/>
                  </a:cubicBezTo>
                  <a:cubicBezTo>
                    <a:pt x="13468" y="1896"/>
                    <a:pt x="13571" y="1545"/>
                    <a:pt x="13705" y="1194"/>
                  </a:cubicBezTo>
                  <a:lnTo>
                    <a:pt x="14119" y="114"/>
                  </a:lnTo>
                  <a:lnTo>
                    <a:pt x="13334" y="967"/>
                  </a:lnTo>
                  <a:cubicBezTo>
                    <a:pt x="12539" y="1832"/>
                    <a:pt x="11513" y="2438"/>
                    <a:pt x="10447" y="2957"/>
                  </a:cubicBezTo>
                  <a:cubicBezTo>
                    <a:pt x="9370" y="3461"/>
                    <a:pt x="8249" y="3880"/>
                    <a:pt x="7100" y="4206"/>
                  </a:cubicBezTo>
                  <a:cubicBezTo>
                    <a:pt x="5954" y="4541"/>
                    <a:pt x="4784" y="4798"/>
                    <a:pt x="3594" y="4951"/>
                  </a:cubicBezTo>
                  <a:cubicBezTo>
                    <a:pt x="2409" y="5120"/>
                    <a:pt x="1206" y="5188"/>
                    <a:pt x="1" y="5188"/>
                  </a:cubicBezTo>
                  <a:cubicBezTo>
                    <a:pt x="652" y="5252"/>
                    <a:pt x="1313" y="5287"/>
                    <a:pt x="1970" y="5287"/>
                  </a:cubicBezTo>
                  <a:cubicBezTo>
                    <a:pt x="2523" y="5287"/>
                    <a:pt x="3076" y="5262"/>
                    <a:pt x="3624" y="5218"/>
                  </a:cubicBezTo>
                  <a:cubicBezTo>
                    <a:pt x="4829" y="5109"/>
                    <a:pt x="6038" y="4917"/>
                    <a:pt x="7212" y="4605"/>
                  </a:cubicBezTo>
                  <a:cubicBezTo>
                    <a:pt x="8388" y="4290"/>
                    <a:pt x="9533" y="3880"/>
                    <a:pt x="10643" y="3377"/>
                  </a:cubicBezTo>
                  <a:cubicBezTo>
                    <a:pt x="11513" y="2987"/>
                    <a:pt x="12347" y="2488"/>
                    <a:pt x="13072" y="1846"/>
                  </a:cubicBezTo>
                  <a:lnTo>
                    <a:pt x="13072" y="1846"/>
                  </a:lnTo>
                  <a:cubicBezTo>
                    <a:pt x="13058" y="1980"/>
                    <a:pt x="13047" y="2117"/>
                    <a:pt x="13058" y="2256"/>
                  </a:cubicBezTo>
                  <a:cubicBezTo>
                    <a:pt x="13083" y="2685"/>
                    <a:pt x="13265" y="3149"/>
                    <a:pt x="13669" y="3406"/>
                  </a:cubicBezTo>
                  <a:cubicBezTo>
                    <a:pt x="13897" y="3554"/>
                    <a:pt x="14149" y="3603"/>
                    <a:pt x="14391" y="3603"/>
                  </a:cubicBezTo>
                  <a:cubicBezTo>
                    <a:pt x="14583" y="3603"/>
                    <a:pt x="14771" y="3573"/>
                    <a:pt x="14943" y="3530"/>
                  </a:cubicBezTo>
                  <a:cubicBezTo>
                    <a:pt x="15343" y="3431"/>
                    <a:pt x="15699" y="3272"/>
                    <a:pt x="16059" y="3110"/>
                  </a:cubicBezTo>
                  <a:cubicBezTo>
                    <a:pt x="17481" y="2443"/>
                    <a:pt x="18686" y="1333"/>
                    <a:pt x="19465" y="0"/>
                  </a:cubicBezTo>
                  <a:close/>
                </a:path>
              </a:pathLst>
            </a:custGeom>
            <a:solidFill>
              <a:srgbClr val="285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984100" y="3113500"/>
              <a:ext cx="1400" cy="2625"/>
            </a:xfrm>
            <a:custGeom>
              <a:rect b="b" l="l" r="r" t="t"/>
              <a:pathLst>
                <a:path extrusionOk="0" h="105" w="56">
                  <a:moveTo>
                    <a:pt x="55" y="0"/>
                  </a:moveTo>
                  <a:lnTo>
                    <a:pt x="55" y="0"/>
                  </a:lnTo>
                  <a:cubicBezTo>
                    <a:pt x="41" y="30"/>
                    <a:pt x="21" y="59"/>
                    <a:pt x="1" y="95"/>
                  </a:cubicBezTo>
                  <a:cubicBezTo>
                    <a:pt x="11" y="95"/>
                    <a:pt x="11" y="100"/>
                    <a:pt x="16" y="104"/>
                  </a:cubicBezTo>
                  <a:cubicBezTo>
                    <a:pt x="30" y="70"/>
                    <a:pt x="46" y="36"/>
                    <a:pt x="55" y="0"/>
                  </a:cubicBezTo>
                  <a:close/>
                </a:path>
              </a:pathLst>
            </a:custGeom>
            <a:solidFill>
              <a:srgbClr val="BB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942650" y="3115850"/>
              <a:ext cx="153800" cy="258450"/>
            </a:xfrm>
            <a:custGeom>
              <a:rect b="b" l="l" r="r" t="t"/>
              <a:pathLst>
                <a:path extrusionOk="0" h="10338" w="6152">
                  <a:moveTo>
                    <a:pt x="1659" y="1"/>
                  </a:moveTo>
                  <a:cubicBezTo>
                    <a:pt x="1378" y="475"/>
                    <a:pt x="1126" y="968"/>
                    <a:pt x="889" y="1471"/>
                  </a:cubicBezTo>
                  <a:cubicBezTo>
                    <a:pt x="652" y="2015"/>
                    <a:pt x="455" y="2578"/>
                    <a:pt x="307" y="3159"/>
                  </a:cubicBezTo>
                  <a:cubicBezTo>
                    <a:pt x="16" y="4319"/>
                    <a:pt x="0" y="5579"/>
                    <a:pt x="396" y="6748"/>
                  </a:cubicBezTo>
                  <a:cubicBezTo>
                    <a:pt x="598" y="7326"/>
                    <a:pt x="914" y="7874"/>
                    <a:pt x="1314" y="8338"/>
                  </a:cubicBezTo>
                  <a:cubicBezTo>
                    <a:pt x="1724" y="8792"/>
                    <a:pt x="2198" y="9187"/>
                    <a:pt x="2725" y="9484"/>
                  </a:cubicBezTo>
                  <a:cubicBezTo>
                    <a:pt x="3253" y="9780"/>
                    <a:pt x="3812" y="10006"/>
                    <a:pt x="4384" y="10160"/>
                  </a:cubicBezTo>
                  <a:cubicBezTo>
                    <a:pt x="4789" y="10259"/>
                    <a:pt x="5208" y="10338"/>
                    <a:pt x="5623" y="10338"/>
                  </a:cubicBezTo>
                  <a:cubicBezTo>
                    <a:pt x="5801" y="10338"/>
                    <a:pt x="5978" y="10322"/>
                    <a:pt x="6151" y="10288"/>
                  </a:cubicBezTo>
                  <a:lnTo>
                    <a:pt x="6122" y="10288"/>
                  </a:lnTo>
                  <a:cubicBezTo>
                    <a:pt x="5545" y="10288"/>
                    <a:pt x="4987" y="10140"/>
                    <a:pt x="4458" y="9933"/>
                  </a:cubicBezTo>
                  <a:cubicBezTo>
                    <a:pt x="3916" y="9740"/>
                    <a:pt x="3392" y="9484"/>
                    <a:pt x="2923" y="9167"/>
                  </a:cubicBezTo>
                  <a:cubicBezTo>
                    <a:pt x="1975" y="8536"/>
                    <a:pt x="1200" y="7657"/>
                    <a:pt x="854" y="6590"/>
                  </a:cubicBezTo>
                  <a:cubicBezTo>
                    <a:pt x="485" y="5529"/>
                    <a:pt x="474" y="4360"/>
                    <a:pt x="672" y="3234"/>
                  </a:cubicBezTo>
                  <a:cubicBezTo>
                    <a:pt x="865" y="2138"/>
                    <a:pt x="1264" y="1072"/>
                    <a:pt x="1674" y="10"/>
                  </a:cubicBezTo>
                  <a:cubicBezTo>
                    <a:pt x="1669" y="6"/>
                    <a:pt x="1669" y="1"/>
                    <a:pt x="1659" y="1"/>
                  </a:cubicBezTo>
                  <a:close/>
                </a:path>
              </a:pathLst>
            </a:custGeom>
            <a:solidFill>
              <a:srgbClr val="285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093575" y="3299225"/>
              <a:ext cx="2875" cy="1025"/>
            </a:xfrm>
            <a:custGeom>
              <a:rect b="b" l="l" r="r" t="t"/>
              <a:pathLst>
                <a:path extrusionOk="0" h="41" w="115">
                  <a:moveTo>
                    <a:pt x="1" y="1"/>
                  </a:moveTo>
                  <a:cubicBezTo>
                    <a:pt x="1" y="16"/>
                    <a:pt x="5" y="26"/>
                    <a:pt x="5" y="41"/>
                  </a:cubicBezTo>
                  <a:lnTo>
                    <a:pt x="114" y="41"/>
                  </a:lnTo>
                  <a:cubicBezTo>
                    <a:pt x="75" y="26"/>
                    <a:pt x="35" y="16"/>
                    <a:pt x="1" y="1"/>
                  </a:cubicBezTo>
                  <a:close/>
                </a:path>
              </a:pathLst>
            </a:custGeom>
            <a:solidFill>
              <a:srgbClr val="BB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7009900" y="3159275"/>
              <a:ext cx="83825" cy="140975"/>
            </a:xfrm>
            <a:custGeom>
              <a:rect b="b" l="l" r="r" t="t"/>
              <a:pathLst>
                <a:path extrusionOk="0" h="5639" w="3353">
                  <a:moveTo>
                    <a:pt x="796" y="1"/>
                  </a:moveTo>
                  <a:cubicBezTo>
                    <a:pt x="124" y="1018"/>
                    <a:pt x="1" y="2425"/>
                    <a:pt x="515" y="3600"/>
                  </a:cubicBezTo>
                  <a:cubicBezTo>
                    <a:pt x="776" y="4188"/>
                    <a:pt x="1190" y="4701"/>
                    <a:pt x="1714" y="5061"/>
                  </a:cubicBezTo>
                  <a:cubicBezTo>
                    <a:pt x="2197" y="5407"/>
                    <a:pt x="2775" y="5624"/>
                    <a:pt x="3352" y="5639"/>
                  </a:cubicBezTo>
                  <a:cubicBezTo>
                    <a:pt x="3352" y="5624"/>
                    <a:pt x="3348" y="5614"/>
                    <a:pt x="3348" y="5599"/>
                  </a:cubicBezTo>
                  <a:cubicBezTo>
                    <a:pt x="2815" y="5411"/>
                    <a:pt x="2345" y="5125"/>
                    <a:pt x="1946" y="4769"/>
                  </a:cubicBezTo>
                  <a:cubicBezTo>
                    <a:pt x="1527" y="4384"/>
                    <a:pt x="1176" y="3921"/>
                    <a:pt x="953" y="3407"/>
                  </a:cubicBezTo>
                  <a:cubicBezTo>
                    <a:pt x="495" y="2370"/>
                    <a:pt x="485" y="1166"/>
                    <a:pt x="796" y="1"/>
                  </a:cubicBezTo>
                  <a:close/>
                </a:path>
              </a:pathLst>
            </a:custGeom>
            <a:solidFill>
              <a:srgbClr val="285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560075" y="3118075"/>
              <a:ext cx="1400" cy="625"/>
            </a:xfrm>
            <a:custGeom>
              <a:rect b="b" l="l" r="r" t="t"/>
              <a:pathLst>
                <a:path extrusionOk="0" h="25" w="56">
                  <a:moveTo>
                    <a:pt x="1" y="1"/>
                  </a:moveTo>
                  <a:lnTo>
                    <a:pt x="1" y="1"/>
                  </a:lnTo>
                  <a:cubicBezTo>
                    <a:pt x="15" y="10"/>
                    <a:pt x="30" y="15"/>
                    <a:pt x="45" y="24"/>
                  </a:cubicBezTo>
                  <a:cubicBezTo>
                    <a:pt x="45" y="20"/>
                    <a:pt x="49" y="20"/>
                    <a:pt x="55" y="15"/>
                  </a:cubicBezTo>
                  <a:cubicBezTo>
                    <a:pt x="35" y="10"/>
                    <a:pt x="20" y="5"/>
                    <a:pt x="1" y="1"/>
                  </a:cubicBezTo>
                  <a:close/>
                </a:path>
              </a:pathLst>
            </a:custGeom>
            <a:solidFill>
              <a:srgbClr val="BB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61175" y="3062275"/>
              <a:ext cx="228100" cy="73725"/>
            </a:xfrm>
            <a:custGeom>
              <a:rect b="b" l="l" r="r" t="t"/>
              <a:pathLst>
                <a:path extrusionOk="0" h="2949" w="9124">
                  <a:moveTo>
                    <a:pt x="9123" y="1"/>
                  </a:moveTo>
                  <a:lnTo>
                    <a:pt x="9123" y="1"/>
                  </a:lnTo>
                  <a:cubicBezTo>
                    <a:pt x="7865" y="1107"/>
                    <a:pt x="6394" y="1871"/>
                    <a:pt x="4819" y="2252"/>
                  </a:cubicBezTo>
                  <a:cubicBezTo>
                    <a:pt x="4039" y="2445"/>
                    <a:pt x="3244" y="2538"/>
                    <a:pt x="2440" y="2538"/>
                  </a:cubicBezTo>
                  <a:cubicBezTo>
                    <a:pt x="1630" y="2538"/>
                    <a:pt x="816" y="2445"/>
                    <a:pt x="11" y="2247"/>
                  </a:cubicBezTo>
                  <a:cubicBezTo>
                    <a:pt x="5" y="2252"/>
                    <a:pt x="1" y="2252"/>
                    <a:pt x="1" y="2256"/>
                  </a:cubicBezTo>
                  <a:cubicBezTo>
                    <a:pt x="934" y="2726"/>
                    <a:pt x="1996" y="2948"/>
                    <a:pt x="3056" y="2948"/>
                  </a:cubicBezTo>
                  <a:cubicBezTo>
                    <a:pt x="3689" y="2948"/>
                    <a:pt x="4320" y="2869"/>
                    <a:pt x="4933" y="2721"/>
                  </a:cubicBezTo>
                  <a:cubicBezTo>
                    <a:pt x="6587" y="2316"/>
                    <a:pt x="8146" y="1374"/>
                    <a:pt x="9123" y="1"/>
                  </a:cubicBezTo>
                  <a:close/>
                </a:path>
              </a:pathLst>
            </a:custGeom>
            <a:solidFill>
              <a:srgbClr val="285A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1"/>
          <p:cNvGrpSpPr/>
          <p:nvPr/>
        </p:nvGrpSpPr>
        <p:grpSpPr>
          <a:xfrm>
            <a:off x="5026725" y="2512975"/>
            <a:ext cx="1300550" cy="2095525"/>
            <a:chOff x="4392925" y="3022450"/>
            <a:chExt cx="1300550" cy="2095525"/>
          </a:xfrm>
        </p:grpSpPr>
        <p:sp>
          <p:nvSpPr>
            <p:cNvPr id="463" name="Google Shape;463;p31"/>
            <p:cNvSpPr/>
            <p:nvPr/>
          </p:nvSpPr>
          <p:spPr>
            <a:xfrm>
              <a:off x="5335450" y="4278150"/>
              <a:ext cx="268300" cy="557175"/>
            </a:xfrm>
            <a:custGeom>
              <a:rect b="b" l="l" r="r" t="t"/>
              <a:pathLst>
                <a:path extrusionOk="0" h="22287" w="10732">
                  <a:moveTo>
                    <a:pt x="4858" y="0"/>
                  </a:moveTo>
                  <a:lnTo>
                    <a:pt x="0" y="19228"/>
                  </a:lnTo>
                  <a:lnTo>
                    <a:pt x="775" y="22027"/>
                  </a:lnTo>
                  <a:cubicBezTo>
                    <a:pt x="1760" y="22201"/>
                    <a:pt x="2760" y="22286"/>
                    <a:pt x="3761" y="22286"/>
                  </a:cubicBezTo>
                  <a:cubicBezTo>
                    <a:pt x="6149" y="22286"/>
                    <a:pt x="8540" y="21798"/>
                    <a:pt x="10732" y="20847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5354825" y="4799325"/>
              <a:ext cx="338650" cy="318650"/>
            </a:xfrm>
            <a:custGeom>
              <a:rect b="b" l="l" r="r" t="t"/>
              <a:pathLst>
                <a:path extrusionOk="0" h="12746" w="13546">
                  <a:moveTo>
                    <a:pt x="9957" y="0"/>
                  </a:moveTo>
                  <a:cubicBezTo>
                    <a:pt x="7765" y="951"/>
                    <a:pt x="5374" y="1439"/>
                    <a:pt x="2986" y="1439"/>
                  </a:cubicBezTo>
                  <a:cubicBezTo>
                    <a:pt x="1985" y="1439"/>
                    <a:pt x="985" y="1354"/>
                    <a:pt x="0" y="1180"/>
                  </a:cubicBezTo>
                  <a:lnTo>
                    <a:pt x="0" y="1180"/>
                  </a:lnTo>
                  <a:lnTo>
                    <a:pt x="3204" y="12746"/>
                  </a:lnTo>
                  <a:lnTo>
                    <a:pt x="13546" y="12746"/>
                  </a:lnTo>
                  <a:lnTo>
                    <a:pt x="9957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392925" y="3996650"/>
              <a:ext cx="1149150" cy="1121325"/>
            </a:xfrm>
            <a:custGeom>
              <a:rect b="b" l="l" r="r" t="t"/>
              <a:pathLst>
                <a:path extrusionOk="0" h="44853" w="45966">
                  <a:moveTo>
                    <a:pt x="17699" y="0"/>
                  </a:moveTo>
                  <a:cubicBezTo>
                    <a:pt x="17699" y="0"/>
                    <a:pt x="2840" y="8145"/>
                    <a:pt x="1423" y="15022"/>
                  </a:cubicBezTo>
                  <a:cubicBezTo>
                    <a:pt x="1" y="21904"/>
                    <a:pt x="5895" y="44853"/>
                    <a:pt x="5895" y="44853"/>
                  </a:cubicBezTo>
                  <a:lnTo>
                    <a:pt x="45965" y="44853"/>
                  </a:lnTo>
                  <a:cubicBezTo>
                    <a:pt x="45965" y="44853"/>
                    <a:pt x="39962" y="31697"/>
                    <a:pt x="39962" y="28494"/>
                  </a:cubicBezTo>
                  <a:cubicBezTo>
                    <a:pt x="39962" y="25285"/>
                    <a:pt x="44327" y="13492"/>
                    <a:pt x="42361" y="10925"/>
                  </a:cubicBezTo>
                  <a:cubicBezTo>
                    <a:pt x="40397" y="8362"/>
                    <a:pt x="27962" y="1486"/>
                    <a:pt x="27961" y="1486"/>
                  </a:cubicBezTo>
                  <a:lnTo>
                    <a:pt x="27961" y="1486"/>
                  </a:lnTo>
                  <a:lnTo>
                    <a:pt x="28030" y="3682"/>
                  </a:lnTo>
                  <a:lnTo>
                    <a:pt x="17699" y="0"/>
                  </a:ln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702700" y="3140925"/>
              <a:ext cx="624400" cy="952050"/>
            </a:xfrm>
            <a:custGeom>
              <a:rect b="b" l="l" r="r" t="t"/>
              <a:pathLst>
                <a:path extrusionOk="0" h="38082" w="24976">
                  <a:moveTo>
                    <a:pt x="14152" y="0"/>
                  </a:moveTo>
                  <a:cubicBezTo>
                    <a:pt x="12263" y="0"/>
                    <a:pt x="10344" y="500"/>
                    <a:pt x="8689" y="1411"/>
                  </a:cubicBezTo>
                  <a:cubicBezTo>
                    <a:pt x="5317" y="3268"/>
                    <a:pt x="2943" y="6570"/>
                    <a:pt x="1403" y="10099"/>
                  </a:cubicBezTo>
                  <a:cubicBezTo>
                    <a:pt x="608" y="11921"/>
                    <a:pt x="0" y="13950"/>
                    <a:pt x="490" y="15881"/>
                  </a:cubicBezTo>
                  <a:cubicBezTo>
                    <a:pt x="736" y="16847"/>
                    <a:pt x="1244" y="17731"/>
                    <a:pt x="1748" y="18595"/>
                  </a:cubicBezTo>
                  <a:cubicBezTo>
                    <a:pt x="2677" y="20190"/>
                    <a:pt x="3604" y="21784"/>
                    <a:pt x="4532" y="23379"/>
                  </a:cubicBezTo>
                  <a:cubicBezTo>
                    <a:pt x="4868" y="23951"/>
                    <a:pt x="5204" y="24529"/>
                    <a:pt x="5426" y="25151"/>
                  </a:cubicBezTo>
                  <a:cubicBezTo>
                    <a:pt x="5757" y="26070"/>
                    <a:pt x="5841" y="27057"/>
                    <a:pt x="5865" y="28029"/>
                  </a:cubicBezTo>
                  <a:cubicBezTo>
                    <a:pt x="5919" y="30107"/>
                    <a:pt x="5732" y="32195"/>
                    <a:pt x="5308" y="34229"/>
                  </a:cubicBezTo>
                  <a:cubicBezTo>
                    <a:pt x="7403" y="36668"/>
                    <a:pt x="10551" y="38082"/>
                    <a:pt x="13741" y="38082"/>
                  </a:cubicBezTo>
                  <a:cubicBezTo>
                    <a:pt x="14375" y="38082"/>
                    <a:pt x="15010" y="38026"/>
                    <a:pt x="15639" y="37911"/>
                  </a:cubicBezTo>
                  <a:cubicBezTo>
                    <a:pt x="15550" y="35908"/>
                    <a:pt x="15531" y="33602"/>
                    <a:pt x="15615" y="31603"/>
                  </a:cubicBezTo>
                  <a:lnTo>
                    <a:pt x="15615" y="31603"/>
                  </a:lnTo>
                  <a:cubicBezTo>
                    <a:pt x="15976" y="31703"/>
                    <a:pt x="16347" y="31744"/>
                    <a:pt x="16720" y="31744"/>
                  </a:cubicBezTo>
                  <a:cubicBezTo>
                    <a:pt x="17287" y="31744"/>
                    <a:pt x="17860" y="31649"/>
                    <a:pt x="18414" y="31524"/>
                  </a:cubicBezTo>
                  <a:cubicBezTo>
                    <a:pt x="19480" y="31287"/>
                    <a:pt x="20542" y="30921"/>
                    <a:pt x="21396" y="30251"/>
                  </a:cubicBezTo>
                  <a:cubicBezTo>
                    <a:pt x="22665" y="29253"/>
                    <a:pt x="23356" y="27693"/>
                    <a:pt x="23820" y="26143"/>
                  </a:cubicBezTo>
                  <a:cubicBezTo>
                    <a:pt x="24841" y="22717"/>
                    <a:pt x="24975" y="19074"/>
                    <a:pt x="24643" y="15510"/>
                  </a:cubicBezTo>
                  <a:cubicBezTo>
                    <a:pt x="24318" y="11951"/>
                    <a:pt x="23538" y="8446"/>
                    <a:pt x="22758" y="4956"/>
                  </a:cubicBezTo>
                  <a:cubicBezTo>
                    <a:pt x="22433" y="3485"/>
                    <a:pt x="20818" y="2621"/>
                    <a:pt x="19608" y="1712"/>
                  </a:cubicBezTo>
                  <a:cubicBezTo>
                    <a:pt x="18040" y="538"/>
                    <a:pt x="16112" y="0"/>
                    <a:pt x="14152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554875" y="3022450"/>
              <a:ext cx="822175" cy="827975"/>
            </a:xfrm>
            <a:custGeom>
              <a:rect b="b" l="l" r="r" t="t"/>
              <a:pathLst>
                <a:path extrusionOk="0" h="33119" w="32887">
                  <a:moveTo>
                    <a:pt x="18811" y="0"/>
                  </a:moveTo>
                  <a:cubicBezTo>
                    <a:pt x="16406" y="0"/>
                    <a:pt x="14000" y="314"/>
                    <a:pt x="11675" y="937"/>
                  </a:cubicBezTo>
                  <a:cubicBezTo>
                    <a:pt x="10386" y="1283"/>
                    <a:pt x="9098" y="1737"/>
                    <a:pt x="8007" y="2507"/>
                  </a:cubicBezTo>
                  <a:cubicBezTo>
                    <a:pt x="5865" y="4013"/>
                    <a:pt x="4710" y="6822"/>
                    <a:pt x="5045" y="9418"/>
                  </a:cubicBezTo>
                  <a:cubicBezTo>
                    <a:pt x="4033" y="9932"/>
                    <a:pt x="3199" y="10746"/>
                    <a:pt x="2537" y="11669"/>
                  </a:cubicBezTo>
                  <a:cubicBezTo>
                    <a:pt x="0" y="15184"/>
                    <a:pt x="5" y="20151"/>
                    <a:pt x="1960" y="24026"/>
                  </a:cubicBezTo>
                  <a:cubicBezTo>
                    <a:pt x="3910" y="27895"/>
                    <a:pt x="7775" y="31470"/>
                    <a:pt x="11784" y="33119"/>
                  </a:cubicBezTo>
                  <a:cubicBezTo>
                    <a:pt x="11798" y="31174"/>
                    <a:pt x="11556" y="28617"/>
                    <a:pt x="11048" y="26735"/>
                  </a:cubicBezTo>
                  <a:cubicBezTo>
                    <a:pt x="12094" y="26484"/>
                    <a:pt x="13051" y="25897"/>
                    <a:pt x="13758" y="25086"/>
                  </a:cubicBezTo>
                  <a:cubicBezTo>
                    <a:pt x="12716" y="21108"/>
                    <a:pt x="11645" y="17193"/>
                    <a:pt x="10604" y="13215"/>
                  </a:cubicBezTo>
                  <a:lnTo>
                    <a:pt x="10604" y="13215"/>
                  </a:lnTo>
                  <a:cubicBezTo>
                    <a:pt x="11337" y="13396"/>
                    <a:pt x="12093" y="13479"/>
                    <a:pt x="12854" y="13479"/>
                  </a:cubicBezTo>
                  <a:cubicBezTo>
                    <a:pt x="14515" y="13479"/>
                    <a:pt x="16201" y="13085"/>
                    <a:pt x="17731" y="12469"/>
                  </a:cubicBezTo>
                  <a:cubicBezTo>
                    <a:pt x="19968" y="11566"/>
                    <a:pt x="21953" y="10135"/>
                    <a:pt x="23744" y="8529"/>
                  </a:cubicBezTo>
                  <a:cubicBezTo>
                    <a:pt x="24099" y="9542"/>
                    <a:pt x="24929" y="10331"/>
                    <a:pt x="25882" y="10825"/>
                  </a:cubicBezTo>
                  <a:cubicBezTo>
                    <a:pt x="26835" y="11324"/>
                    <a:pt x="27920" y="11527"/>
                    <a:pt x="28992" y="11556"/>
                  </a:cubicBezTo>
                  <a:cubicBezTo>
                    <a:pt x="29116" y="12183"/>
                    <a:pt x="29224" y="12805"/>
                    <a:pt x="29342" y="13432"/>
                  </a:cubicBezTo>
                  <a:cubicBezTo>
                    <a:pt x="31223" y="12256"/>
                    <a:pt x="32887" y="10158"/>
                    <a:pt x="32640" y="7962"/>
                  </a:cubicBezTo>
                  <a:cubicBezTo>
                    <a:pt x="32570" y="7385"/>
                    <a:pt x="32388" y="6827"/>
                    <a:pt x="32156" y="6298"/>
                  </a:cubicBezTo>
                  <a:cubicBezTo>
                    <a:pt x="31303" y="4339"/>
                    <a:pt x="29757" y="2689"/>
                    <a:pt x="27856" y="1717"/>
                  </a:cubicBezTo>
                  <a:cubicBezTo>
                    <a:pt x="26726" y="1140"/>
                    <a:pt x="25487" y="794"/>
                    <a:pt x="24243" y="543"/>
                  </a:cubicBezTo>
                  <a:cubicBezTo>
                    <a:pt x="22457" y="180"/>
                    <a:pt x="20634" y="0"/>
                    <a:pt x="18811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713250" y="3571425"/>
              <a:ext cx="166825" cy="208175"/>
            </a:xfrm>
            <a:custGeom>
              <a:rect b="b" l="l" r="r" t="t"/>
              <a:pathLst>
                <a:path extrusionOk="0" h="8327" w="6673">
                  <a:moveTo>
                    <a:pt x="2315" y="1"/>
                  </a:moveTo>
                  <a:cubicBezTo>
                    <a:pt x="683" y="1"/>
                    <a:pt x="0" y="2062"/>
                    <a:pt x="462" y="3760"/>
                  </a:cubicBezTo>
                  <a:cubicBezTo>
                    <a:pt x="887" y="5305"/>
                    <a:pt x="1929" y="6786"/>
                    <a:pt x="3246" y="7713"/>
                  </a:cubicBezTo>
                  <a:cubicBezTo>
                    <a:pt x="3656" y="8005"/>
                    <a:pt x="4110" y="8247"/>
                    <a:pt x="4560" y="8311"/>
                  </a:cubicBezTo>
                  <a:cubicBezTo>
                    <a:pt x="4637" y="8321"/>
                    <a:pt x="4712" y="8327"/>
                    <a:pt x="4786" y="8327"/>
                  </a:cubicBezTo>
                  <a:cubicBezTo>
                    <a:pt x="5691" y="8327"/>
                    <a:pt x="6368" y="7538"/>
                    <a:pt x="6515" y="6593"/>
                  </a:cubicBezTo>
                  <a:cubicBezTo>
                    <a:pt x="6673" y="5571"/>
                    <a:pt x="6327" y="4416"/>
                    <a:pt x="5873" y="3355"/>
                  </a:cubicBezTo>
                  <a:cubicBezTo>
                    <a:pt x="5285" y="1978"/>
                    <a:pt x="4323" y="511"/>
                    <a:pt x="3005" y="112"/>
                  </a:cubicBezTo>
                  <a:cubicBezTo>
                    <a:pt x="2759" y="36"/>
                    <a:pt x="2529" y="1"/>
                    <a:pt x="2315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737500" y="3596775"/>
              <a:ext cx="114550" cy="154900"/>
            </a:xfrm>
            <a:custGeom>
              <a:rect b="b" l="l" r="r" t="t"/>
              <a:pathLst>
                <a:path extrusionOk="0" h="6196" w="4582">
                  <a:moveTo>
                    <a:pt x="1264" y="1"/>
                  </a:moveTo>
                  <a:cubicBezTo>
                    <a:pt x="895" y="1"/>
                    <a:pt x="588" y="224"/>
                    <a:pt x="391" y="520"/>
                  </a:cubicBezTo>
                  <a:cubicBezTo>
                    <a:pt x="184" y="835"/>
                    <a:pt x="84" y="1235"/>
                    <a:pt x="0" y="1630"/>
                  </a:cubicBezTo>
                  <a:cubicBezTo>
                    <a:pt x="0" y="1630"/>
                    <a:pt x="109" y="3842"/>
                    <a:pt x="1729" y="5273"/>
                  </a:cubicBezTo>
                  <a:cubicBezTo>
                    <a:pt x="2563" y="6014"/>
                    <a:pt x="3299" y="6196"/>
                    <a:pt x="3812" y="6196"/>
                  </a:cubicBezTo>
                  <a:cubicBezTo>
                    <a:pt x="4290" y="6196"/>
                    <a:pt x="4582" y="6038"/>
                    <a:pt x="4582" y="6038"/>
                  </a:cubicBezTo>
                  <a:cubicBezTo>
                    <a:pt x="4117" y="5865"/>
                    <a:pt x="3679" y="5560"/>
                    <a:pt x="3324" y="5159"/>
                  </a:cubicBezTo>
                  <a:cubicBezTo>
                    <a:pt x="3249" y="5081"/>
                    <a:pt x="3180" y="4992"/>
                    <a:pt x="3151" y="4893"/>
                  </a:cubicBezTo>
                  <a:cubicBezTo>
                    <a:pt x="3096" y="4701"/>
                    <a:pt x="3205" y="4542"/>
                    <a:pt x="3313" y="4419"/>
                  </a:cubicBezTo>
                  <a:cubicBezTo>
                    <a:pt x="3525" y="4163"/>
                    <a:pt x="3738" y="3901"/>
                    <a:pt x="3950" y="3644"/>
                  </a:cubicBezTo>
                  <a:cubicBezTo>
                    <a:pt x="3994" y="3594"/>
                    <a:pt x="4039" y="3541"/>
                    <a:pt x="4049" y="3466"/>
                  </a:cubicBezTo>
                  <a:cubicBezTo>
                    <a:pt x="4058" y="3387"/>
                    <a:pt x="4024" y="3298"/>
                    <a:pt x="3989" y="3215"/>
                  </a:cubicBezTo>
                  <a:cubicBezTo>
                    <a:pt x="3550" y="2158"/>
                    <a:pt x="3051" y="1013"/>
                    <a:pt x="2133" y="347"/>
                  </a:cubicBezTo>
                  <a:cubicBezTo>
                    <a:pt x="1886" y="169"/>
                    <a:pt x="1610" y="30"/>
                    <a:pt x="1344" y="6"/>
                  </a:cubicBezTo>
                  <a:cubicBezTo>
                    <a:pt x="1314" y="6"/>
                    <a:pt x="1289" y="1"/>
                    <a:pt x="1264" y="1"/>
                  </a:cubicBezTo>
                  <a:close/>
                </a:path>
              </a:pathLst>
            </a:custGeom>
            <a:solidFill>
              <a:srgbClr val="FF4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737500" y="3590325"/>
              <a:ext cx="114550" cy="157425"/>
            </a:xfrm>
            <a:custGeom>
              <a:rect b="b" l="l" r="r" t="t"/>
              <a:pathLst>
                <a:path extrusionOk="0" h="6297" w="4582">
                  <a:moveTo>
                    <a:pt x="3733" y="3654"/>
                  </a:moveTo>
                  <a:cubicBezTo>
                    <a:pt x="3734" y="3654"/>
                    <a:pt x="3732" y="3657"/>
                    <a:pt x="3728" y="3665"/>
                  </a:cubicBezTo>
                  <a:lnTo>
                    <a:pt x="3724" y="3670"/>
                  </a:lnTo>
                  <a:lnTo>
                    <a:pt x="3724" y="3670"/>
                  </a:lnTo>
                  <a:cubicBezTo>
                    <a:pt x="3728" y="3660"/>
                    <a:pt x="3732" y="3654"/>
                    <a:pt x="3733" y="3654"/>
                  </a:cubicBezTo>
                  <a:close/>
                  <a:moveTo>
                    <a:pt x="1320" y="0"/>
                  </a:moveTo>
                  <a:cubicBezTo>
                    <a:pt x="1186" y="0"/>
                    <a:pt x="1052" y="22"/>
                    <a:pt x="929" y="72"/>
                  </a:cubicBezTo>
                  <a:cubicBezTo>
                    <a:pt x="672" y="170"/>
                    <a:pt x="465" y="352"/>
                    <a:pt x="326" y="560"/>
                  </a:cubicBezTo>
                  <a:cubicBezTo>
                    <a:pt x="60" y="990"/>
                    <a:pt x="20" y="1448"/>
                    <a:pt x="0" y="1888"/>
                  </a:cubicBezTo>
                  <a:cubicBezTo>
                    <a:pt x="169" y="1483"/>
                    <a:pt x="326" y="1054"/>
                    <a:pt x="608" y="783"/>
                  </a:cubicBezTo>
                  <a:cubicBezTo>
                    <a:pt x="784" y="603"/>
                    <a:pt x="990" y="516"/>
                    <a:pt x="1197" y="516"/>
                  </a:cubicBezTo>
                  <a:cubicBezTo>
                    <a:pt x="1315" y="516"/>
                    <a:pt x="1433" y="544"/>
                    <a:pt x="1546" y="600"/>
                  </a:cubicBezTo>
                  <a:cubicBezTo>
                    <a:pt x="1866" y="758"/>
                    <a:pt x="2178" y="1029"/>
                    <a:pt x="2424" y="1341"/>
                  </a:cubicBezTo>
                  <a:cubicBezTo>
                    <a:pt x="2681" y="1646"/>
                    <a:pt x="2903" y="2002"/>
                    <a:pt x="3091" y="2371"/>
                  </a:cubicBezTo>
                  <a:cubicBezTo>
                    <a:pt x="3294" y="2742"/>
                    <a:pt x="3461" y="3137"/>
                    <a:pt x="3639" y="3532"/>
                  </a:cubicBezTo>
                  <a:cubicBezTo>
                    <a:pt x="3673" y="3598"/>
                    <a:pt x="3698" y="3661"/>
                    <a:pt x="3710" y="3687"/>
                  </a:cubicBezTo>
                  <a:lnTo>
                    <a:pt x="3710" y="3687"/>
                  </a:lnTo>
                  <a:lnTo>
                    <a:pt x="3634" y="3784"/>
                  </a:lnTo>
                  <a:cubicBezTo>
                    <a:pt x="3501" y="3956"/>
                    <a:pt x="3372" y="4134"/>
                    <a:pt x="3244" y="4312"/>
                  </a:cubicBezTo>
                  <a:lnTo>
                    <a:pt x="3042" y="4593"/>
                  </a:lnTo>
                  <a:cubicBezTo>
                    <a:pt x="2968" y="4702"/>
                    <a:pt x="2884" y="4859"/>
                    <a:pt x="2898" y="5052"/>
                  </a:cubicBezTo>
                  <a:cubicBezTo>
                    <a:pt x="2909" y="5240"/>
                    <a:pt x="3012" y="5388"/>
                    <a:pt x="3096" y="5477"/>
                  </a:cubicBezTo>
                  <a:cubicBezTo>
                    <a:pt x="3185" y="5570"/>
                    <a:pt x="3269" y="5640"/>
                    <a:pt x="3358" y="5713"/>
                  </a:cubicBezTo>
                  <a:cubicBezTo>
                    <a:pt x="3723" y="6000"/>
                    <a:pt x="4142" y="6217"/>
                    <a:pt x="4582" y="6296"/>
                  </a:cubicBezTo>
                  <a:cubicBezTo>
                    <a:pt x="4202" y="6064"/>
                    <a:pt x="3876" y="5783"/>
                    <a:pt x="3609" y="5458"/>
                  </a:cubicBezTo>
                  <a:cubicBezTo>
                    <a:pt x="3476" y="5304"/>
                    <a:pt x="3333" y="5107"/>
                    <a:pt x="3372" y="5048"/>
                  </a:cubicBezTo>
                  <a:cubicBezTo>
                    <a:pt x="3383" y="5018"/>
                    <a:pt x="3407" y="4968"/>
                    <a:pt x="3466" y="4904"/>
                  </a:cubicBezTo>
                  <a:lnTo>
                    <a:pt x="3679" y="4677"/>
                  </a:lnTo>
                  <a:cubicBezTo>
                    <a:pt x="3832" y="4519"/>
                    <a:pt x="3980" y="4356"/>
                    <a:pt x="4128" y="4193"/>
                  </a:cubicBezTo>
                  <a:lnTo>
                    <a:pt x="4247" y="4060"/>
                  </a:lnTo>
                  <a:cubicBezTo>
                    <a:pt x="4295" y="3996"/>
                    <a:pt x="4370" y="3877"/>
                    <a:pt x="4379" y="3734"/>
                  </a:cubicBezTo>
                  <a:cubicBezTo>
                    <a:pt x="4384" y="3467"/>
                    <a:pt x="4301" y="3369"/>
                    <a:pt x="4276" y="3271"/>
                  </a:cubicBezTo>
                  <a:cubicBezTo>
                    <a:pt x="4117" y="2856"/>
                    <a:pt x="3940" y="2441"/>
                    <a:pt x="3732" y="2036"/>
                  </a:cubicBezTo>
                  <a:cubicBezTo>
                    <a:pt x="3303" y="1241"/>
                    <a:pt x="2716" y="416"/>
                    <a:pt x="1738" y="67"/>
                  </a:cubicBezTo>
                  <a:cubicBezTo>
                    <a:pt x="1610" y="26"/>
                    <a:pt x="1465" y="0"/>
                    <a:pt x="1320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5175125" y="3450550"/>
              <a:ext cx="88025" cy="233125"/>
            </a:xfrm>
            <a:custGeom>
              <a:rect b="b" l="l" r="r" t="t"/>
              <a:pathLst>
                <a:path extrusionOk="0" h="9325" w="3521">
                  <a:moveTo>
                    <a:pt x="25" y="1"/>
                  </a:moveTo>
                  <a:lnTo>
                    <a:pt x="25" y="1"/>
                  </a:lnTo>
                  <a:cubicBezTo>
                    <a:pt x="0" y="712"/>
                    <a:pt x="41" y="1416"/>
                    <a:pt x="89" y="2113"/>
                  </a:cubicBezTo>
                  <a:cubicBezTo>
                    <a:pt x="148" y="2814"/>
                    <a:pt x="228" y="3505"/>
                    <a:pt x="326" y="4196"/>
                  </a:cubicBezTo>
                  <a:cubicBezTo>
                    <a:pt x="376" y="4547"/>
                    <a:pt x="430" y="4882"/>
                    <a:pt x="494" y="5233"/>
                  </a:cubicBezTo>
                  <a:cubicBezTo>
                    <a:pt x="558" y="5588"/>
                    <a:pt x="658" y="6003"/>
                    <a:pt x="904" y="6383"/>
                  </a:cubicBezTo>
                  <a:cubicBezTo>
                    <a:pt x="1151" y="6759"/>
                    <a:pt x="1497" y="7020"/>
                    <a:pt x="1843" y="7203"/>
                  </a:cubicBezTo>
                  <a:cubicBezTo>
                    <a:pt x="2065" y="7325"/>
                    <a:pt x="2289" y="7425"/>
                    <a:pt x="2512" y="7508"/>
                  </a:cubicBezTo>
                  <a:lnTo>
                    <a:pt x="2512" y="7508"/>
                  </a:lnTo>
                  <a:cubicBezTo>
                    <a:pt x="2392" y="7773"/>
                    <a:pt x="2246" y="8030"/>
                    <a:pt x="2069" y="8274"/>
                  </a:cubicBezTo>
                  <a:cubicBezTo>
                    <a:pt x="1822" y="8644"/>
                    <a:pt x="1511" y="8985"/>
                    <a:pt x="1180" y="9325"/>
                  </a:cubicBezTo>
                  <a:cubicBezTo>
                    <a:pt x="2064" y="8994"/>
                    <a:pt x="2879" y="8338"/>
                    <a:pt x="3353" y="7429"/>
                  </a:cubicBezTo>
                  <a:lnTo>
                    <a:pt x="3520" y="7114"/>
                  </a:lnTo>
                  <a:lnTo>
                    <a:pt x="3155" y="6932"/>
                  </a:lnTo>
                  <a:cubicBezTo>
                    <a:pt x="2538" y="6625"/>
                    <a:pt x="1961" y="6310"/>
                    <a:pt x="1709" y="5870"/>
                  </a:cubicBezTo>
                  <a:cubicBezTo>
                    <a:pt x="1570" y="5663"/>
                    <a:pt x="1501" y="5376"/>
                    <a:pt x="1433" y="5055"/>
                  </a:cubicBezTo>
                  <a:cubicBezTo>
                    <a:pt x="1373" y="4720"/>
                    <a:pt x="1299" y="4374"/>
                    <a:pt x="1225" y="4034"/>
                  </a:cubicBezTo>
                  <a:cubicBezTo>
                    <a:pt x="1072" y="3352"/>
                    <a:pt x="904" y="2676"/>
                    <a:pt x="711" y="1999"/>
                  </a:cubicBezTo>
                  <a:cubicBezTo>
                    <a:pt x="514" y="1328"/>
                    <a:pt x="302" y="657"/>
                    <a:pt x="25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5049225" y="3509400"/>
              <a:ext cx="37450" cy="62000"/>
            </a:xfrm>
            <a:custGeom>
              <a:rect b="b" l="l" r="r" t="t"/>
              <a:pathLst>
                <a:path extrusionOk="0" h="2480" w="1498">
                  <a:moveTo>
                    <a:pt x="752" y="1"/>
                  </a:moveTo>
                  <a:cubicBezTo>
                    <a:pt x="337" y="1"/>
                    <a:pt x="1" y="559"/>
                    <a:pt x="1" y="1240"/>
                  </a:cubicBezTo>
                  <a:cubicBezTo>
                    <a:pt x="1" y="1926"/>
                    <a:pt x="337" y="2479"/>
                    <a:pt x="752" y="2479"/>
                  </a:cubicBezTo>
                  <a:cubicBezTo>
                    <a:pt x="1162" y="2479"/>
                    <a:pt x="1497" y="1926"/>
                    <a:pt x="1497" y="1240"/>
                  </a:cubicBezTo>
                  <a:cubicBezTo>
                    <a:pt x="1497" y="559"/>
                    <a:pt x="1162" y="1"/>
                    <a:pt x="752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245725" y="3485350"/>
              <a:ext cx="37400" cy="61975"/>
            </a:xfrm>
            <a:custGeom>
              <a:rect b="b" l="l" r="r" t="t"/>
              <a:pathLst>
                <a:path extrusionOk="0" h="2479" w="1496">
                  <a:moveTo>
                    <a:pt x="751" y="1"/>
                  </a:moveTo>
                  <a:cubicBezTo>
                    <a:pt x="336" y="1"/>
                    <a:pt x="1" y="558"/>
                    <a:pt x="1" y="1239"/>
                  </a:cubicBezTo>
                  <a:cubicBezTo>
                    <a:pt x="1" y="1926"/>
                    <a:pt x="336" y="2478"/>
                    <a:pt x="751" y="2478"/>
                  </a:cubicBezTo>
                  <a:cubicBezTo>
                    <a:pt x="1161" y="2478"/>
                    <a:pt x="1496" y="1926"/>
                    <a:pt x="1496" y="1239"/>
                  </a:cubicBezTo>
                  <a:cubicBezTo>
                    <a:pt x="1496" y="558"/>
                    <a:pt x="1161" y="1"/>
                    <a:pt x="751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4950900" y="3367400"/>
              <a:ext cx="144425" cy="120675"/>
            </a:xfrm>
            <a:custGeom>
              <a:rect b="b" l="l" r="r" t="t"/>
              <a:pathLst>
                <a:path extrusionOk="0" h="4827" w="5777">
                  <a:moveTo>
                    <a:pt x="4086" y="1"/>
                  </a:moveTo>
                  <a:cubicBezTo>
                    <a:pt x="3934" y="1"/>
                    <a:pt x="3782" y="12"/>
                    <a:pt x="3633" y="33"/>
                  </a:cubicBezTo>
                  <a:cubicBezTo>
                    <a:pt x="3263" y="92"/>
                    <a:pt x="2913" y="240"/>
                    <a:pt x="2617" y="463"/>
                  </a:cubicBezTo>
                  <a:cubicBezTo>
                    <a:pt x="2325" y="695"/>
                    <a:pt x="2063" y="951"/>
                    <a:pt x="1801" y="1199"/>
                  </a:cubicBezTo>
                  <a:cubicBezTo>
                    <a:pt x="1288" y="1692"/>
                    <a:pt x="883" y="2265"/>
                    <a:pt x="587" y="2872"/>
                  </a:cubicBezTo>
                  <a:cubicBezTo>
                    <a:pt x="306" y="3484"/>
                    <a:pt x="89" y="4111"/>
                    <a:pt x="1" y="4753"/>
                  </a:cubicBezTo>
                  <a:lnTo>
                    <a:pt x="178" y="4827"/>
                  </a:lnTo>
                  <a:cubicBezTo>
                    <a:pt x="548" y="4314"/>
                    <a:pt x="924" y="3830"/>
                    <a:pt x="1373" y="3434"/>
                  </a:cubicBezTo>
                  <a:cubicBezTo>
                    <a:pt x="1801" y="3030"/>
                    <a:pt x="2261" y="2689"/>
                    <a:pt x="2740" y="2427"/>
                  </a:cubicBezTo>
                  <a:cubicBezTo>
                    <a:pt x="2977" y="2299"/>
                    <a:pt x="3243" y="2220"/>
                    <a:pt x="3500" y="2161"/>
                  </a:cubicBezTo>
                  <a:cubicBezTo>
                    <a:pt x="3756" y="2097"/>
                    <a:pt x="3984" y="2008"/>
                    <a:pt x="4211" y="1875"/>
                  </a:cubicBezTo>
                  <a:cubicBezTo>
                    <a:pt x="4665" y="1609"/>
                    <a:pt x="5109" y="1327"/>
                    <a:pt x="5756" y="848"/>
                  </a:cubicBezTo>
                  <a:lnTo>
                    <a:pt x="5776" y="655"/>
                  </a:lnTo>
                  <a:cubicBezTo>
                    <a:pt x="5304" y="179"/>
                    <a:pt x="4689" y="1"/>
                    <a:pt x="4086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5170200" y="3354525"/>
              <a:ext cx="140100" cy="90125"/>
            </a:xfrm>
            <a:custGeom>
              <a:rect b="b" l="l" r="r" t="t"/>
              <a:pathLst>
                <a:path extrusionOk="0" h="3605" w="5604">
                  <a:moveTo>
                    <a:pt x="1792" y="1"/>
                  </a:moveTo>
                  <a:cubicBezTo>
                    <a:pt x="1482" y="1"/>
                    <a:pt x="1160" y="50"/>
                    <a:pt x="855" y="169"/>
                  </a:cubicBezTo>
                  <a:cubicBezTo>
                    <a:pt x="553" y="287"/>
                    <a:pt x="256" y="459"/>
                    <a:pt x="1" y="751"/>
                  </a:cubicBezTo>
                  <a:lnTo>
                    <a:pt x="15" y="944"/>
                  </a:lnTo>
                  <a:cubicBezTo>
                    <a:pt x="297" y="1206"/>
                    <a:pt x="538" y="1377"/>
                    <a:pt x="771" y="1525"/>
                  </a:cubicBezTo>
                  <a:cubicBezTo>
                    <a:pt x="1003" y="1679"/>
                    <a:pt x="1220" y="1798"/>
                    <a:pt x="1437" y="1896"/>
                  </a:cubicBezTo>
                  <a:cubicBezTo>
                    <a:pt x="1655" y="1995"/>
                    <a:pt x="1871" y="2044"/>
                    <a:pt x="2108" y="2054"/>
                  </a:cubicBezTo>
                  <a:cubicBezTo>
                    <a:pt x="2350" y="2059"/>
                    <a:pt x="2596" y="2074"/>
                    <a:pt x="2824" y="2133"/>
                  </a:cubicBezTo>
                  <a:cubicBezTo>
                    <a:pt x="3284" y="2256"/>
                    <a:pt x="3737" y="2434"/>
                    <a:pt x="4182" y="2676"/>
                  </a:cubicBezTo>
                  <a:cubicBezTo>
                    <a:pt x="4626" y="2908"/>
                    <a:pt x="5041" y="3224"/>
                    <a:pt x="5435" y="3605"/>
                  </a:cubicBezTo>
                  <a:lnTo>
                    <a:pt x="5603" y="3505"/>
                  </a:lnTo>
                  <a:cubicBezTo>
                    <a:pt x="5460" y="2953"/>
                    <a:pt x="5179" y="2429"/>
                    <a:pt x="4818" y="1951"/>
                  </a:cubicBezTo>
                  <a:cubicBezTo>
                    <a:pt x="4453" y="1477"/>
                    <a:pt x="3994" y="1067"/>
                    <a:pt x="3475" y="736"/>
                  </a:cubicBezTo>
                  <a:cubicBezTo>
                    <a:pt x="3218" y="568"/>
                    <a:pt x="2962" y="390"/>
                    <a:pt x="2685" y="233"/>
                  </a:cubicBezTo>
                  <a:cubicBezTo>
                    <a:pt x="2409" y="80"/>
                    <a:pt x="2104" y="1"/>
                    <a:pt x="1792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5177225" y="3763025"/>
              <a:ext cx="80250" cy="32125"/>
            </a:xfrm>
            <a:custGeom>
              <a:rect b="b" l="l" r="r" t="t"/>
              <a:pathLst>
                <a:path extrusionOk="0" h="1285" w="3210">
                  <a:moveTo>
                    <a:pt x="2052" y="0"/>
                  </a:moveTo>
                  <a:cubicBezTo>
                    <a:pt x="1825" y="0"/>
                    <a:pt x="1577" y="23"/>
                    <a:pt x="1319" y="70"/>
                  </a:cubicBezTo>
                  <a:cubicBezTo>
                    <a:pt x="761" y="168"/>
                    <a:pt x="287" y="356"/>
                    <a:pt x="0" y="568"/>
                  </a:cubicBezTo>
                  <a:cubicBezTo>
                    <a:pt x="727" y="587"/>
                    <a:pt x="1447" y="844"/>
                    <a:pt x="2025" y="1284"/>
                  </a:cubicBezTo>
                  <a:cubicBezTo>
                    <a:pt x="2730" y="1077"/>
                    <a:pt x="3210" y="731"/>
                    <a:pt x="3155" y="425"/>
                  </a:cubicBezTo>
                  <a:cubicBezTo>
                    <a:pt x="3109" y="159"/>
                    <a:pt x="2659" y="0"/>
                    <a:pt x="2052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5169350" y="3777225"/>
              <a:ext cx="58525" cy="22400"/>
            </a:xfrm>
            <a:custGeom>
              <a:rect b="b" l="l" r="r" t="t"/>
              <a:pathLst>
                <a:path extrusionOk="0" h="896" w="2341">
                  <a:moveTo>
                    <a:pt x="315" y="0"/>
                  </a:moveTo>
                  <a:cubicBezTo>
                    <a:pt x="108" y="153"/>
                    <a:pt x="0" y="316"/>
                    <a:pt x="24" y="470"/>
                  </a:cubicBezTo>
                  <a:cubicBezTo>
                    <a:pt x="75" y="737"/>
                    <a:pt x="528" y="896"/>
                    <a:pt x="1142" y="896"/>
                  </a:cubicBezTo>
                  <a:cubicBezTo>
                    <a:pt x="1366" y="896"/>
                    <a:pt x="1611" y="874"/>
                    <a:pt x="1866" y="830"/>
                  </a:cubicBezTo>
                  <a:cubicBezTo>
                    <a:pt x="2033" y="800"/>
                    <a:pt x="2192" y="760"/>
                    <a:pt x="2340" y="716"/>
                  </a:cubicBezTo>
                  <a:cubicBezTo>
                    <a:pt x="1762" y="276"/>
                    <a:pt x="1042" y="19"/>
                    <a:pt x="315" y="0"/>
                  </a:cubicBezTo>
                  <a:close/>
                </a:path>
              </a:pathLst>
            </a:custGeom>
            <a:solidFill>
              <a:srgbClr val="FF4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4710475" y="3809800"/>
              <a:ext cx="804425" cy="1253775"/>
            </a:xfrm>
            <a:custGeom>
              <a:rect b="b" l="l" r="r" t="t"/>
              <a:pathLst>
                <a:path extrusionOk="0" h="50151" w="32177">
                  <a:moveTo>
                    <a:pt x="11952" y="0"/>
                  </a:moveTo>
                  <a:cubicBezTo>
                    <a:pt x="11930" y="0"/>
                    <a:pt x="11909" y="2"/>
                    <a:pt x="11888" y="5"/>
                  </a:cubicBezTo>
                  <a:cubicBezTo>
                    <a:pt x="10737" y="193"/>
                    <a:pt x="12174" y="5273"/>
                    <a:pt x="12248" y="7390"/>
                  </a:cubicBezTo>
                  <a:cubicBezTo>
                    <a:pt x="12322" y="9508"/>
                    <a:pt x="8729" y="35968"/>
                    <a:pt x="8729" y="35968"/>
                  </a:cubicBezTo>
                  <a:lnTo>
                    <a:pt x="4330" y="31397"/>
                  </a:lnTo>
                  <a:cubicBezTo>
                    <a:pt x="4330" y="31397"/>
                    <a:pt x="3313" y="32226"/>
                    <a:pt x="2079" y="35104"/>
                  </a:cubicBezTo>
                  <a:cubicBezTo>
                    <a:pt x="844" y="37982"/>
                    <a:pt x="1" y="41848"/>
                    <a:pt x="1" y="41848"/>
                  </a:cubicBezTo>
                  <a:lnTo>
                    <a:pt x="14084" y="50151"/>
                  </a:lnTo>
                  <a:cubicBezTo>
                    <a:pt x="14084" y="50151"/>
                    <a:pt x="15729" y="41438"/>
                    <a:pt x="15975" y="35968"/>
                  </a:cubicBezTo>
                  <a:cubicBezTo>
                    <a:pt x="16223" y="30498"/>
                    <a:pt x="16716" y="12347"/>
                    <a:pt x="16716" y="12347"/>
                  </a:cubicBezTo>
                  <a:lnTo>
                    <a:pt x="20340" y="12436"/>
                  </a:lnTo>
                  <a:lnTo>
                    <a:pt x="21539" y="12466"/>
                  </a:lnTo>
                  <a:cubicBezTo>
                    <a:pt x="21539" y="12466"/>
                    <a:pt x="22319" y="13063"/>
                    <a:pt x="23289" y="13063"/>
                  </a:cubicBezTo>
                  <a:cubicBezTo>
                    <a:pt x="23841" y="13063"/>
                    <a:pt x="24454" y="12870"/>
                    <a:pt x="25020" y="12263"/>
                  </a:cubicBezTo>
                  <a:cubicBezTo>
                    <a:pt x="25020" y="12263"/>
                    <a:pt x="25562" y="12036"/>
                    <a:pt x="25913" y="11518"/>
                  </a:cubicBezTo>
                  <a:cubicBezTo>
                    <a:pt x="26134" y="11192"/>
                    <a:pt x="26006" y="10219"/>
                    <a:pt x="26006" y="10219"/>
                  </a:cubicBezTo>
                  <a:cubicBezTo>
                    <a:pt x="26006" y="10219"/>
                    <a:pt x="26342" y="9730"/>
                    <a:pt x="26441" y="9370"/>
                  </a:cubicBezTo>
                  <a:cubicBezTo>
                    <a:pt x="26564" y="8921"/>
                    <a:pt x="26431" y="7968"/>
                    <a:pt x="26431" y="7968"/>
                  </a:cubicBezTo>
                  <a:cubicBezTo>
                    <a:pt x="26431" y="7968"/>
                    <a:pt x="26535" y="7080"/>
                    <a:pt x="26431" y="6670"/>
                  </a:cubicBezTo>
                  <a:cubicBezTo>
                    <a:pt x="26243" y="5949"/>
                    <a:pt x="25774" y="5381"/>
                    <a:pt x="25774" y="5381"/>
                  </a:cubicBezTo>
                  <a:cubicBezTo>
                    <a:pt x="25774" y="5381"/>
                    <a:pt x="27201" y="5080"/>
                    <a:pt x="28825" y="4508"/>
                  </a:cubicBezTo>
                  <a:cubicBezTo>
                    <a:pt x="30454" y="3929"/>
                    <a:pt x="32177" y="2685"/>
                    <a:pt x="31026" y="2464"/>
                  </a:cubicBezTo>
                  <a:cubicBezTo>
                    <a:pt x="30979" y="2455"/>
                    <a:pt x="30910" y="2450"/>
                    <a:pt x="30820" y="2450"/>
                  </a:cubicBezTo>
                  <a:cubicBezTo>
                    <a:pt x="28712" y="2450"/>
                    <a:pt x="15304" y="4848"/>
                    <a:pt x="15304" y="4848"/>
                  </a:cubicBezTo>
                  <a:cubicBezTo>
                    <a:pt x="15304" y="4848"/>
                    <a:pt x="13120" y="0"/>
                    <a:pt x="11952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4990275" y="3788450"/>
              <a:ext cx="265975" cy="306350"/>
            </a:xfrm>
            <a:custGeom>
              <a:rect b="b" l="l" r="r" t="t"/>
              <a:pathLst>
                <a:path extrusionOk="0" h="12254" w="10639">
                  <a:moveTo>
                    <a:pt x="806" y="0"/>
                  </a:moveTo>
                  <a:cubicBezTo>
                    <a:pt x="630" y="0"/>
                    <a:pt x="453" y="21"/>
                    <a:pt x="281" y="64"/>
                  </a:cubicBezTo>
                  <a:lnTo>
                    <a:pt x="14" y="133"/>
                  </a:lnTo>
                  <a:lnTo>
                    <a:pt x="10" y="406"/>
                  </a:lnTo>
                  <a:cubicBezTo>
                    <a:pt x="0" y="2429"/>
                    <a:pt x="331" y="4394"/>
                    <a:pt x="529" y="6344"/>
                  </a:cubicBezTo>
                  <a:cubicBezTo>
                    <a:pt x="622" y="7321"/>
                    <a:pt x="677" y="8294"/>
                    <a:pt x="656" y="9281"/>
                  </a:cubicBezTo>
                  <a:cubicBezTo>
                    <a:pt x="656" y="10274"/>
                    <a:pt x="641" y="11260"/>
                    <a:pt x="666" y="12253"/>
                  </a:cubicBezTo>
                  <a:cubicBezTo>
                    <a:pt x="789" y="11270"/>
                    <a:pt x="873" y="10283"/>
                    <a:pt x="978" y="9301"/>
                  </a:cubicBezTo>
                  <a:cubicBezTo>
                    <a:pt x="1085" y="8314"/>
                    <a:pt x="1110" y="7301"/>
                    <a:pt x="1062" y="6309"/>
                  </a:cubicBezTo>
                  <a:cubicBezTo>
                    <a:pt x="982" y="4419"/>
                    <a:pt x="724" y="2558"/>
                    <a:pt x="723" y="717"/>
                  </a:cubicBezTo>
                  <a:lnTo>
                    <a:pt x="723" y="717"/>
                  </a:lnTo>
                  <a:cubicBezTo>
                    <a:pt x="742" y="717"/>
                    <a:pt x="761" y="716"/>
                    <a:pt x="780" y="716"/>
                  </a:cubicBezTo>
                  <a:cubicBezTo>
                    <a:pt x="1168" y="716"/>
                    <a:pt x="1564" y="872"/>
                    <a:pt x="1837" y="1140"/>
                  </a:cubicBezTo>
                  <a:cubicBezTo>
                    <a:pt x="2181" y="1486"/>
                    <a:pt x="2429" y="2088"/>
                    <a:pt x="2607" y="2621"/>
                  </a:cubicBezTo>
                  <a:cubicBezTo>
                    <a:pt x="2685" y="2898"/>
                    <a:pt x="2725" y="3150"/>
                    <a:pt x="2705" y="3421"/>
                  </a:cubicBezTo>
                  <a:cubicBezTo>
                    <a:pt x="2691" y="3698"/>
                    <a:pt x="2621" y="4078"/>
                    <a:pt x="2735" y="4458"/>
                  </a:cubicBezTo>
                  <a:cubicBezTo>
                    <a:pt x="2957" y="5154"/>
                    <a:pt x="3372" y="5687"/>
                    <a:pt x="3899" y="6116"/>
                  </a:cubicBezTo>
                  <a:lnTo>
                    <a:pt x="4013" y="6205"/>
                  </a:lnTo>
                  <a:lnTo>
                    <a:pt x="4142" y="6175"/>
                  </a:lnTo>
                  <a:cubicBezTo>
                    <a:pt x="5227" y="5929"/>
                    <a:pt x="6314" y="5672"/>
                    <a:pt x="7400" y="5411"/>
                  </a:cubicBezTo>
                  <a:cubicBezTo>
                    <a:pt x="8476" y="5134"/>
                    <a:pt x="9562" y="4878"/>
                    <a:pt x="10638" y="4576"/>
                  </a:cubicBezTo>
                  <a:lnTo>
                    <a:pt x="10638" y="4576"/>
                  </a:lnTo>
                  <a:cubicBezTo>
                    <a:pt x="9533" y="4715"/>
                    <a:pt x="8431" y="4897"/>
                    <a:pt x="7326" y="5056"/>
                  </a:cubicBezTo>
                  <a:cubicBezTo>
                    <a:pt x="6273" y="5226"/>
                    <a:pt x="5220" y="5400"/>
                    <a:pt x="4172" y="5587"/>
                  </a:cubicBezTo>
                  <a:lnTo>
                    <a:pt x="4172" y="5587"/>
                  </a:lnTo>
                  <a:cubicBezTo>
                    <a:pt x="3794" y="5230"/>
                    <a:pt x="3485" y="4756"/>
                    <a:pt x="3357" y="4295"/>
                  </a:cubicBezTo>
                  <a:cubicBezTo>
                    <a:pt x="3297" y="4068"/>
                    <a:pt x="3342" y="3817"/>
                    <a:pt x="3381" y="3475"/>
                  </a:cubicBezTo>
                  <a:cubicBezTo>
                    <a:pt x="3416" y="3125"/>
                    <a:pt x="3372" y="2755"/>
                    <a:pt x="3272" y="2434"/>
                  </a:cubicBezTo>
                  <a:cubicBezTo>
                    <a:pt x="3179" y="2103"/>
                    <a:pt x="3060" y="1807"/>
                    <a:pt x="2922" y="1506"/>
                  </a:cubicBezTo>
                  <a:cubicBezTo>
                    <a:pt x="2780" y="1210"/>
                    <a:pt x="2602" y="899"/>
                    <a:pt x="2340" y="632"/>
                  </a:cubicBezTo>
                  <a:cubicBezTo>
                    <a:pt x="1936" y="221"/>
                    <a:pt x="1374" y="0"/>
                    <a:pt x="806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5244125" y="3943050"/>
              <a:ext cx="110725" cy="27125"/>
            </a:xfrm>
            <a:custGeom>
              <a:rect b="b" l="l" r="r" t="t"/>
              <a:pathLst>
                <a:path extrusionOk="0" h="1085" w="4429">
                  <a:moveTo>
                    <a:pt x="3759" y="0"/>
                  </a:moveTo>
                  <a:cubicBezTo>
                    <a:pt x="3593" y="0"/>
                    <a:pt x="3428" y="8"/>
                    <a:pt x="3264" y="21"/>
                  </a:cubicBezTo>
                  <a:cubicBezTo>
                    <a:pt x="2879" y="46"/>
                    <a:pt x="2508" y="105"/>
                    <a:pt x="2138" y="189"/>
                  </a:cubicBezTo>
                  <a:cubicBezTo>
                    <a:pt x="1767" y="269"/>
                    <a:pt x="1402" y="372"/>
                    <a:pt x="1047" y="510"/>
                  </a:cubicBezTo>
                  <a:cubicBezTo>
                    <a:pt x="691" y="643"/>
                    <a:pt x="341" y="802"/>
                    <a:pt x="1" y="1028"/>
                  </a:cubicBezTo>
                  <a:cubicBezTo>
                    <a:pt x="235" y="1069"/>
                    <a:pt x="464" y="1084"/>
                    <a:pt x="688" y="1084"/>
                  </a:cubicBezTo>
                  <a:cubicBezTo>
                    <a:pt x="850" y="1084"/>
                    <a:pt x="1011" y="1076"/>
                    <a:pt x="1170" y="1064"/>
                  </a:cubicBezTo>
                  <a:cubicBezTo>
                    <a:pt x="1550" y="1034"/>
                    <a:pt x="1926" y="975"/>
                    <a:pt x="2296" y="895"/>
                  </a:cubicBezTo>
                  <a:cubicBezTo>
                    <a:pt x="2661" y="811"/>
                    <a:pt x="3027" y="708"/>
                    <a:pt x="3382" y="570"/>
                  </a:cubicBezTo>
                  <a:cubicBezTo>
                    <a:pt x="3742" y="436"/>
                    <a:pt x="4093" y="278"/>
                    <a:pt x="4428" y="51"/>
                  </a:cubicBezTo>
                  <a:cubicBezTo>
                    <a:pt x="4201" y="14"/>
                    <a:pt x="3979" y="0"/>
                    <a:pt x="3759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5251025" y="4002375"/>
              <a:ext cx="120225" cy="18550"/>
            </a:xfrm>
            <a:custGeom>
              <a:rect b="b" l="l" r="r" t="t"/>
              <a:pathLst>
                <a:path extrusionOk="0" h="742" w="4809">
                  <a:moveTo>
                    <a:pt x="2787" y="1"/>
                  </a:moveTo>
                  <a:cubicBezTo>
                    <a:pt x="2655" y="1"/>
                    <a:pt x="2522" y="3"/>
                    <a:pt x="2390" y="8"/>
                  </a:cubicBezTo>
                  <a:cubicBezTo>
                    <a:pt x="1985" y="28"/>
                    <a:pt x="1585" y="67"/>
                    <a:pt x="1190" y="147"/>
                  </a:cubicBezTo>
                  <a:cubicBezTo>
                    <a:pt x="791" y="215"/>
                    <a:pt x="395" y="309"/>
                    <a:pt x="1" y="477"/>
                  </a:cubicBezTo>
                  <a:cubicBezTo>
                    <a:pt x="411" y="610"/>
                    <a:pt x="815" y="669"/>
                    <a:pt x="1215" y="705"/>
                  </a:cubicBezTo>
                  <a:cubicBezTo>
                    <a:pt x="1486" y="731"/>
                    <a:pt x="1755" y="742"/>
                    <a:pt x="2023" y="742"/>
                  </a:cubicBezTo>
                  <a:cubicBezTo>
                    <a:pt x="2155" y="742"/>
                    <a:pt x="2288" y="739"/>
                    <a:pt x="2420" y="734"/>
                  </a:cubicBezTo>
                  <a:cubicBezTo>
                    <a:pt x="2824" y="714"/>
                    <a:pt x="3225" y="675"/>
                    <a:pt x="3619" y="600"/>
                  </a:cubicBezTo>
                  <a:cubicBezTo>
                    <a:pt x="4020" y="527"/>
                    <a:pt x="4414" y="432"/>
                    <a:pt x="4809" y="265"/>
                  </a:cubicBezTo>
                  <a:cubicBezTo>
                    <a:pt x="4399" y="131"/>
                    <a:pt x="3995" y="72"/>
                    <a:pt x="3594" y="38"/>
                  </a:cubicBezTo>
                  <a:cubicBezTo>
                    <a:pt x="3324" y="12"/>
                    <a:pt x="3055" y="1"/>
                    <a:pt x="2787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5256225" y="4053175"/>
              <a:ext cx="104425" cy="18350"/>
            </a:xfrm>
            <a:custGeom>
              <a:rect b="b" l="l" r="r" t="t"/>
              <a:pathLst>
                <a:path extrusionOk="0" h="734" w="4177">
                  <a:moveTo>
                    <a:pt x="1852" y="0"/>
                  </a:moveTo>
                  <a:cubicBezTo>
                    <a:pt x="1583" y="0"/>
                    <a:pt x="1312" y="20"/>
                    <a:pt x="1042" y="65"/>
                  </a:cubicBezTo>
                  <a:cubicBezTo>
                    <a:pt x="691" y="118"/>
                    <a:pt x="335" y="213"/>
                    <a:pt x="0" y="385"/>
                  </a:cubicBezTo>
                  <a:cubicBezTo>
                    <a:pt x="360" y="509"/>
                    <a:pt x="706" y="578"/>
                    <a:pt x="1046" y="628"/>
                  </a:cubicBezTo>
                  <a:cubicBezTo>
                    <a:pt x="1392" y="681"/>
                    <a:pt x="1732" y="711"/>
                    <a:pt x="2078" y="726"/>
                  </a:cubicBezTo>
                  <a:cubicBezTo>
                    <a:pt x="2195" y="731"/>
                    <a:pt x="2312" y="733"/>
                    <a:pt x="2430" y="733"/>
                  </a:cubicBezTo>
                  <a:cubicBezTo>
                    <a:pt x="2656" y="733"/>
                    <a:pt x="2884" y="724"/>
                    <a:pt x="3115" y="701"/>
                  </a:cubicBezTo>
                  <a:cubicBezTo>
                    <a:pt x="3466" y="671"/>
                    <a:pt x="3821" y="617"/>
                    <a:pt x="4176" y="484"/>
                  </a:cubicBezTo>
                  <a:cubicBezTo>
                    <a:pt x="3841" y="316"/>
                    <a:pt x="3495" y="213"/>
                    <a:pt x="3149" y="138"/>
                  </a:cubicBezTo>
                  <a:cubicBezTo>
                    <a:pt x="2804" y="59"/>
                    <a:pt x="2459" y="20"/>
                    <a:pt x="2103" y="6"/>
                  </a:cubicBezTo>
                  <a:cubicBezTo>
                    <a:pt x="2020" y="2"/>
                    <a:pt x="1936" y="0"/>
                    <a:pt x="1852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5235250" y="4110025"/>
              <a:ext cx="83300" cy="18100"/>
            </a:xfrm>
            <a:custGeom>
              <a:rect b="b" l="l" r="r" t="t"/>
              <a:pathLst>
                <a:path extrusionOk="0" h="724" w="3332">
                  <a:moveTo>
                    <a:pt x="1741" y="1"/>
                  </a:moveTo>
                  <a:cubicBezTo>
                    <a:pt x="1715" y="1"/>
                    <a:pt x="1690" y="1"/>
                    <a:pt x="1664" y="2"/>
                  </a:cubicBezTo>
                  <a:cubicBezTo>
                    <a:pt x="1382" y="6"/>
                    <a:pt x="1106" y="31"/>
                    <a:pt x="830" y="90"/>
                  </a:cubicBezTo>
                  <a:cubicBezTo>
                    <a:pt x="552" y="145"/>
                    <a:pt x="276" y="229"/>
                    <a:pt x="0" y="382"/>
                  </a:cubicBezTo>
                  <a:cubicBezTo>
                    <a:pt x="281" y="530"/>
                    <a:pt x="557" y="605"/>
                    <a:pt x="839" y="653"/>
                  </a:cubicBezTo>
                  <a:cubicBezTo>
                    <a:pt x="1089" y="703"/>
                    <a:pt x="1341" y="724"/>
                    <a:pt x="1594" y="724"/>
                  </a:cubicBezTo>
                  <a:cubicBezTo>
                    <a:pt x="1621" y="724"/>
                    <a:pt x="1647" y="724"/>
                    <a:pt x="1673" y="723"/>
                  </a:cubicBezTo>
                  <a:cubicBezTo>
                    <a:pt x="1949" y="717"/>
                    <a:pt x="2226" y="694"/>
                    <a:pt x="2503" y="634"/>
                  </a:cubicBezTo>
                  <a:cubicBezTo>
                    <a:pt x="2779" y="575"/>
                    <a:pt x="3056" y="496"/>
                    <a:pt x="3332" y="338"/>
                  </a:cubicBezTo>
                  <a:cubicBezTo>
                    <a:pt x="3056" y="195"/>
                    <a:pt x="2774" y="120"/>
                    <a:pt x="2498" y="72"/>
                  </a:cubicBezTo>
                  <a:cubicBezTo>
                    <a:pt x="2242" y="22"/>
                    <a:pt x="1991" y="1"/>
                    <a:pt x="1741" y="1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4910300" y="4689850"/>
              <a:ext cx="20375" cy="139225"/>
            </a:xfrm>
            <a:custGeom>
              <a:rect b="b" l="l" r="r" t="t"/>
              <a:pathLst>
                <a:path extrusionOk="0" h="5569" w="815">
                  <a:moveTo>
                    <a:pt x="686" y="0"/>
                  </a:moveTo>
                  <a:cubicBezTo>
                    <a:pt x="479" y="445"/>
                    <a:pt x="345" y="900"/>
                    <a:pt x="247" y="1363"/>
                  </a:cubicBezTo>
                  <a:cubicBezTo>
                    <a:pt x="144" y="1823"/>
                    <a:pt x="78" y="2286"/>
                    <a:pt x="39" y="2750"/>
                  </a:cubicBezTo>
                  <a:cubicBezTo>
                    <a:pt x="5" y="3219"/>
                    <a:pt x="0" y="3689"/>
                    <a:pt x="35" y="4158"/>
                  </a:cubicBezTo>
                  <a:cubicBezTo>
                    <a:pt x="64" y="4632"/>
                    <a:pt x="128" y="5100"/>
                    <a:pt x="267" y="5569"/>
                  </a:cubicBezTo>
                  <a:cubicBezTo>
                    <a:pt x="429" y="5106"/>
                    <a:pt x="523" y="4646"/>
                    <a:pt x="597" y="4187"/>
                  </a:cubicBezTo>
                  <a:cubicBezTo>
                    <a:pt x="677" y="3728"/>
                    <a:pt x="725" y="3269"/>
                    <a:pt x="766" y="2809"/>
                  </a:cubicBezTo>
                  <a:cubicBezTo>
                    <a:pt x="795" y="2345"/>
                    <a:pt x="814" y="1887"/>
                    <a:pt x="805" y="1417"/>
                  </a:cubicBezTo>
                  <a:cubicBezTo>
                    <a:pt x="800" y="953"/>
                    <a:pt x="775" y="485"/>
                    <a:pt x="686" y="0"/>
                  </a:cubicBezTo>
                  <a:close/>
                </a:path>
              </a:pathLst>
            </a:custGeom>
            <a:solidFill>
              <a:srgbClr val="0A2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545600" y="4303325"/>
              <a:ext cx="279925" cy="300025"/>
            </a:xfrm>
            <a:custGeom>
              <a:rect b="b" l="l" r="r" t="t"/>
              <a:pathLst>
                <a:path extrusionOk="0" h="12001" w="11197">
                  <a:moveTo>
                    <a:pt x="0" y="0"/>
                  </a:moveTo>
                  <a:cubicBezTo>
                    <a:pt x="593" y="356"/>
                    <a:pt x="1155" y="745"/>
                    <a:pt x="1674" y="1190"/>
                  </a:cubicBezTo>
                  <a:cubicBezTo>
                    <a:pt x="2203" y="1625"/>
                    <a:pt x="2696" y="2098"/>
                    <a:pt x="3165" y="2592"/>
                  </a:cubicBezTo>
                  <a:cubicBezTo>
                    <a:pt x="4098" y="3589"/>
                    <a:pt x="4957" y="4655"/>
                    <a:pt x="5816" y="5727"/>
                  </a:cubicBezTo>
                  <a:cubicBezTo>
                    <a:pt x="6685" y="6798"/>
                    <a:pt x="7558" y="7865"/>
                    <a:pt x="8457" y="8906"/>
                  </a:cubicBezTo>
                  <a:cubicBezTo>
                    <a:pt x="9350" y="9952"/>
                    <a:pt x="10253" y="10994"/>
                    <a:pt x="11196" y="12001"/>
                  </a:cubicBezTo>
                  <a:cubicBezTo>
                    <a:pt x="10412" y="10870"/>
                    <a:pt x="9583" y="9770"/>
                    <a:pt x="8743" y="8674"/>
                  </a:cubicBezTo>
                  <a:cubicBezTo>
                    <a:pt x="7913" y="7573"/>
                    <a:pt x="7050" y="6502"/>
                    <a:pt x="6191" y="5425"/>
                  </a:cubicBezTo>
                  <a:cubicBezTo>
                    <a:pt x="5322" y="4359"/>
                    <a:pt x="4438" y="3283"/>
                    <a:pt x="3427" y="2331"/>
                  </a:cubicBezTo>
                  <a:cubicBezTo>
                    <a:pt x="2918" y="1857"/>
                    <a:pt x="2385" y="1408"/>
                    <a:pt x="1818" y="1003"/>
                  </a:cubicBezTo>
                  <a:cubicBezTo>
                    <a:pt x="1240" y="613"/>
                    <a:pt x="642" y="257"/>
                    <a:pt x="0" y="0"/>
                  </a:cubicBezTo>
                  <a:close/>
                </a:path>
              </a:pathLst>
            </a:custGeom>
            <a:solidFill>
              <a:srgbClr val="55A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4542625" y="4850925"/>
              <a:ext cx="169250" cy="160200"/>
            </a:xfrm>
            <a:custGeom>
              <a:rect b="b" l="l" r="r" t="t"/>
              <a:pathLst>
                <a:path extrusionOk="0" h="6408" w="6770">
                  <a:moveTo>
                    <a:pt x="6769" y="0"/>
                  </a:moveTo>
                  <a:lnTo>
                    <a:pt x="6769" y="0"/>
                  </a:lnTo>
                  <a:cubicBezTo>
                    <a:pt x="6596" y="474"/>
                    <a:pt x="6462" y="957"/>
                    <a:pt x="6339" y="1441"/>
                  </a:cubicBezTo>
                  <a:cubicBezTo>
                    <a:pt x="6207" y="1930"/>
                    <a:pt x="6122" y="2424"/>
                    <a:pt x="6034" y="2922"/>
                  </a:cubicBezTo>
                  <a:cubicBezTo>
                    <a:pt x="5892" y="3757"/>
                    <a:pt x="5807" y="4602"/>
                    <a:pt x="5778" y="5452"/>
                  </a:cubicBezTo>
                  <a:lnTo>
                    <a:pt x="5778" y="5452"/>
                  </a:lnTo>
                  <a:cubicBezTo>
                    <a:pt x="4820" y="4683"/>
                    <a:pt x="3883" y="3887"/>
                    <a:pt x="2978" y="3056"/>
                  </a:cubicBezTo>
                  <a:cubicBezTo>
                    <a:pt x="1946" y="2128"/>
                    <a:pt x="973" y="1140"/>
                    <a:pt x="1" y="133"/>
                  </a:cubicBezTo>
                  <a:lnTo>
                    <a:pt x="1" y="133"/>
                  </a:lnTo>
                  <a:cubicBezTo>
                    <a:pt x="796" y="1288"/>
                    <a:pt x="1719" y="2350"/>
                    <a:pt x="2696" y="3352"/>
                  </a:cubicBezTo>
                  <a:cubicBezTo>
                    <a:pt x="3684" y="4344"/>
                    <a:pt x="4745" y="5268"/>
                    <a:pt x="5861" y="6116"/>
                  </a:cubicBezTo>
                  <a:lnTo>
                    <a:pt x="6241" y="6407"/>
                  </a:lnTo>
                  <a:lnTo>
                    <a:pt x="6241" y="6407"/>
                  </a:lnTo>
                  <a:lnTo>
                    <a:pt x="6236" y="5933"/>
                  </a:lnTo>
                  <a:cubicBezTo>
                    <a:pt x="6231" y="4942"/>
                    <a:pt x="6271" y="3954"/>
                    <a:pt x="6359" y="2962"/>
                  </a:cubicBezTo>
                  <a:cubicBezTo>
                    <a:pt x="6399" y="2468"/>
                    <a:pt x="6473" y="1974"/>
                    <a:pt x="6532" y="1481"/>
                  </a:cubicBezTo>
                  <a:cubicBezTo>
                    <a:pt x="6596" y="987"/>
                    <a:pt x="6685" y="493"/>
                    <a:pt x="6769" y="0"/>
                  </a:cubicBezTo>
                  <a:close/>
                </a:path>
              </a:pathLst>
            </a:custGeom>
            <a:solidFill>
              <a:srgbClr val="55A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5387525" y="4308775"/>
              <a:ext cx="38900" cy="528950"/>
            </a:xfrm>
            <a:custGeom>
              <a:rect b="b" l="l" r="r" t="t"/>
              <a:pathLst>
                <a:path extrusionOk="0" h="21158" w="1556">
                  <a:moveTo>
                    <a:pt x="1556" y="0"/>
                  </a:moveTo>
                  <a:lnTo>
                    <a:pt x="1556" y="0"/>
                  </a:lnTo>
                  <a:cubicBezTo>
                    <a:pt x="1367" y="1327"/>
                    <a:pt x="1200" y="2655"/>
                    <a:pt x="1057" y="3988"/>
                  </a:cubicBezTo>
                  <a:cubicBezTo>
                    <a:pt x="899" y="5321"/>
                    <a:pt x="761" y="6654"/>
                    <a:pt x="638" y="7987"/>
                  </a:cubicBezTo>
                  <a:cubicBezTo>
                    <a:pt x="514" y="9320"/>
                    <a:pt x="390" y="10652"/>
                    <a:pt x="287" y="11985"/>
                  </a:cubicBezTo>
                  <a:cubicBezTo>
                    <a:pt x="183" y="13323"/>
                    <a:pt x="80" y="14656"/>
                    <a:pt x="0" y="15995"/>
                  </a:cubicBezTo>
                  <a:lnTo>
                    <a:pt x="0" y="16029"/>
                  </a:lnTo>
                  <a:lnTo>
                    <a:pt x="5" y="16054"/>
                  </a:lnTo>
                  <a:cubicBezTo>
                    <a:pt x="257" y="16907"/>
                    <a:pt x="499" y="17761"/>
                    <a:pt x="756" y="18611"/>
                  </a:cubicBezTo>
                  <a:cubicBezTo>
                    <a:pt x="1018" y="19460"/>
                    <a:pt x="1269" y="20308"/>
                    <a:pt x="1545" y="21158"/>
                  </a:cubicBezTo>
                  <a:cubicBezTo>
                    <a:pt x="1363" y="20283"/>
                    <a:pt x="1160" y="19420"/>
                    <a:pt x="968" y="18556"/>
                  </a:cubicBezTo>
                  <a:cubicBezTo>
                    <a:pt x="768" y="17698"/>
                    <a:pt x="559" y="16850"/>
                    <a:pt x="354" y="15997"/>
                  </a:cubicBezTo>
                  <a:lnTo>
                    <a:pt x="354" y="15997"/>
                  </a:lnTo>
                  <a:cubicBezTo>
                    <a:pt x="505" y="14673"/>
                    <a:pt x="634" y="13350"/>
                    <a:pt x="756" y="12026"/>
                  </a:cubicBezTo>
                  <a:cubicBezTo>
                    <a:pt x="879" y="10693"/>
                    <a:pt x="988" y="9360"/>
                    <a:pt x="1096" y="8027"/>
                  </a:cubicBezTo>
                  <a:cubicBezTo>
                    <a:pt x="1200" y="6688"/>
                    <a:pt x="1289" y="5351"/>
                    <a:pt x="1363" y="4018"/>
                  </a:cubicBezTo>
                  <a:cubicBezTo>
                    <a:pt x="1452" y="2680"/>
                    <a:pt x="1511" y="1343"/>
                    <a:pt x="1556" y="0"/>
                  </a:cubicBezTo>
                  <a:close/>
                </a:path>
              </a:pathLst>
            </a:custGeom>
            <a:solidFill>
              <a:srgbClr val="55A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4684075" y="3081300"/>
              <a:ext cx="682100" cy="175400"/>
            </a:xfrm>
            <a:custGeom>
              <a:rect b="b" l="l" r="r" t="t"/>
              <a:pathLst>
                <a:path extrusionOk="0" h="7016" w="27284">
                  <a:moveTo>
                    <a:pt x="19534" y="0"/>
                  </a:moveTo>
                  <a:lnTo>
                    <a:pt x="19188" y="469"/>
                  </a:lnTo>
                  <a:cubicBezTo>
                    <a:pt x="18167" y="1866"/>
                    <a:pt x="16809" y="2996"/>
                    <a:pt x="15304" y="3855"/>
                  </a:cubicBezTo>
                  <a:cubicBezTo>
                    <a:pt x="13803" y="4724"/>
                    <a:pt x="12149" y="5316"/>
                    <a:pt x="10441" y="5667"/>
                  </a:cubicBezTo>
                  <a:cubicBezTo>
                    <a:pt x="8733" y="6018"/>
                    <a:pt x="6985" y="6191"/>
                    <a:pt x="5228" y="6200"/>
                  </a:cubicBezTo>
                  <a:cubicBezTo>
                    <a:pt x="3476" y="6195"/>
                    <a:pt x="1704" y="6205"/>
                    <a:pt x="0" y="5726"/>
                  </a:cubicBezTo>
                  <a:lnTo>
                    <a:pt x="0" y="5726"/>
                  </a:lnTo>
                  <a:cubicBezTo>
                    <a:pt x="829" y="6033"/>
                    <a:pt x="1704" y="6195"/>
                    <a:pt x="2582" y="6300"/>
                  </a:cubicBezTo>
                  <a:cubicBezTo>
                    <a:pt x="3461" y="6403"/>
                    <a:pt x="4345" y="6457"/>
                    <a:pt x="5228" y="6477"/>
                  </a:cubicBezTo>
                  <a:cubicBezTo>
                    <a:pt x="5484" y="6482"/>
                    <a:pt x="5741" y="6487"/>
                    <a:pt x="5998" y="6487"/>
                  </a:cubicBezTo>
                  <a:cubicBezTo>
                    <a:pt x="7509" y="6487"/>
                    <a:pt x="9034" y="6388"/>
                    <a:pt x="10525" y="6082"/>
                  </a:cubicBezTo>
                  <a:cubicBezTo>
                    <a:pt x="12273" y="5742"/>
                    <a:pt x="13985" y="5154"/>
                    <a:pt x="15545" y="4270"/>
                  </a:cubicBezTo>
                  <a:cubicBezTo>
                    <a:pt x="16947" y="3470"/>
                    <a:pt x="18216" y="2414"/>
                    <a:pt x="19218" y="1140"/>
                  </a:cubicBezTo>
                  <a:cubicBezTo>
                    <a:pt x="19361" y="1921"/>
                    <a:pt x="19658" y="2671"/>
                    <a:pt x="20072" y="3338"/>
                  </a:cubicBezTo>
                  <a:cubicBezTo>
                    <a:pt x="20576" y="4152"/>
                    <a:pt x="21227" y="4867"/>
                    <a:pt x="21968" y="5464"/>
                  </a:cubicBezTo>
                  <a:cubicBezTo>
                    <a:pt x="23217" y="6477"/>
                    <a:pt x="24811" y="7015"/>
                    <a:pt x="26391" y="7015"/>
                  </a:cubicBezTo>
                  <a:cubicBezTo>
                    <a:pt x="26692" y="7015"/>
                    <a:pt x="26988" y="6995"/>
                    <a:pt x="27284" y="6956"/>
                  </a:cubicBezTo>
                  <a:lnTo>
                    <a:pt x="27284" y="6956"/>
                  </a:lnTo>
                  <a:cubicBezTo>
                    <a:pt x="27142" y="6965"/>
                    <a:pt x="26994" y="6970"/>
                    <a:pt x="26846" y="6970"/>
                  </a:cubicBezTo>
                  <a:cubicBezTo>
                    <a:pt x="25122" y="6970"/>
                    <a:pt x="23433" y="6339"/>
                    <a:pt x="22150" y="5238"/>
                  </a:cubicBezTo>
                  <a:cubicBezTo>
                    <a:pt x="21455" y="4641"/>
                    <a:pt x="20852" y="3930"/>
                    <a:pt x="20398" y="3140"/>
                  </a:cubicBezTo>
                  <a:cubicBezTo>
                    <a:pt x="19954" y="2350"/>
                    <a:pt x="19642" y="1481"/>
                    <a:pt x="19578" y="577"/>
                  </a:cubicBezTo>
                  <a:lnTo>
                    <a:pt x="19534" y="0"/>
                  </a:lnTo>
                  <a:close/>
                </a:path>
              </a:pathLst>
            </a:custGeom>
            <a:solidFill>
              <a:srgbClr val="2D6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5225475" y="3053400"/>
              <a:ext cx="400" cy="750"/>
            </a:xfrm>
            <a:custGeom>
              <a:rect b="b" l="l" r="r" t="t"/>
              <a:pathLst>
                <a:path extrusionOk="0" h="30" w="16">
                  <a:moveTo>
                    <a:pt x="0" y="0"/>
                  </a:moveTo>
                  <a:lnTo>
                    <a:pt x="0" y="0"/>
                  </a:lnTo>
                  <a:cubicBezTo>
                    <a:pt x="6" y="11"/>
                    <a:pt x="6" y="16"/>
                    <a:pt x="6" y="25"/>
                  </a:cubicBezTo>
                  <a:cubicBezTo>
                    <a:pt x="11" y="25"/>
                    <a:pt x="11" y="25"/>
                    <a:pt x="16" y="30"/>
                  </a:cubicBezTo>
                  <a:cubicBezTo>
                    <a:pt x="11" y="20"/>
                    <a:pt x="6" y="11"/>
                    <a:pt x="0" y="0"/>
                  </a:cubicBezTo>
                  <a:close/>
                </a:path>
              </a:pathLst>
            </a:custGeom>
            <a:solidFill>
              <a:srgbClr val="AFD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5225625" y="3054025"/>
              <a:ext cx="139225" cy="145375"/>
            </a:xfrm>
            <a:custGeom>
              <a:rect b="b" l="l" r="r" t="t"/>
              <a:pathLst>
                <a:path extrusionOk="0" h="5815" w="5569">
                  <a:moveTo>
                    <a:pt x="0" y="0"/>
                  </a:moveTo>
                  <a:cubicBezTo>
                    <a:pt x="158" y="1426"/>
                    <a:pt x="716" y="2848"/>
                    <a:pt x="1683" y="3974"/>
                  </a:cubicBezTo>
                  <a:cubicBezTo>
                    <a:pt x="2177" y="4532"/>
                    <a:pt x="2764" y="5006"/>
                    <a:pt x="3436" y="5336"/>
                  </a:cubicBezTo>
                  <a:cubicBezTo>
                    <a:pt x="4043" y="5643"/>
                    <a:pt x="4719" y="5815"/>
                    <a:pt x="5391" y="5815"/>
                  </a:cubicBezTo>
                  <a:lnTo>
                    <a:pt x="5569" y="5815"/>
                  </a:lnTo>
                  <a:cubicBezTo>
                    <a:pt x="4152" y="5500"/>
                    <a:pt x="2952" y="4700"/>
                    <a:pt x="2049" y="3659"/>
                  </a:cubicBezTo>
                  <a:cubicBezTo>
                    <a:pt x="1135" y="2616"/>
                    <a:pt x="533" y="1338"/>
                    <a:pt x="10" y="5"/>
                  </a:cubicBezTo>
                  <a:cubicBezTo>
                    <a:pt x="5" y="0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2D6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4731575" y="3030200"/>
              <a:ext cx="382600" cy="108125"/>
            </a:xfrm>
            <a:custGeom>
              <a:rect b="b" l="l" r="r" t="t"/>
              <a:pathLst>
                <a:path extrusionOk="0" h="4325" w="15304">
                  <a:moveTo>
                    <a:pt x="15304" y="0"/>
                  </a:moveTo>
                  <a:lnTo>
                    <a:pt x="15304" y="0"/>
                  </a:lnTo>
                  <a:cubicBezTo>
                    <a:pt x="14855" y="529"/>
                    <a:pt x="14342" y="987"/>
                    <a:pt x="13764" y="1358"/>
                  </a:cubicBezTo>
                  <a:cubicBezTo>
                    <a:pt x="13201" y="1739"/>
                    <a:pt x="12594" y="2049"/>
                    <a:pt x="11962" y="2315"/>
                  </a:cubicBezTo>
                  <a:cubicBezTo>
                    <a:pt x="10704" y="2839"/>
                    <a:pt x="9390" y="3254"/>
                    <a:pt x="8057" y="3535"/>
                  </a:cubicBezTo>
                  <a:cubicBezTo>
                    <a:pt x="6912" y="3776"/>
                    <a:pt x="5742" y="3905"/>
                    <a:pt x="4572" y="3905"/>
                  </a:cubicBezTo>
                  <a:cubicBezTo>
                    <a:pt x="4379" y="3905"/>
                    <a:pt x="4187" y="3905"/>
                    <a:pt x="3999" y="3895"/>
                  </a:cubicBezTo>
                  <a:cubicBezTo>
                    <a:pt x="2636" y="3836"/>
                    <a:pt x="1285" y="3550"/>
                    <a:pt x="0" y="3026"/>
                  </a:cubicBezTo>
                  <a:lnTo>
                    <a:pt x="0" y="3026"/>
                  </a:lnTo>
                  <a:cubicBezTo>
                    <a:pt x="603" y="3377"/>
                    <a:pt x="1250" y="3644"/>
                    <a:pt x="1911" y="3865"/>
                  </a:cubicBezTo>
                  <a:cubicBezTo>
                    <a:pt x="2583" y="4058"/>
                    <a:pt x="3274" y="4186"/>
                    <a:pt x="3969" y="4266"/>
                  </a:cubicBezTo>
                  <a:cubicBezTo>
                    <a:pt x="4365" y="4305"/>
                    <a:pt x="4760" y="4325"/>
                    <a:pt x="5154" y="4325"/>
                  </a:cubicBezTo>
                  <a:cubicBezTo>
                    <a:pt x="5461" y="4325"/>
                    <a:pt x="5767" y="4315"/>
                    <a:pt x="6072" y="4295"/>
                  </a:cubicBezTo>
                  <a:cubicBezTo>
                    <a:pt x="6774" y="4241"/>
                    <a:pt x="7470" y="4147"/>
                    <a:pt x="8156" y="4004"/>
                  </a:cubicBezTo>
                  <a:cubicBezTo>
                    <a:pt x="9524" y="3703"/>
                    <a:pt x="10861" y="3268"/>
                    <a:pt x="12121" y="2651"/>
                  </a:cubicBezTo>
                  <a:cubicBezTo>
                    <a:pt x="12747" y="2340"/>
                    <a:pt x="13354" y="1980"/>
                    <a:pt x="13902" y="1545"/>
                  </a:cubicBezTo>
                  <a:cubicBezTo>
                    <a:pt x="14445" y="1101"/>
                    <a:pt x="14939" y="593"/>
                    <a:pt x="15304" y="0"/>
                  </a:cubicBezTo>
                  <a:close/>
                </a:path>
              </a:pathLst>
            </a:custGeom>
            <a:solidFill>
              <a:srgbClr val="2D6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4599300" y="3358350"/>
              <a:ext cx="162800" cy="247000"/>
            </a:xfrm>
            <a:custGeom>
              <a:rect b="b" l="l" r="r" t="t"/>
              <a:pathLst>
                <a:path extrusionOk="0" h="9880" w="6512">
                  <a:moveTo>
                    <a:pt x="6343" y="0"/>
                  </a:moveTo>
                  <a:lnTo>
                    <a:pt x="6343" y="0"/>
                  </a:lnTo>
                  <a:cubicBezTo>
                    <a:pt x="6368" y="1062"/>
                    <a:pt x="6259" y="2113"/>
                    <a:pt x="5993" y="3120"/>
                  </a:cubicBezTo>
                  <a:cubicBezTo>
                    <a:pt x="5717" y="4122"/>
                    <a:pt x="5312" y="5085"/>
                    <a:pt x="4749" y="5949"/>
                  </a:cubicBezTo>
                  <a:cubicBezTo>
                    <a:pt x="4195" y="6822"/>
                    <a:pt x="3485" y="7592"/>
                    <a:pt x="2691" y="8259"/>
                  </a:cubicBezTo>
                  <a:cubicBezTo>
                    <a:pt x="2290" y="8595"/>
                    <a:pt x="1861" y="8896"/>
                    <a:pt x="1407" y="9158"/>
                  </a:cubicBezTo>
                  <a:cubicBezTo>
                    <a:pt x="962" y="9439"/>
                    <a:pt x="484" y="9666"/>
                    <a:pt x="0" y="9879"/>
                  </a:cubicBezTo>
                  <a:cubicBezTo>
                    <a:pt x="518" y="9770"/>
                    <a:pt x="1026" y="9583"/>
                    <a:pt x="1520" y="9370"/>
                  </a:cubicBezTo>
                  <a:cubicBezTo>
                    <a:pt x="2004" y="9139"/>
                    <a:pt x="2473" y="8866"/>
                    <a:pt x="2912" y="8556"/>
                  </a:cubicBezTo>
                  <a:cubicBezTo>
                    <a:pt x="3801" y="7934"/>
                    <a:pt x="4562" y="7124"/>
                    <a:pt x="5154" y="6211"/>
                  </a:cubicBezTo>
                  <a:cubicBezTo>
                    <a:pt x="5736" y="5293"/>
                    <a:pt x="6156" y="4266"/>
                    <a:pt x="6353" y="3204"/>
                  </a:cubicBezTo>
                  <a:cubicBezTo>
                    <a:pt x="6452" y="2671"/>
                    <a:pt x="6506" y="2133"/>
                    <a:pt x="6512" y="1595"/>
                  </a:cubicBezTo>
                  <a:cubicBezTo>
                    <a:pt x="6501" y="1057"/>
                    <a:pt x="6457" y="519"/>
                    <a:pt x="6343" y="0"/>
                  </a:cubicBezTo>
                  <a:close/>
                </a:path>
              </a:pathLst>
            </a:custGeom>
            <a:solidFill>
              <a:srgbClr val="2D6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569050" y="3452400"/>
              <a:ext cx="650" cy="400"/>
            </a:xfrm>
            <a:custGeom>
              <a:rect b="b" l="l" r="r" t="t"/>
              <a:pathLst>
                <a:path extrusionOk="0" h="16" w="26">
                  <a:moveTo>
                    <a:pt x="25" y="0"/>
                  </a:moveTo>
                  <a:cubicBezTo>
                    <a:pt x="15" y="5"/>
                    <a:pt x="10" y="10"/>
                    <a:pt x="1" y="16"/>
                  </a:cubicBezTo>
                  <a:cubicBezTo>
                    <a:pt x="10" y="16"/>
                    <a:pt x="15" y="10"/>
                    <a:pt x="25" y="1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AFD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4569675" y="3321950"/>
              <a:ext cx="100225" cy="130700"/>
            </a:xfrm>
            <a:custGeom>
              <a:rect b="b" l="l" r="r" t="t"/>
              <a:pathLst>
                <a:path extrusionOk="0" h="5228" w="4009">
                  <a:moveTo>
                    <a:pt x="4009" y="0"/>
                  </a:moveTo>
                  <a:lnTo>
                    <a:pt x="4009" y="0"/>
                  </a:lnTo>
                  <a:cubicBezTo>
                    <a:pt x="3535" y="1042"/>
                    <a:pt x="3001" y="2005"/>
                    <a:pt x="2325" y="2873"/>
                  </a:cubicBezTo>
                  <a:cubicBezTo>
                    <a:pt x="1664" y="3742"/>
                    <a:pt x="878" y="4503"/>
                    <a:pt x="0" y="5218"/>
                  </a:cubicBezTo>
                  <a:lnTo>
                    <a:pt x="0" y="5228"/>
                  </a:lnTo>
                  <a:cubicBezTo>
                    <a:pt x="1071" y="4833"/>
                    <a:pt x="2004" y="4078"/>
                    <a:pt x="2705" y="3170"/>
                  </a:cubicBezTo>
                  <a:cubicBezTo>
                    <a:pt x="3411" y="2247"/>
                    <a:pt x="3905" y="1146"/>
                    <a:pt x="4009" y="0"/>
                  </a:cubicBezTo>
                  <a:close/>
                </a:path>
              </a:pathLst>
            </a:custGeom>
            <a:solidFill>
              <a:srgbClr val="2D6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32"/>
          <p:cNvGrpSpPr/>
          <p:nvPr/>
        </p:nvGrpSpPr>
        <p:grpSpPr>
          <a:xfrm>
            <a:off x="7823112" y="2474474"/>
            <a:ext cx="853496" cy="472543"/>
            <a:chOff x="2975612" y="3769337"/>
            <a:chExt cx="853496" cy="472543"/>
          </a:xfrm>
        </p:grpSpPr>
        <p:sp>
          <p:nvSpPr>
            <p:cNvPr id="500" name="Google Shape;500;p32"/>
            <p:cNvSpPr/>
            <p:nvPr/>
          </p:nvSpPr>
          <p:spPr>
            <a:xfrm flipH="1">
              <a:off x="3497992" y="3927634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1" y="1"/>
                  </a:moveTo>
                  <a:lnTo>
                    <a:pt x="1" y="4294"/>
                  </a:lnTo>
                  <a:lnTo>
                    <a:pt x="9873" y="4294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 flipH="1">
              <a:off x="3141052" y="3927634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0" y="1"/>
                  </a:moveTo>
                  <a:lnTo>
                    <a:pt x="0" y="4294"/>
                  </a:lnTo>
                  <a:lnTo>
                    <a:pt x="9872" y="4294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 flipH="1">
              <a:off x="3321853" y="4097903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0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 flipH="1">
              <a:off x="2975612" y="3769337"/>
              <a:ext cx="331116" cy="144010"/>
            </a:xfrm>
            <a:custGeom>
              <a:rect b="b" l="l" r="r" t="t"/>
              <a:pathLst>
                <a:path extrusionOk="0" h="4294" w="9873">
                  <a:moveTo>
                    <a:pt x="1" y="1"/>
                  </a:moveTo>
                  <a:lnTo>
                    <a:pt x="1" y="4293"/>
                  </a:lnTo>
                  <a:lnTo>
                    <a:pt x="9873" y="4293"/>
                  </a:lnTo>
                  <a:lnTo>
                    <a:pt x="9873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2"/>
          <p:cNvGrpSpPr/>
          <p:nvPr/>
        </p:nvGrpSpPr>
        <p:grpSpPr>
          <a:xfrm>
            <a:off x="493408" y="2296420"/>
            <a:ext cx="688022" cy="314213"/>
            <a:chOff x="222921" y="2366932"/>
            <a:chExt cx="688022" cy="314213"/>
          </a:xfrm>
        </p:grpSpPr>
        <p:sp>
          <p:nvSpPr>
            <p:cNvPr id="505" name="Google Shape;505;p32"/>
            <p:cNvSpPr/>
            <p:nvPr/>
          </p:nvSpPr>
          <p:spPr>
            <a:xfrm flipH="1">
              <a:off x="579860" y="2366932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1" y="1"/>
                  </a:moveTo>
                  <a:lnTo>
                    <a:pt x="1" y="4292"/>
                  </a:lnTo>
                  <a:lnTo>
                    <a:pt x="9872" y="4292"/>
                  </a:lnTo>
                  <a:lnTo>
                    <a:pt x="9872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 flipH="1">
              <a:off x="222921" y="2366932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1"/>
                  </a:moveTo>
                  <a:lnTo>
                    <a:pt x="0" y="4292"/>
                  </a:lnTo>
                  <a:lnTo>
                    <a:pt x="9871" y="4292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 flipH="1">
              <a:off x="403688" y="2537169"/>
              <a:ext cx="331082" cy="143976"/>
            </a:xfrm>
            <a:custGeom>
              <a:rect b="b" l="l" r="r" t="t"/>
              <a:pathLst>
                <a:path extrusionOk="0" h="4293" w="9872">
                  <a:moveTo>
                    <a:pt x="0" y="1"/>
                  </a:moveTo>
                  <a:lnTo>
                    <a:pt x="0" y="4293"/>
                  </a:lnTo>
                  <a:lnTo>
                    <a:pt x="9871" y="4293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2"/>
          <p:cNvSpPr/>
          <p:nvPr/>
        </p:nvSpPr>
        <p:spPr>
          <a:xfrm>
            <a:off x="4683300" y="1813800"/>
            <a:ext cx="3213600" cy="3680700"/>
          </a:xfrm>
          <a:prstGeom prst="round2DiagRect">
            <a:avLst>
              <a:gd fmla="val 13828" name="adj1"/>
              <a:gd fmla="val 0" name="adj2"/>
            </a:avLst>
          </a:prstGeom>
          <a:solidFill>
            <a:srgbClr val="EDF9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1028425" y="1813800"/>
            <a:ext cx="3213600" cy="3680700"/>
          </a:xfrm>
          <a:prstGeom prst="round2DiagRect">
            <a:avLst>
              <a:gd fmla="val 13828" name="adj1"/>
              <a:gd fmla="val 0" name="adj2"/>
            </a:avLst>
          </a:prstGeom>
          <a:solidFill>
            <a:srgbClr val="EDF9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2"/>
          <p:cNvSpPr txBox="1"/>
          <p:nvPr>
            <p:ph idx="1" type="subTitle"/>
          </p:nvPr>
        </p:nvSpPr>
        <p:spPr>
          <a:xfrm>
            <a:off x="1181425" y="2917651"/>
            <a:ext cx="2907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Verbal Communication</a:t>
            </a:r>
            <a:endParaRPr/>
          </a:p>
        </p:txBody>
      </p:sp>
      <p:sp>
        <p:nvSpPr>
          <p:cNvPr id="511" name="Google Shape;511;p32"/>
          <p:cNvSpPr txBox="1"/>
          <p:nvPr>
            <p:ph idx="2" type="subTitle"/>
          </p:nvPr>
        </p:nvSpPr>
        <p:spPr>
          <a:xfrm>
            <a:off x="4683300" y="2917650"/>
            <a:ext cx="321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Nonverbal Communication</a:t>
            </a:r>
            <a:endParaRPr/>
          </a:p>
        </p:txBody>
      </p:sp>
      <p:sp>
        <p:nvSpPr>
          <p:cNvPr id="512" name="Google Shape;512;p32"/>
          <p:cNvSpPr txBox="1"/>
          <p:nvPr>
            <p:ph idx="3" type="subTitle"/>
          </p:nvPr>
        </p:nvSpPr>
        <p:spPr>
          <a:xfrm>
            <a:off x="1181425" y="3320595"/>
            <a:ext cx="29076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Tone of voice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Language fluency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clarity</a:t>
            </a:r>
            <a:endParaRPr/>
          </a:p>
        </p:txBody>
      </p:sp>
      <p:sp>
        <p:nvSpPr>
          <p:cNvPr id="513" name="Google Shape;513;p32"/>
          <p:cNvSpPr txBox="1"/>
          <p:nvPr>
            <p:ph idx="4" type="subTitle"/>
          </p:nvPr>
        </p:nvSpPr>
        <p:spPr>
          <a:xfrm>
            <a:off x="4836300" y="3320595"/>
            <a:ext cx="29076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Facial Expressions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Body Language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Eye Contact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Proximity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Touch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Verbal &amp; Nonverbal </a:t>
            </a:r>
            <a:r>
              <a:rPr lang="en">
                <a:solidFill>
                  <a:schemeClr val="accent1"/>
                </a:solidFill>
              </a:rPr>
              <a:t>Communication</a:t>
            </a: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2236075" y="2002447"/>
            <a:ext cx="798300" cy="798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5890950" y="2002447"/>
            <a:ext cx="798300" cy="798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2"/>
          <p:cNvGrpSpPr/>
          <p:nvPr/>
        </p:nvGrpSpPr>
        <p:grpSpPr>
          <a:xfrm>
            <a:off x="6064244" y="2194296"/>
            <a:ext cx="451710" cy="452722"/>
            <a:chOff x="3951975" y="4076475"/>
            <a:chExt cx="267950" cy="268550"/>
          </a:xfrm>
        </p:grpSpPr>
        <p:sp>
          <p:nvSpPr>
            <p:cNvPr id="518" name="Google Shape;518;p32"/>
            <p:cNvSpPr/>
            <p:nvPr/>
          </p:nvSpPr>
          <p:spPr>
            <a:xfrm>
              <a:off x="4022825" y="4135525"/>
              <a:ext cx="125050" cy="119025"/>
            </a:xfrm>
            <a:custGeom>
              <a:rect b="b" l="l" r="r" t="t"/>
              <a:pathLst>
                <a:path extrusionOk="0" h="4761" w="5002">
                  <a:moveTo>
                    <a:pt x="2502" y="1434"/>
                  </a:moveTo>
                  <a:cubicBezTo>
                    <a:pt x="2983" y="1434"/>
                    <a:pt x="3454" y="1813"/>
                    <a:pt x="3454" y="2378"/>
                  </a:cubicBezTo>
                  <a:cubicBezTo>
                    <a:pt x="3454" y="2902"/>
                    <a:pt x="3025" y="3307"/>
                    <a:pt x="2525" y="3307"/>
                  </a:cubicBezTo>
                  <a:cubicBezTo>
                    <a:pt x="1668" y="3307"/>
                    <a:pt x="1263" y="2307"/>
                    <a:pt x="1858" y="1711"/>
                  </a:cubicBezTo>
                  <a:cubicBezTo>
                    <a:pt x="2042" y="1519"/>
                    <a:pt x="2273" y="1434"/>
                    <a:pt x="2502" y="1434"/>
                  </a:cubicBezTo>
                  <a:close/>
                  <a:moveTo>
                    <a:pt x="1693" y="1"/>
                  </a:moveTo>
                  <a:cubicBezTo>
                    <a:pt x="1643" y="1"/>
                    <a:pt x="1593" y="14"/>
                    <a:pt x="1549" y="44"/>
                  </a:cubicBezTo>
                  <a:lnTo>
                    <a:pt x="1001" y="354"/>
                  </a:lnTo>
                  <a:cubicBezTo>
                    <a:pt x="858" y="449"/>
                    <a:pt x="787" y="640"/>
                    <a:pt x="882" y="782"/>
                  </a:cubicBezTo>
                  <a:lnTo>
                    <a:pt x="1096" y="1163"/>
                  </a:lnTo>
                  <a:cubicBezTo>
                    <a:pt x="953" y="1330"/>
                    <a:pt x="834" y="1544"/>
                    <a:pt x="739" y="1759"/>
                  </a:cubicBezTo>
                  <a:lnTo>
                    <a:pt x="334" y="1759"/>
                  </a:lnTo>
                  <a:cubicBezTo>
                    <a:pt x="320" y="1757"/>
                    <a:pt x="306" y="1756"/>
                    <a:pt x="293" y="1756"/>
                  </a:cubicBezTo>
                  <a:cubicBezTo>
                    <a:pt x="123" y="1756"/>
                    <a:pt x="1" y="1892"/>
                    <a:pt x="1" y="2068"/>
                  </a:cubicBezTo>
                  <a:lnTo>
                    <a:pt x="1" y="2711"/>
                  </a:lnTo>
                  <a:cubicBezTo>
                    <a:pt x="1" y="2878"/>
                    <a:pt x="144" y="3021"/>
                    <a:pt x="334" y="3021"/>
                  </a:cubicBezTo>
                  <a:lnTo>
                    <a:pt x="739" y="3021"/>
                  </a:lnTo>
                  <a:cubicBezTo>
                    <a:pt x="810" y="3235"/>
                    <a:pt x="929" y="3426"/>
                    <a:pt x="1072" y="3616"/>
                  </a:cubicBezTo>
                  <a:lnTo>
                    <a:pt x="858" y="3974"/>
                  </a:lnTo>
                  <a:cubicBezTo>
                    <a:pt x="763" y="4116"/>
                    <a:pt x="810" y="4331"/>
                    <a:pt x="977" y="4402"/>
                  </a:cubicBezTo>
                  <a:lnTo>
                    <a:pt x="1525" y="4712"/>
                  </a:lnTo>
                  <a:cubicBezTo>
                    <a:pt x="1574" y="4744"/>
                    <a:pt x="1628" y="4760"/>
                    <a:pt x="1683" y="4760"/>
                  </a:cubicBezTo>
                  <a:cubicBezTo>
                    <a:pt x="1787" y="4760"/>
                    <a:pt x="1891" y="4702"/>
                    <a:pt x="1953" y="4593"/>
                  </a:cubicBezTo>
                  <a:lnTo>
                    <a:pt x="2168" y="4235"/>
                  </a:lnTo>
                  <a:cubicBezTo>
                    <a:pt x="2263" y="4235"/>
                    <a:pt x="2406" y="4259"/>
                    <a:pt x="2501" y="4259"/>
                  </a:cubicBezTo>
                  <a:cubicBezTo>
                    <a:pt x="2596" y="4259"/>
                    <a:pt x="2739" y="4259"/>
                    <a:pt x="2858" y="4235"/>
                  </a:cubicBezTo>
                  <a:lnTo>
                    <a:pt x="3049" y="4593"/>
                  </a:lnTo>
                  <a:cubicBezTo>
                    <a:pt x="3112" y="4702"/>
                    <a:pt x="3215" y="4760"/>
                    <a:pt x="3319" y="4760"/>
                  </a:cubicBezTo>
                  <a:cubicBezTo>
                    <a:pt x="3374" y="4760"/>
                    <a:pt x="3429" y="4744"/>
                    <a:pt x="3478" y="4712"/>
                  </a:cubicBezTo>
                  <a:lnTo>
                    <a:pt x="4025" y="4402"/>
                  </a:lnTo>
                  <a:cubicBezTo>
                    <a:pt x="4192" y="4307"/>
                    <a:pt x="4240" y="4116"/>
                    <a:pt x="4144" y="3974"/>
                  </a:cubicBezTo>
                  <a:lnTo>
                    <a:pt x="3930" y="3616"/>
                  </a:lnTo>
                  <a:cubicBezTo>
                    <a:pt x="4073" y="3426"/>
                    <a:pt x="4192" y="3235"/>
                    <a:pt x="4287" y="3021"/>
                  </a:cubicBezTo>
                  <a:lnTo>
                    <a:pt x="4692" y="3021"/>
                  </a:lnTo>
                  <a:cubicBezTo>
                    <a:pt x="4859" y="2997"/>
                    <a:pt x="5002" y="2854"/>
                    <a:pt x="5002" y="2688"/>
                  </a:cubicBezTo>
                  <a:lnTo>
                    <a:pt x="5002" y="2068"/>
                  </a:lnTo>
                  <a:cubicBezTo>
                    <a:pt x="5002" y="1902"/>
                    <a:pt x="4859" y="1759"/>
                    <a:pt x="4692" y="1759"/>
                  </a:cubicBezTo>
                  <a:lnTo>
                    <a:pt x="4311" y="1759"/>
                  </a:lnTo>
                  <a:cubicBezTo>
                    <a:pt x="4216" y="1544"/>
                    <a:pt x="4097" y="1330"/>
                    <a:pt x="3954" y="1163"/>
                  </a:cubicBezTo>
                  <a:lnTo>
                    <a:pt x="4168" y="782"/>
                  </a:lnTo>
                  <a:cubicBezTo>
                    <a:pt x="4263" y="640"/>
                    <a:pt x="4216" y="449"/>
                    <a:pt x="4049" y="354"/>
                  </a:cubicBezTo>
                  <a:lnTo>
                    <a:pt x="3501" y="44"/>
                  </a:lnTo>
                  <a:cubicBezTo>
                    <a:pt x="3457" y="14"/>
                    <a:pt x="3407" y="1"/>
                    <a:pt x="3357" y="1"/>
                  </a:cubicBezTo>
                  <a:cubicBezTo>
                    <a:pt x="3248" y="1"/>
                    <a:pt x="3138" y="65"/>
                    <a:pt x="3073" y="163"/>
                  </a:cubicBezTo>
                  <a:lnTo>
                    <a:pt x="2858" y="520"/>
                  </a:lnTo>
                  <a:cubicBezTo>
                    <a:pt x="2763" y="520"/>
                    <a:pt x="2620" y="497"/>
                    <a:pt x="2525" y="497"/>
                  </a:cubicBezTo>
                  <a:cubicBezTo>
                    <a:pt x="2430" y="497"/>
                    <a:pt x="2287" y="520"/>
                    <a:pt x="2168" y="520"/>
                  </a:cubicBezTo>
                  <a:lnTo>
                    <a:pt x="1977" y="163"/>
                  </a:lnTo>
                  <a:cubicBezTo>
                    <a:pt x="1912" y="65"/>
                    <a:pt x="1802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062125" y="4076475"/>
              <a:ext cx="157800" cy="157800"/>
            </a:xfrm>
            <a:custGeom>
              <a:rect b="b" l="l" r="r" t="t"/>
              <a:pathLst>
                <a:path extrusionOk="0" h="6312" w="6312">
                  <a:moveTo>
                    <a:pt x="953" y="1"/>
                  </a:moveTo>
                  <a:cubicBezTo>
                    <a:pt x="429" y="1"/>
                    <a:pt x="0" y="430"/>
                    <a:pt x="0" y="953"/>
                  </a:cubicBezTo>
                  <a:lnTo>
                    <a:pt x="0" y="1739"/>
                  </a:lnTo>
                  <a:cubicBezTo>
                    <a:pt x="48" y="1739"/>
                    <a:pt x="72" y="1739"/>
                    <a:pt x="120" y="1716"/>
                  </a:cubicBezTo>
                  <a:cubicBezTo>
                    <a:pt x="453" y="1716"/>
                    <a:pt x="763" y="1906"/>
                    <a:pt x="929" y="2192"/>
                  </a:cubicBezTo>
                  <a:cubicBezTo>
                    <a:pt x="1103" y="1892"/>
                    <a:pt x="1413" y="1728"/>
                    <a:pt x="1734" y="1728"/>
                  </a:cubicBezTo>
                  <a:cubicBezTo>
                    <a:pt x="1897" y="1728"/>
                    <a:pt x="2063" y="1770"/>
                    <a:pt x="2215" y="1858"/>
                  </a:cubicBezTo>
                  <a:lnTo>
                    <a:pt x="2763" y="2168"/>
                  </a:lnTo>
                  <a:cubicBezTo>
                    <a:pt x="3215" y="2430"/>
                    <a:pt x="3358" y="3002"/>
                    <a:pt x="3096" y="3454"/>
                  </a:cubicBezTo>
                  <a:lnTo>
                    <a:pt x="3096" y="3478"/>
                  </a:lnTo>
                  <a:lnTo>
                    <a:pt x="3120" y="3478"/>
                  </a:lnTo>
                  <a:cubicBezTo>
                    <a:pt x="3644" y="3478"/>
                    <a:pt x="4073" y="3883"/>
                    <a:pt x="4073" y="4407"/>
                  </a:cubicBezTo>
                  <a:lnTo>
                    <a:pt x="4073" y="5073"/>
                  </a:lnTo>
                  <a:cubicBezTo>
                    <a:pt x="4073" y="5264"/>
                    <a:pt x="4001" y="5454"/>
                    <a:pt x="3882" y="5621"/>
                  </a:cubicBezTo>
                  <a:lnTo>
                    <a:pt x="4478" y="6216"/>
                  </a:lnTo>
                  <a:cubicBezTo>
                    <a:pt x="4525" y="6280"/>
                    <a:pt x="4605" y="6312"/>
                    <a:pt x="4687" y="6312"/>
                  </a:cubicBezTo>
                  <a:cubicBezTo>
                    <a:pt x="4729" y="6312"/>
                    <a:pt x="4771" y="6304"/>
                    <a:pt x="4811" y="6288"/>
                  </a:cubicBezTo>
                  <a:cubicBezTo>
                    <a:pt x="4930" y="6240"/>
                    <a:pt x="5001" y="6121"/>
                    <a:pt x="5001" y="6002"/>
                  </a:cubicBezTo>
                  <a:lnTo>
                    <a:pt x="5001" y="4430"/>
                  </a:lnTo>
                  <a:lnTo>
                    <a:pt x="5335" y="4430"/>
                  </a:lnTo>
                  <a:cubicBezTo>
                    <a:pt x="5859" y="4430"/>
                    <a:pt x="6287" y="4002"/>
                    <a:pt x="6311" y="3478"/>
                  </a:cubicBezTo>
                  <a:lnTo>
                    <a:pt x="6311" y="953"/>
                  </a:lnTo>
                  <a:cubicBezTo>
                    <a:pt x="6311" y="430"/>
                    <a:pt x="5883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951975" y="4187225"/>
              <a:ext cx="157200" cy="157800"/>
            </a:xfrm>
            <a:custGeom>
              <a:rect b="b" l="l" r="r" t="t"/>
              <a:pathLst>
                <a:path extrusionOk="0" h="6312" w="6288">
                  <a:moveTo>
                    <a:pt x="953" y="0"/>
                  </a:moveTo>
                  <a:cubicBezTo>
                    <a:pt x="429" y="0"/>
                    <a:pt x="1" y="405"/>
                    <a:pt x="1" y="929"/>
                  </a:cubicBezTo>
                  <a:lnTo>
                    <a:pt x="1" y="3430"/>
                  </a:lnTo>
                  <a:cubicBezTo>
                    <a:pt x="1" y="3954"/>
                    <a:pt x="429" y="4382"/>
                    <a:pt x="953" y="4382"/>
                  </a:cubicBezTo>
                  <a:lnTo>
                    <a:pt x="1239" y="4382"/>
                  </a:lnTo>
                  <a:lnTo>
                    <a:pt x="1239" y="6002"/>
                  </a:lnTo>
                  <a:cubicBezTo>
                    <a:pt x="1239" y="6121"/>
                    <a:pt x="1334" y="6240"/>
                    <a:pt x="1453" y="6287"/>
                  </a:cubicBezTo>
                  <a:cubicBezTo>
                    <a:pt x="1493" y="6303"/>
                    <a:pt x="1533" y="6311"/>
                    <a:pt x="1572" y="6311"/>
                  </a:cubicBezTo>
                  <a:cubicBezTo>
                    <a:pt x="1649" y="6311"/>
                    <a:pt x="1723" y="6279"/>
                    <a:pt x="1787" y="6216"/>
                  </a:cubicBezTo>
                  <a:lnTo>
                    <a:pt x="3573" y="4406"/>
                  </a:lnTo>
                  <a:lnTo>
                    <a:pt x="5359" y="4406"/>
                  </a:lnTo>
                  <a:cubicBezTo>
                    <a:pt x="5859" y="4406"/>
                    <a:pt x="6288" y="3977"/>
                    <a:pt x="6288" y="3477"/>
                  </a:cubicBezTo>
                  <a:lnTo>
                    <a:pt x="6288" y="3311"/>
                  </a:lnTo>
                  <a:cubicBezTo>
                    <a:pt x="6240" y="3311"/>
                    <a:pt x="6216" y="3334"/>
                    <a:pt x="6169" y="3334"/>
                  </a:cubicBezTo>
                  <a:lnTo>
                    <a:pt x="6169" y="3311"/>
                  </a:lnTo>
                  <a:cubicBezTo>
                    <a:pt x="5835" y="3311"/>
                    <a:pt x="5526" y="3120"/>
                    <a:pt x="5359" y="2834"/>
                  </a:cubicBezTo>
                  <a:cubicBezTo>
                    <a:pt x="5192" y="3120"/>
                    <a:pt x="4883" y="3311"/>
                    <a:pt x="4549" y="3311"/>
                  </a:cubicBezTo>
                  <a:cubicBezTo>
                    <a:pt x="4383" y="3311"/>
                    <a:pt x="4216" y="3263"/>
                    <a:pt x="4073" y="3192"/>
                  </a:cubicBezTo>
                  <a:lnTo>
                    <a:pt x="3525" y="2882"/>
                  </a:lnTo>
                  <a:cubicBezTo>
                    <a:pt x="3073" y="2620"/>
                    <a:pt x="2930" y="2025"/>
                    <a:pt x="3192" y="1596"/>
                  </a:cubicBezTo>
                  <a:lnTo>
                    <a:pt x="3192" y="1572"/>
                  </a:lnTo>
                  <a:lnTo>
                    <a:pt x="3168" y="1572"/>
                  </a:lnTo>
                  <a:cubicBezTo>
                    <a:pt x="2644" y="1572"/>
                    <a:pt x="2216" y="1143"/>
                    <a:pt x="2216" y="620"/>
                  </a:cubicBezTo>
                  <a:lnTo>
                    <a:pt x="2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2"/>
          <p:cNvGrpSpPr/>
          <p:nvPr/>
        </p:nvGrpSpPr>
        <p:grpSpPr>
          <a:xfrm>
            <a:off x="2409371" y="2176188"/>
            <a:ext cx="451710" cy="450825"/>
            <a:chOff x="1064475" y="3644850"/>
            <a:chExt cx="267950" cy="267425"/>
          </a:xfrm>
        </p:grpSpPr>
        <p:sp>
          <p:nvSpPr>
            <p:cNvPr id="522" name="Google Shape;522;p32"/>
            <p:cNvSpPr/>
            <p:nvPr/>
          </p:nvSpPr>
          <p:spPr>
            <a:xfrm>
              <a:off x="1145450" y="3724025"/>
              <a:ext cx="91700" cy="78525"/>
            </a:xfrm>
            <a:custGeom>
              <a:rect b="b" l="l" r="r" t="t"/>
              <a:pathLst>
                <a:path extrusionOk="0" h="3141" w="3668">
                  <a:moveTo>
                    <a:pt x="2120" y="1"/>
                  </a:moveTo>
                  <a:cubicBezTo>
                    <a:pt x="715" y="1"/>
                    <a:pt x="0" y="1692"/>
                    <a:pt x="1000" y="2668"/>
                  </a:cubicBezTo>
                  <a:cubicBezTo>
                    <a:pt x="1319" y="2995"/>
                    <a:pt x="1714" y="3141"/>
                    <a:pt x="2102" y="3141"/>
                  </a:cubicBezTo>
                  <a:cubicBezTo>
                    <a:pt x="2901" y="3141"/>
                    <a:pt x="3668" y="2519"/>
                    <a:pt x="3668" y="1573"/>
                  </a:cubicBezTo>
                  <a:cubicBezTo>
                    <a:pt x="3668" y="715"/>
                    <a:pt x="2977" y="1"/>
                    <a:pt x="2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1064475" y="3644850"/>
              <a:ext cx="267950" cy="267425"/>
            </a:xfrm>
            <a:custGeom>
              <a:rect b="b" l="l" r="r" t="t"/>
              <a:pathLst>
                <a:path extrusionOk="0" h="10697" w="10718">
                  <a:moveTo>
                    <a:pt x="5321" y="1913"/>
                  </a:moveTo>
                  <a:cubicBezTo>
                    <a:pt x="7091" y="1913"/>
                    <a:pt x="8788" y="3282"/>
                    <a:pt x="8788" y="5359"/>
                  </a:cubicBezTo>
                  <a:cubicBezTo>
                    <a:pt x="8788" y="7264"/>
                    <a:pt x="7240" y="8812"/>
                    <a:pt x="5359" y="8812"/>
                  </a:cubicBezTo>
                  <a:cubicBezTo>
                    <a:pt x="2263" y="8812"/>
                    <a:pt x="739" y="5097"/>
                    <a:pt x="2906" y="2930"/>
                  </a:cubicBezTo>
                  <a:cubicBezTo>
                    <a:pt x="3608" y="2227"/>
                    <a:pt x="4473" y="1913"/>
                    <a:pt x="5321" y="1913"/>
                  </a:cubicBezTo>
                  <a:close/>
                  <a:moveTo>
                    <a:pt x="4716" y="0"/>
                  </a:moveTo>
                  <a:cubicBezTo>
                    <a:pt x="4597" y="0"/>
                    <a:pt x="4501" y="72"/>
                    <a:pt x="4430" y="191"/>
                  </a:cubicBezTo>
                  <a:lnTo>
                    <a:pt x="4144" y="810"/>
                  </a:lnTo>
                  <a:cubicBezTo>
                    <a:pt x="3716" y="929"/>
                    <a:pt x="3287" y="1120"/>
                    <a:pt x="2906" y="1334"/>
                  </a:cubicBezTo>
                  <a:lnTo>
                    <a:pt x="2382" y="1096"/>
                  </a:lnTo>
                  <a:cubicBezTo>
                    <a:pt x="2335" y="1068"/>
                    <a:pt x="2284" y="1054"/>
                    <a:pt x="2234" y="1054"/>
                  </a:cubicBezTo>
                  <a:cubicBezTo>
                    <a:pt x="2158" y="1054"/>
                    <a:pt x="2082" y="1086"/>
                    <a:pt x="2025" y="1144"/>
                  </a:cubicBezTo>
                  <a:lnTo>
                    <a:pt x="1144" y="2049"/>
                  </a:lnTo>
                  <a:cubicBezTo>
                    <a:pt x="1048" y="2144"/>
                    <a:pt x="1025" y="2287"/>
                    <a:pt x="1072" y="2406"/>
                  </a:cubicBezTo>
                  <a:lnTo>
                    <a:pt x="1334" y="2906"/>
                  </a:lnTo>
                  <a:cubicBezTo>
                    <a:pt x="1096" y="3287"/>
                    <a:pt x="929" y="3716"/>
                    <a:pt x="810" y="4144"/>
                  </a:cubicBezTo>
                  <a:lnTo>
                    <a:pt x="167" y="4454"/>
                  </a:lnTo>
                  <a:cubicBezTo>
                    <a:pt x="72" y="4501"/>
                    <a:pt x="1" y="4597"/>
                    <a:pt x="1" y="4716"/>
                  </a:cubicBezTo>
                  <a:lnTo>
                    <a:pt x="1" y="5978"/>
                  </a:lnTo>
                  <a:cubicBezTo>
                    <a:pt x="1" y="6097"/>
                    <a:pt x="72" y="6216"/>
                    <a:pt x="167" y="6264"/>
                  </a:cubicBezTo>
                  <a:lnTo>
                    <a:pt x="810" y="6549"/>
                  </a:lnTo>
                  <a:cubicBezTo>
                    <a:pt x="905" y="6954"/>
                    <a:pt x="1072" y="7335"/>
                    <a:pt x="1286" y="7693"/>
                  </a:cubicBezTo>
                  <a:lnTo>
                    <a:pt x="1072" y="8359"/>
                  </a:lnTo>
                  <a:cubicBezTo>
                    <a:pt x="1025" y="8455"/>
                    <a:pt x="1048" y="8574"/>
                    <a:pt x="1144" y="8669"/>
                  </a:cubicBezTo>
                  <a:lnTo>
                    <a:pt x="2025" y="9550"/>
                  </a:lnTo>
                  <a:cubicBezTo>
                    <a:pt x="2098" y="9623"/>
                    <a:pt x="2184" y="9654"/>
                    <a:pt x="2274" y="9654"/>
                  </a:cubicBezTo>
                  <a:cubicBezTo>
                    <a:pt x="2302" y="9654"/>
                    <a:pt x="2330" y="9651"/>
                    <a:pt x="2358" y="9645"/>
                  </a:cubicBezTo>
                  <a:lnTo>
                    <a:pt x="3001" y="9407"/>
                  </a:lnTo>
                  <a:cubicBezTo>
                    <a:pt x="3406" y="9645"/>
                    <a:pt x="3811" y="9812"/>
                    <a:pt x="4263" y="9931"/>
                  </a:cubicBezTo>
                  <a:lnTo>
                    <a:pt x="4430" y="10479"/>
                  </a:lnTo>
                  <a:cubicBezTo>
                    <a:pt x="4473" y="10607"/>
                    <a:pt x="4573" y="10697"/>
                    <a:pt x="4696" y="10697"/>
                  </a:cubicBezTo>
                  <a:cubicBezTo>
                    <a:pt x="4710" y="10697"/>
                    <a:pt x="4725" y="10696"/>
                    <a:pt x="4740" y="10693"/>
                  </a:cubicBezTo>
                  <a:lnTo>
                    <a:pt x="5978" y="10693"/>
                  </a:lnTo>
                  <a:cubicBezTo>
                    <a:pt x="6121" y="10693"/>
                    <a:pt x="6240" y="10622"/>
                    <a:pt x="6288" y="10479"/>
                  </a:cubicBezTo>
                  <a:lnTo>
                    <a:pt x="6454" y="9931"/>
                  </a:lnTo>
                  <a:cubicBezTo>
                    <a:pt x="6907" y="9812"/>
                    <a:pt x="7312" y="9645"/>
                    <a:pt x="7716" y="9407"/>
                  </a:cubicBezTo>
                  <a:lnTo>
                    <a:pt x="8359" y="9645"/>
                  </a:lnTo>
                  <a:cubicBezTo>
                    <a:pt x="8387" y="9651"/>
                    <a:pt x="8416" y="9654"/>
                    <a:pt x="8443" y="9654"/>
                  </a:cubicBezTo>
                  <a:cubicBezTo>
                    <a:pt x="8533" y="9654"/>
                    <a:pt x="8620" y="9623"/>
                    <a:pt x="8693" y="9550"/>
                  </a:cubicBezTo>
                  <a:lnTo>
                    <a:pt x="9574" y="8669"/>
                  </a:lnTo>
                  <a:cubicBezTo>
                    <a:pt x="9669" y="8597"/>
                    <a:pt x="9693" y="8455"/>
                    <a:pt x="9645" y="8359"/>
                  </a:cubicBezTo>
                  <a:lnTo>
                    <a:pt x="9431" y="7693"/>
                  </a:lnTo>
                  <a:cubicBezTo>
                    <a:pt x="9669" y="7312"/>
                    <a:pt x="9836" y="6883"/>
                    <a:pt x="9931" y="6454"/>
                  </a:cubicBezTo>
                  <a:lnTo>
                    <a:pt x="10503" y="6264"/>
                  </a:lnTo>
                  <a:cubicBezTo>
                    <a:pt x="10622" y="6216"/>
                    <a:pt x="10717" y="6097"/>
                    <a:pt x="10717" y="5978"/>
                  </a:cubicBezTo>
                  <a:lnTo>
                    <a:pt x="10717" y="4716"/>
                  </a:lnTo>
                  <a:cubicBezTo>
                    <a:pt x="10717" y="4573"/>
                    <a:pt x="10622" y="4454"/>
                    <a:pt x="10503" y="4430"/>
                  </a:cubicBezTo>
                  <a:lnTo>
                    <a:pt x="10479" y="4430"/>
                  </a:lnTo>
                  <a:lnTo>
                    <a:pt x="9907" y="4263"/>
                  </a:lnTo>
                  <a:cubicBezTo>
                    <a:pt x="9788" y="3787"/>
                    <a:pt x="9622" y="3335"/>
                    <a:pt x="9360" y="2906"/>
                  </a:cubicBezTo>
                  <a:lnTo>
                    <a:pt x="9622" y="2406"/>
                  </a:lnTo>
                  <a:cubicBezTo>
                    <a:pt x="9669" y="2287"/>
                    <a:pt x="9645" y="2144"/>
                    <a:pt x="9550" y="2049"/>
                  </a:cubicBezTo>
                  <a:lnTo>
                    <a:pt x="8669" y="1144"/>
                  </a:lnTo>
                  <a:cubicBezTo>
                    <a:pt x="8611" y="1086"/>
                    <a:pt x="8536" y="1054"/>
                    <a:pt x="8459" y="1054"/>
                  </a:cubicBezTo>
                  <a:cubicBezTo>
                    <a:pt x="8409" y="1054"/>
                    <a:pt x="8359" y="1068"/>
                    <a:pt x="8312" y="1096"/>
                  </a:cubicBezTo>
                  <a:lnTo>
                    <a:pt x="7788" y="1334"/>
                  </a:lnTo>
                  <a:cubicBezTo>
                    <a:pt x="7407" y="1120"/>
                    <a:pt x="6978" y="929"/>
                    <a:pt x="6549" y="810"/>
                  </a:cubicBezTo>
                  <a:lnTo>
                    <a:pt x="6264" y="191"/>
                  </a:lnTo>
                  <a:cubicBezTo>
                    <a:pt x="6216" y="72"/>
                    <a:pt x="6097" y="0"/>
                    <a:pt x="5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1146050" y="3802625"/>
              <a:ext cx="104200" cy="46450"/>
            </a:xfrm>
            <a:custGeom>
              <a:rect b="b" l="l" r="r" t="t"/>
              <a:pathLst>
                <a:path extrusionOk="0" h="1858" w="4168">
                  <a:moveTo>
                    <a:pt x="548" y="0"/>
                  </a:moveTo>
                  <a:cubicBezTo>
                    <a:pt x="286" y="262"/>
                    <a:pt x="95" y="572"/>
                    <a:pt x="0" y="929"/>
                  </a:cubicBezTo>
                  <a:cubicBezTo>
                    <a:pt x="548" y="1548"/>
                    <a:pt x="1310" y="1858"/>
                    <a:pt x="2075" y="1858"/>
                  </a:cubicBezTo>
                  <a:cubicBezTo>
                    <a:pt x="2840" y="1858"/>
                    <a:pt x="3608" y="1548"/>
                    <a:pt x="4168" y="929"/>
                  </a:cubicBezTo>
                  <a:cubicBezTo>
                    <a:pt x="4049" y="572"/>
                    <a:pt x="3858" y="262"/>
                    <a:pt x="3596" y="0"/>
                  </a:cubicBezTo>
                  <a:cubicBezTo>
                    <a:pt x="3179" y="417"/>
                    <a:pt x="2632" y="625"/>
                    <a:pt x="2081" y="625"/>
                  </a:cubicBezTo>
                  <a:cubicBezTo>
                    <a:pt x="1530" y="625"/>
                    <a:pt x="976" y="417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2"/>
          <p:cNvGrpSpPr/>
          <p:nvPr/>
        </p:nvGrpSpPr>
        <p:grpSpPr>
          <a:xfrm>
            <a:off x="410974" y="4457364"/>
            <a:ext cx="496556" cy="302273"/>
            <a:chOff x="267324" y="3231764"/>
            <a:chExt cx="496556" cy="302273"/>
          </a:xfrm>
        </p:grpSpPr>
        <p:sp>
          <p:nvSpPr>
            <p:cNvPr id="526" name="Google Shape;526;p32"/>
            <p:cNvSpPr/>
            <p:nvPr/>
          </p:nvSpPr>
          <p:spPr>
            <a:xfrm flipH="1">
              <a:off x="267324" y="3390095"/>
              <a:ext cx="331116" cy="143943"/>
            </a:xfrm>
            <a:custGeom>
              <a:rect b="b" l="l" r="r" t="t"/>
              <a:pathLst>
                <a:path extrusionOk="0" h="4292" w="9873">
                  <a:moveTo>
                    <a:pt x="0" y="0"/>
                  </a:moveTo>
                  <a:lnTo>
                    <a:pt x="0" y="4292"/>
                  </a:lnTo>
                  <a:lnTo>
                    <a:pt x="9873" y="4292"/>
                  </a:lnTo>
                  <a:lnTo>
                    <a:pt x="9873" y="0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 flipH="1">
              <a:off x="432966" y="3231764"/>
              <a:ext cx="330915" cy="144144"/>
            </a:xfrm>
            <a:custGeom>
              <a:rect b="b" l="l" r="r" t="t"/>
              <a:pathLst>
                <a:path extrusionOk="0" h="4298" w="9867">
                  <a:moveTo>
                    <a:pt x="0" y="1"/>
                  </a:moveTo>
                  <a:lnTo>
                    <a:pt x="0" y="4297"/>
                  </a:lnTo>
                  <a:lnTo>
                    <a:pt x="9867" y="4297"/>
                  </a:lnTo>
                  <a:lnTo>
                    <a:pt x="9867" y="1"/>
                  </a:lnTo>
                  <a:close/>
                </a:path>
              </a:pathLst>
            </a:custGeom>
            <a:solidFill>
              <a:srgbClr val="CC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32"/>
          <p:cNvSpPr/>
          <p:nvPr/>
        </p:nvSpPr>
        <p:spPr>
          <a:xfrm>
            <a:off x="8180650" y="286750"/>
            <a:ext cx="496500" cy="496500"/>
          </a:xfrm>
          <a:prstGeom prst="star8">
            <a:avLst>
              <a:gd fmla="val 218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2"/>
          <p:cNvSpPr/>
          <p:nvPr/>
        </p:nvSpPr>
        <p:spPr>
          <a:xfrm>
            <a:off x="8224150" y="4403750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2"/>
          <p:cNvSpPr/>
          <p:nvPr/>
        </p:nvSpPr>
        <p:spPr>
          <a:xfrm>
            <a:off x="7953450" y="892975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2"/>
          <p:cNvSpPr/>
          <p:nvPr/>
        </p:nvSpPr>
        <p:spPr>
          <a:xfrm>
            <a:off x="558050" y="1535725"/>
            <a:ext cx="314100" cy="314100"/>
          </a:xfrm>
          <a:prstGeom prst="star8">
            <a:avLst>
              <a:gd fmla="val 218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33"/>
          <p:cNvPicPr preferRelativeResize="0"/>
          <p:nvPr/>
        </p:nvPicPr>
        <p:blipFill rotWithShape="1">
          <a:blip r:embed="rId3">
            <a:alphaModFix/>
          </a:blip>
          <a:srcRect b="7912" l="0" r="0" t="782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3"/>
          <p:cNvSpPr/>
          <p:nvPr/>
        </p:nvSpPr>
        <p:spPr>
          <a:xfrm>
            <a:off x="5067525" y="3739750"/>
            <a:ext cx="3606900" cy="1095000"/>
          </a:xfrm>
          <a:prstGeom prst="round2DiagRect">
            <a:avLst>
              <a:gd fmla="val 13828" name="adj1"/>
              <a:gd fmla="val 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3"/>
          <p:cNvSpPr txBox="1"/>
          <p:nvPr>
            <p:ph type="title"/>
          </p:nvPr>
        </p:nvSpPr>
        <p:spPr>
          <a:xfrm>
            <a:off x="5149575" y="3976600"/>
            <a:ext cx="3279300" cy="6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chemeClr val="accent2"/>
                </a:solidFill>
              </a:rPr>
              <a:t>THOUSAND WORDS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4"/>
          <p:cNvGrpSpPr/>
          <p:nvPr/>
        </p:nvGrpSpPr>
        <p:grpSpPr>
          <a:xfrm>
            <a:off x="715089" y="2802108"/>
            <a:ext cx="946503" cy="524168"/>
            <a:chOff x="5902164" y="3157083"/>
            <a:chExt cx="946503" cy="524168"/>
          </a:xfrm>
        </p:grpSpPr>
        <p:sp>
          <p:nvSpPr>
            <p:cNvPr id="544" name="Google Shape;544;p34"/>
            <p:cNvSpPr/>
            <p:nvPr/>
          </p:nvSpPr>
          <p:spPr>
            <a:xfrm>
              <a:off x="6481593" y="3332765"/>
              <a:ext cx="367074" cy="159670"/>
            </a:xfrm>
            <a:custGeom>
              <a:rect b="b" l="l" r="r" t="t"/>
              <a:pathLst>
                <a:path extrusionOk="0" h="3161" w="7267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085929" y="3332765"/>
              <a:ext cx="367024" cy="159670"/>
            </a:xfrm>
            <a:custGeom>
              <a:rect b="b" l="l" r="r" t="t"/>
              <a:pathLst>
                <a:path extrusionOk="0" h="3161" w="7266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286312" y="3521328"/>
              <a:ext cx="367074" cy="159923"/>
            </a:xfrm>
            <a:custGeom>
              <a:rect b="b" l="l" r="r" t="t"/>
              <a:pathLst>
                <a:path extrusionOk="0" h="3166" w="7267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902164" y="3157083"/>
              <a:ext cx="367327" cy="159721"/>
            </a:xfrm>
            <a:custGeom>
              <a:rect b="b" l="l" r="r" t="t"/>
              <a:pathLst>
                <a:path extrusionOk="0" h="3162" w="7272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34"/>
          <p:cNvSpPr/>
          <p:nvPr/>
        </p:nvSpPr>
        <p:spPr>
          <a:xfrm>
            <a:off x="1360700" y="3018126"/>
            <a:ext cx="2996700" cy="1644600"/>
          </a:xfrm>
          <a:prstGeom prst="round2DiagRect">
            <a:avLst>
              <a:gd fmla="val 11183" name="adj1"/>
              <a:gd fmla="val 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endParaRPr/>
          </a:p>
        </p:txBody>
      </p:sp>
      <p:sp>
        <p:nvSpPr>
          <p:cNvPr id="549" name="Google Shape;549;p3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Email </a:t>
            </a:r>
            <a:r>
              <a:rPr lang="en"/>
              <a:t>Etiquette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0" name="Google Shape;550;p34"/>
          <p:cNvSpPr/>
          <p:nvPr/>
        </p:nvSpPr>
        <p:spPr>
          <a:xfrm>
            <a:off x="1360700" y="1195626"/>
            <a:ext cx="2996700" cy="1644600"/>
          </a:xfrm>
          <a:prstGeom prst="round2DiagRect">
            <a:avLst>
              <a:gd fmla="val 11183" name="adj1"/>
              <a:gd fmla="val 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4"/>
          <p:cNvSpPr/>
          <p:nvPr/>
        </p:nvSpPr>
        <p:spPr>
          <a:xfrm>
            <a:off x="4781400" y="1157501"/>
            <a:ext cx="2996700" cy="1644600"/>
          </a:xfrm>
          <a:prstGeom prst="round2DiagRect">
            <a:avLst>
              <a:gd fmla="val 11183" name="adj1"/>
              <a:gd fmla="val 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4"/>
          <p:cNvSpPr/>
          <p:nvPr/>
        </p:nvSpPr>
        <p:spPr>
          <a:xfrm>
            <a:off x="4786600" y="3018126"/>
            <a:ext cx="2996700" cy="1644600"/>
          </a:xfrm>
          <a:prstGeom prst="round2DiagRect">
            <a:avLst>
              <a:gd fmla="val 11183" name="adj1"/>
              <a:gd fmla="val 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4"/>
          <p:cNvGrpSpPr/>
          <p:nvPr/>
        </p:nvGrpSpPr>
        <p:grpSpPr>
          <a:xfrm>
            <a:off x="6676531" y="826451"/>
            <a:ext cx="550788" cy="335302"/>
            <a:chOff x="8291456" y="3737976"/>
            <a:chExt cx="550788" cy="335302"/>
          </a:xfrm>
        </p:grpSpPr>
        <p:sp>
          <p:nvSpPr>
            <p:cNvPr id="554" name="Google Shape;554;p34"/>
            <p:cNvSpPr/>
            <p:nvPr/>
          </p:nvSpPr>
          <p:spPr>
            <a:xfrm>
              <a:off x="8474968" y="3913659"/>
              <a:ext cx="367276" cy="159619"/>
            </a:xfrm>
            <a:custGeom>
              <a:rect b="b" l="l" r="r" t="t"/>
              <a:pathLst>
                <a:path extrusionOk="0" h="3160" w="7271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8291456" y="3737976"/>
              <a:ext cx="367276" cy="159923"/>
            </a:xfrm>
            <a:custGeom>
              <a:rect b="b" l="l" r="r" t="t"/>
              <a:pathLst>
                <a:path extrusionOk="0" h="3166" w="7271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34"/>
          <p:cNvSpPr/>
          <p:nvPr/>
        </p:nvSpPr>
        <p:spPr>
          <a:xfrm>
            <a:off x="7774223" y="681252"/>
            <a:ext cx="370505" cy="370505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4"/>
          <p:cNvSpPr/>
          <p:nvPr/>
        </p:nvSpPr>
        <p:spPr>
          <a:xfrm>
            <a:off x="8202100" y="936375"/>
            <a:ext cx="453600" cy="453600"/>
          </a:xfrm>
          <a:prstGeom prst="star8">
            <a:avLst>
              <a:gd fmla="val 168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4"/>
          <p:cNvSpPr/>
          <p:nvPr/>
        </p:nvSpPr>
        <p:spPr>
          <a:xfrm>
            <a:off x="8137450" y="243550"/>
            <a:ext cx="582900" cy="582900"/>
          </a:xfrm>
          <a:prstGeom prst="star8">
            <a:avLst>
              <a:gd fmla="val 218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4"/>
          <p:cNvSpPr/>
          <p:nvPr/>
        </p:nvSpPr>
        <p:spPr>
          <a:xfrm>
            <a:off x="510350" y="4403750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4"/>
          <p:cNvSpPr txBox="1"/>
          <p:nvPr>
            <p:ph idx="4" type="body"/>
          </p:nvPr>
        </p:nvSpPr>
        <p:spPr>
          <a:xfrm>
            <a:off x="1581925" y="1731563"/>
            <a:ext cx="25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email address last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4"/>
          <p:cNvSpPr txBox="1"/>
          <p:nvPr>
            <p:ph idx="5" type="body"/>
          </p:nvPr>
        </p:nvSpPr>
        <p:spPr>
          <a:xfrm>
            <a:off x="4923375" y="1731563"/>
            <a:ext cx="25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clear and concise subject line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 txBox="1"/>
          <p:nvPr>
            <p:ph idx="6" type="body"/>
          </p:nvPr>
        </p:nvSpPr>
        <p:spPr>
          <a:xfrm>
            <a:off x="1581925" y="3554076"/>
            <a:ext cx="25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clear with your objective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4"/>
          <p:cNvSpPr txBox="1"/>
          <p:nvPr>
            <p:ph idx="7" type="body"/>
          </p:nvPr>
        </p:nvSpPr>
        <p:spPr>
          <a:xfrm>
            <a:off x="4994213" y="3554076"/>
            <a:ext cx="25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short &amp; simple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"/>
          <p:cNvSpPr/>
          <p:nvPr/>
        </p:nvSpPr>
        <p:spPr>
          <a:xfrm>
            <a:off x="2641100" y="1359925"/>
            <a:ext cx="6869100" cy="2502000"/>
          </a:xfrm>
          <a:prstGeom prst="round2DiagRect">
            <a:avLst>
              <a:gd fmla="val 13828" name="adj1"/>
              <a:gd fmla="val 0" name="adj2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64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5"/>
          <p:cNvSpPr txBox="1"/>
          <p:nvPr>
            <p:ph type="title"/>
          </p:nvPr>
        </p:nvSpPr>
        <p:spPr>
          <a:xfrm>
            <a:off x="3054100" y="3175950"/>
            <a:ext cx="5374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—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Barbara Mikulski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70" name="Google Shape;570;p35"/>
          <p:cNvSpPr txBox="1"/>
          <p:nvPr>
            <p:ph idx="1" type="subTitle"/>
          </p:nvPr>
        </p:nvSpPr>
        <p:spPr>
          <a:xfrm>
            <a:off x="3054100" y="1517675"/>
            <a:ext cx="5374800" cy="16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Each one of us can make a difference. Together we make change!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”</a:t>
            </a:r>
            <a:endParaRPr/>
          </a:p>
        </p:txBody>
      </p:sp>
      <p:grpSp>
        <p:nvGrpSpPr>
          <p:cNvPr id="571" name="Google Shape;571;p35"/>
          <p:cNvGrpSpPr/>
          <p:nvPr/>
        </p:nvGrpSpPr>
        <p:grpSpPr>
          <a:xfrm>
            <a:off x="644976" y="2564116"/>
            <a:ext cx="2203000" cy="2662850"/>
            <a:chOff x="644976" y="2564116"/>
            <a:chExt cx="2203000" cy="2662850"/>
          </a:xfrm>
        </p:grpSpPr>
        <p:sp>
          <p:nvSpPr>
            <p:cNvPr id="572" name="Google Shape;572;p35"/>
            <p:cNvSpPr/>
            <p:nvPr/>
          </p:nvSpPr>
          <p:spPr>
            <a:xfrm>
              <a:off x="644976" y="2564116"/>
              <a:ext cx="2203000" cy="2662850"/>
            </a:xfrm>
            <a:custGeom>
              <a:rect b="b" l="l" r="r" t="t"/>
              <a:pathLst>
                <a:path extrusionOk="0" h="106514" w="88120">
                  <a:moveTo>
                    <a:pt x="18401" y="13843"/>
                  </a:moveTo>
                  <a:cubicBezTo>
                    <a:pt x="16052" y="19177"/>
                    <a:pt x="10686" y="32956"/>
                    <a:pt x="7733" y="40322"/>
                  </a:cubicBezTo>
                  <a:cubicBezTo>
                    <a:pt x="4780" y="47688"/>
                    <a:pt x="1542" y="53308"/>
                    <a:pt x="685" y="58039"/>
                  </a:cubicBezTo>
                  <a:cubicBezTo>
                    <a:pt x="-172" y="62770"/>
                    <a:pt x="2114" y="65945"/>
                    <a:pt x="2590" y="68707"/>
                  </a:cubicBezTo>
                  <a:cubicBezTo>
                    <a:pt x="3066" y="71469"/>
                    <a:pt x="3796" y="70707"/>
                    <a:pt x="3542" y="74612"/>
                  </a:cubicBezTo>
                  <a:cubicBezTo>
                    <a:pt x="3288" y="78517"/>
                    <a:pt x="1542" y="87312"/>
                    <a:pt x="1066" y="92138"/>
                  </a:cubicBezTo>
                  <a:cubicBezTo>
                    <a:pt x="590" y="96964"/>
                    <a:pt x="399" y="101314"/>
                    <a:pt x="685" y="103568"/>
                  </a:cubicBezTo>
                  <a:cubicBezTo>
                    <a:pt x="971" y="105822"/>
                    <a:pt x="-1982" y="105188"/>
                    <a:pt x="2780" y="105664"/>
                  </a:cubicBezTo>
                  <a:cubicBezTo>
                    <a:pt x="7543" y="106140"/>
                    <a:pt x="18497" y="106426"/>
                    <a:pt x="29260" y="106426"/>
                  </a:cubicBezTo>
                  <a:cubicBezTo>
                    <a:pt x="40023" y="106426"/>
                    <a:pt x="60375" y="106775"/>
                    <a:pt x="67360" y="105664"/>
                  </a:cubicBezTo>
                  <a:cubicBezTo>
                    <a:pt x="74345" y="104553"/>
                    <a:pt x="68789" y="105600"/>
                    <a:pt x="71170" y="99758"/>
                  </a:cubicBezTo>
                  <a:cubicBezTo>
                    <a:pt x="73551" y="93916"/>
                    <a:pt x="80060" y="76232"/>
                    <a:pt x="81647" y="70612"/>
                  </a:cubicBezTo>
                  <a:cubicBezTo>
                    <a:pt x="83235" y="64992"/>
                    <a:pt x="81171" y="66897"/>
                    <a:pt x="80695" y="66040"/>
                  </a:cubicBezTo>
                  <a:cubicBezTo>
                    <a:pt x="80219" y="65183"/>
                    <a:pt x="78790" y="68580"/>
                    <a:pt x="78790" y="65468"/>
                  </a:cubicBezTo>
                  <a:cubicBezTo>
                    <a:pt x="78790" y="62357"/>
                    <a:pt x="79901" y="51054"/>
                    <a:pt x="80695" y="47371"/>
                  </a:cubicBezTo>
                  <a:cubicBezTo>
                    <a:pt x="81489" y="43688"/>
                    <a:pt x="82377" y="44735"/>
                    <a:pt x="83552" y="43370"/>
                  </a:cubicBezTo>
                  <a:cubicBezTo>
                    <a:pt x="84727" y="42005"/>
                    <a:pt x="87140" y="41243"/>
                    <a:pt x="87743" y="39179"/>
                  </a:cubicBezTo>
                  <a:cubicBezTo>
                    <a:pt x="88346" y="37115"/>
                    <a:pt x="88220" y="32830"/>
                    <a:pt x="87172" y="30988"/>
                  </a:cubicBezTo>
                  <a:cubicBezTo>
                    <a:pt x="86124" y="29147"/>
                    <a:pt x="82568" y="30099"/>
                    <a:pt x="81457" y="28130"/>
                  </a:cubicBezTo>
                  <a:cubicBezTo>
                    <a:pt x="80346" y="26162"/>
                    <a:pt x="80980" y="20892"/>
                    <a:pt x="80504" y="19177"/>
                  </a:cubicBezTo>
                  <a:cubicBezTo>
                    <a:pt x="80028" y="17463"/>
                    <a:pt x="79520" y="17430"/>
                    <a:pt x="78599" y="17843"/>
                  </a:cubicBezTo>
                  <a:cubicBezTo>
                    <a:pt x="77678" y="18256"/>
                    <a:pt x="75837" y="19526"/>
                    <a:pt x="74980" y="21653"/>
                  </a:cubicBezTo>
                  <a:cubicBezTo>
                    <a:pt x="74123" y="23780"/>
                    <a:pt x="74155" y="28194"/>
                    <a:pt x="73456" y="30607"/>
                  </a:cubicBezTo>
                  <a:cubicBezTo>
                    <a:pt x="72758" y="33020"/>
                    <a:pt x="71297" y="33972"/>
                    <a:pt x="70789" y="36131"/>
                  </a:cubicBezTo>
                  <a:cubicBezTo>
                    <a:pt x="70281" y="38290"/>
                    <a:pt x="70916" y="39846"/>
                    <a:pt x="70408" y="43561"/>
                  </a:cubicBezTo>
                  <a:cubicBezTo>
                    <a:pt x="69900" y="47276"/>
                    <a:pt x="68440" y="55340"/>
                    <a:pt x="67741" y="58420"/>
                  </a:cubicBezTo>
                  <a:cubicBezTo>
                    <a:pt x="67043" y="61500"/>
                    <a:pt x="66757" y="62103"/>
                    <a:pt x="66217" y="62039"/>
                  </a:cubicBezTo>
                  <a:cubicBezTo>
                    <a:pt x="65677" y="61976"/>
                    <a:pt x="65137" y="59309"/>
                    <a:pt x="64502" y="58039"/>
                  </a:cubicBezTo>
                  <a:cubicBezTo>
                    <a:pt x="63867" y="56769"/>
                    <a:pt x="63391" y="55499"/>
                    <a:pt x="62407" y="54419"/>
                  </a:cubicBezTo>
                  <a:cubicBezTo>
                    <a:pt x="61423" y="53340"/>
                    <a:pt x="60915" y="53086"/>
                    <a:pt x="58597" y="51562"/>
                  </a:cubicBezTo>
                  <a:cubicBezTo>
                    <a:pt x="56279" y="50038"/>
                    <a:pt x="50596" y="46609"/>
                    <a:pt x="48500" y="45275"/>
                  </a:cubicBezTo>
                  <a:cubicBezTo>
                    <a:pt x="46405" y="43942"/>
                    <a:pt x="46056" y="44037"/>
                    <a:pt x="46024" y="43561"/>
                  </a:cubicBezTo>
                  <a:cubicBezTo>
                    <a:pt x="45992" y="43085"/>
                    <a:pt x="47294" y="42799"/>
                    <a:pt x="48310" y="42418"/>
                  </a:cubicBezTo>
                  <a:cubicBezTo>
                    <a:pt x="49326" y="42037"/>
                    <a:pt x="51072" y="41624"/>
                    <a:pt x="52120" y="41275"/>
                  </a:cubicBezTo>
                  <a:cubicBezTo>
                    <a:pt x="53168" y="40926"/>
                    <a:pt x="53802" y="40862"/>
                    <a:pt x="54596" y="40322"/>
                  </a:cubicBezTo>
                  <a:cubicBezTo>
                    <a:pt x="55390" y="39782"/>
                    <a:pt x="56438" y="39433"/>
                    <a:pt x="56882" y="38036"/>
                  </a:cubicBezTo>
                  <a:cubicBezTo>
                    <a:pt x="57327" y="36639"/>
                    <a:pt x="56723" y="33655"/>
                    <a:pt x="57263" y="31940"/>
                  </a:cubicBezTo>
                  <a:cubicBezTo>
                    <a:pt x="57803" y="30226"/>
                    <a:pt x="59804" y="28892"/>
                    <a:pt x="60121" y="27749"/>
                  </a:cubicBezTo>
                  <a:cubicBezTo>
                    <a:pt x="60439" y="26606"/>
                    <a:pt x="59676" y="25844"/>
                    <a:pt x="59168" y="25082"/>
                  </a:cubicBezTo>
                  <a:cubicBezTo>
                    <a:pt x="58660" y="24320"/>
                    <a:pt x="57581" y="24384"/>
                    <a:pt x="57073" y="23177"/>
                  </a:cubicBezTo>
                  <a:cubicBezTo>
                    <a:pt x="56565" y="21971"/>
                    <a:pt x="55993" y="19526"/>
                    <a:pt x="56120" y="17843"/>
                  </a:cubicBezTo>
                  <a:cubicBezTo>
                    <a:pt x="56247" y="16160"/>
                    <a:pt x="57486" y="14764"/>
                    <a:pt x="57835" y="13081"/>
                  </a:cubicBezTo>
                  <a:cubicBezTo>
                    <a:pt x="58184" y="11398"/>
                    <a:pt x="58470" y="9335"/>
                    <a:pt x="58216" y="7747"/>
                  </a:cubicBezTo>
                  <a:cubicBezTo>
                    <a:pt x="57962" y="6160"/>
                    <a:pt x="57708" y="4794"/>
                    <a:pt x="56311" y="3556"/>
                  </a:cubicBezTo>
                  <a:cubicBezTo>
                    <a:pt x="54914" y="2318"/>
                    <a:pt x="53136" y="825"/>
                    <a:pt x="49834" y="317"/>
                  </a:cubicBezTo>
                  <a:cubicBezTo>
                    <a:pt x="46532" y="-191"/>
                    <a:pt x="39928" y="64"/>
                    <a:pt x="36499" y="508"/>
                  </a:cubicBezTo>
                  <a:cubicBezTo>
                    <a:pt x="33070" y="953"/>
                    <a:pt x="31705" y="1682"/>
                    <a:pt x="29260" y="2984"/>
                  </a:cubicBezTo>
                  <a:cubicBezTo>
                    <a:pt x="26815" y="4286"/>
                    <a:pt x="23640" y="6508"/>
                    <a:pt x="21830" y="8318"/>
                  </a:cubicBezTo>
                  <a:cubicBezTo>
                    <a:pt x="20020" y="10128"/>
                    <a:pt x="20751" y="8509"/>
                    <a:pt x="18401" y="138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rotWithShape="0" algn="bl" dir="2640000" dist="57150">
                <a:srgbClr val="000000">
                  <a:alpha val="15000"/>
                </a:srgbClr>
              </a:outerShdw>
            </a:effectLst>
          </p:spPr>
        </p:sp>
        <p:grpSp>
          <p:nvGrpSpPr>
            <p:cNvPr id="573" name="Google Shape;573;p35"/>
            <p:cNvGrpSpPr/>
            <p:nvPr/>
          </p:nvGrpSpPr>
          <p:grpSpPr>
            <a:xfrm>
              <a:off x="715109" y="2623175"/>
              <a:ext cx="2096600" cy="2520201"/>
              <a:chOff x="884300" y="2623250"/>
              <a:chExt cx="1430150" cy="1719100"/>
            </a:xfrm>
          </p:grpSpPr>
          <p:sp>
            <p:nvSpPr>
              <p:cNvPr id="574" name="Google Shape;574;p35"/>
              <p:cNvSpPr/>
              <p:nvPr/>
            </p:nvSpPr>
            <p:spPr>
              <a:xfrm>
                <a:off x="1770400" y="3306925"/>
                <a:ext cx="411250" cy="856850"/>
              </a:xfrm>
              <a:custGeom>
                <a:rect b="b" l="l" r="r" t="t"/>
                <a:pathLst>
                  <a:path extrusionOk="0" h="34274" w="16450">
                    <a:moveTo>
                      <a:pt x="12542" y="0"/>
                    </a:moveTo>
                    <a:cubicBezTo>
                      <a:pt x="10780" y="7147"/>
                      <a:pt x="9290" y="14174"/>
                      <a:pt x="8024" y="21422"/>
                    </a:cubicBezTo>
                    <a:cubicBezTo>
                      <a:pt x="7226" y="18706"/>
                      <a:pt x="6427" y="15990"/>
                      <a:pt x="5629" y="13276"/>
                    </a:cubicBezTo>
                    <a:cubicBezTo>
                      <a:pt x="5289" y="12115"/>
                      <a:pt x="4941" y="10941"/>
                      <a:pt x="4321" y="9904"/>
                    </a:cubicBezTo>
                    <a:cubicBezTo>
                      <a:pt x="3428" y="8404"/>
                      <a:pt x="2024" y="7285"/>
                      <a:pt x="593" y="6290"/>
                    </a:cubicBezTo>
                    <a:cubicBezTo>
                      <a:pt x="395" y="6152"/>
                      <a:pt x="198" y="6019"/>
                      <a:pt x="1" y="5886"/>
                    </a:cubicBezTo>
                    <a:lnTo>
                      <a:pt x="1" y="5886"/>
                    </a:lnTo>
                    <a:cubicBezTo>
                      <a:pt x="1193" y="8307"/>
                      <a:pt x="2629" y="11813"/>
                      <a:pt x="2973" y="15175"/>
                    </a:cubicBezTo>
                    <a:cubicBezTo>
                      <a:pt x="3578" y="21165"/>
                      <a:pt x="367" y="26334"/>
                      <a:pt x="367" y="26334"/>
                    </a:cubicBezTo>
                    <a:cubicBezTo>
                      <a:pt x="367" y="26334"/>
                      <a:pt x="5584" y="34274"/>
                      <a:pt x="8833" y="34274"/>
                    </a:cubicBezTo>
                    <a:cubicBezTo>
                      <a:pt x="9418" y="34274"/>
                      <a:pt x="9938" y="34017"/>
                      <a:pt x="10353" y="33412"/>
                    </a:cubicBezTo>
                    <a:cubicBezTo>
                      <a:pt x="13078" y="29435"/>
                      <a:pt x="16450" y="698"/>
                      <a:pt x="16450" y="698"/>
                    </a:cubicBezTo>
                    <a:cubicBezTo>
                      <a:pt x="15152" y="358"/>
                      <a:pt x="13858" y="239"/>
                      <a:pt x="1254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5"/>
              <p:cNvSpPr/>
              <p:nvPr/>
            </p:nvSpPr>
            <p:spPr>
              <a:xfrm>
                <a:off x="2080250" y="2919850"/>
                <a:ext cx="234200" cy="434125"/>
              </a:xfrm>
              <a:custGeom>
                <a:rect b="b" l="l" r="r" t="t"/>
                <a:pathLst>
                  <a:path extrusionOk="0" h="17365" w="9368">
                    <a:moveTo>
                      <a:pt x="3837" y="1"/>
                    </a:moveTo>
                    <a:cubicBezTo>
                      <a:pt x="3829" y="1"/>
                      <a:pt x="3821" y="1"/>
                      <a:pt x="3813" y="3"/>
                    </a:cubicBezTo>
                    <a:cubicBezTo>
                      <a:pt x="2959" y="136"/>
                      <a:pt x="1872" y="8727"/>
                      <a:pt x="1872" y="8727"/>
                    </a:cubicBezTo>
                    <a:cubicBezTo>
                      <a:pt x="1872" y="8727"/>
                      <a:pt x="739" y="9961"/>
                      <a:pt x="372" y="10580"/>
                    </a:cubicBezTo>
                    <a:cubicBezTo>
                      <a:pt x="0" y="11204"/>
                      <a:pt x="148" y="15483"/>
                      <a:pt x="148" y="15483"/>
                    </a:cubicBezTo>
                    <a:lnTo>
                      <a:pt x="3914" y="17365"/>
                    </a:lnTo>
                    <a:lnTo>
                      <a:pt x="5813" y="14658"/>
                    </a:lnTo>
                    <a:cubicBezTo>
                      <a:pt x="5813" y="14658"/>
                      <a:pt x="9368" y="12727"/>
                      <a:pt x="8684" y="9149"/>
                    </a:cubicBezTo>
                    <a:cubicBezTo>
                      <a:pt x="8303" y="7158"/>
                      <a:pt x="3821" y="6943"/>
                      <a:pt x="3821" y="6943"/>
                    </a:cubicBezTo>
                    <a:cubicBezTo>
                      <a:pt x="3821" y="6943"/>
                      <a:pt x="4650" y="1"/>
                      <a:pt x="383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5"/>
              <p:cNvSpPr/>
              <p:nvPr/>
            </p:nvSpPr>
            <p:spPr>
              <a:xfrm>
                <a:off x="1226725" y="2727250"/>
                <a:ext cx="595075" cy="898250"/>
              </a:xfrm>
              <a:custGeom>
                <a:rect b="b" l="l" r="r" t="t"/>
                <a:pathLst>
                  <a:path extrusionOk="0" h="35930" w="23803">
                    <a:moveTo>
                      <a:pt x="19230" y="1"/>
                    </a:moveTo>
                    <a:lnTo>
                      <a:pt x="9174" y="1629"/>
                    </a:lnTo>
                    <a:lnTo>
                      <a:pt x="1" y="19509"/>
                    </a:lnTo>
                    <a:cubicBezTo>
                      <a:pt x="2799" y="23132"/>
                      <a:pt x="12735" y="35930"/>
                      <a:pt x="12735" y="35930"/>
                    </a:cubicBezTo>
                    <a:lnTo>
                      <a:pt x="14826" y="25174"/>
                    </a:lnTo>
                    <a:cubicBezTo>
                      <a:pt x="14611" y="25027"/>
                      <a:pt x="14418" y="24848"/>
                      <a:pt x="14270" y="24628"/>
                    </a:cubicBezTo>
                    <a:cubicBezTo>
                      <a:pt x="13844" y="23963"/>
                      <a:pt x="13904" y="22734"/>
                      <a:pt x="14046" y="21954"/>
                    </a:cubicBezTo>
                    <a:lnTo>
                      <a:pt x="14046" y="21954"/>
                    </a:lnTo>
                    <a:cubicBezTo>
                      <a:pt x="14826" y="21966"/>
                      <a:pt x="15612" y="22043"/>
                      <a:pt x="16393" y="22043"/>
                    </a:cubicBezTo>
                    <a:cubicBezTo>
                      <a:pt x="16784" y="22043"/>
                      <a:pt x="17173" y="22024"/>
                      <a:pt x="17560" y="21967"/>
                    </a:cubicBezTo>
                    <a:cubicBezTo>
                      <a:pt x="18449" y="21844"/>
                      <a:pt x="19389" y="21633"/>
                      <a:pt x="20028" y="21000"/>
                    </a:cubicBezTo>
                    <a:cubicBezTo>
                      <a:pt x="20348" y="20683"/>
                      <a:pt x="20568" y="20275"/>
                      <a:pt x="20744" y="19863"/>
                    </a:cubicBezTo>
                    <a:cubicBezTo>
                      <a:pt x="20986" y="19285"/>
                      <a:pt x="21142" y="18669"/>
                      <a:pt x="21248" y="18046"/>
                    </a:cubicBezTo>
                    <a:cubicBezTo>
                      <a:pt x="20312" y="17528"/>
                      <a:pt x="19527" y="16730"/>
                      <a:pt x="19018" y="15784"/>
                    </a:cubicBezTo>
                    <a:lnTo>
                      <a:pt x="19018" y="15784"/>
                    </a:lnTo>
                    <a:cubicBezTo>
                      <a:pt x="19720" y="16334"/>
                      <a:pt x="20523" y="16743"/>
                      <a:pt x="21377" y="17000"/>
                    </a:cubicBezTo>
                    <a:cubicBezTo>
                      <a:pt x="21436" y="16234"/>
                      <a:pt x="21445" y="15464"/>
                      <a:pt x="21440" y="14716"/>
                    </a:cubicBezTo>
                    <a:cubicBezTo>
                      <a:pt x="22321" y="14358"/>
                      <a:pt x="23215" y="13698"/>
                      <a:pt x="23803" y="12955"/>
                    </a:cubicBezTo>
                    <a:cubicBezTo>
                      <a:pt x="22698" y="12441"/>
                      <a:pt x="21963" y="11340"/>
                      <a:pt x="21578" y="10184"/>
                    </a:cubicBezTo>
                    <a:cubicBezTo>
                      <a:pt x="21197" y="9023"/>
                      <a:pt x="21115" y="7794"/>
                      <a:pt x="20977" y="6583"/>
                    </a:cubicBezTo>
                    <a:cubicBezTo>
                      <a:pt x="20812" y="5166"/>
                      <a:pt x="20564" y="3757"/>
                      <a:pt x="20234" y="2372"/>
                    </a:cubicBezTo>
                    <a:cubicBezTo>
                      <a:pt x="20037" y="1528"/>
                      <a:pt x="19789" y="661"/>
                      <a:pt x="1923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5"/>
              <p:cNvSpPr/>
              <p:nvPr/>
            </p:nvSpPr>
            <p:spPr>
              <a:xfrm>
                <a:off x="1032800" y="3214975"/>
                <a:ext cx="827075" cy="1127375"/>
              </a:xfrm>
              <a:custGeom>
                <a:rect b="b" l="l" r="r" t="t"/>
                <a:pathLst>
                  <a:path extrusionOk="0" h="45095" w="33083">
                    <a:moveTo>
                      <a:pt x="7758" y="0"/>
                    </a:moveTo>
                    <a:lnTo>
                      <a:pt x="1" y="15119"/>
                    </a:lnTo>
                    <a:lnTo>
                      <a:pt x="8249" y="45094"/>
                    </a:lnTo>
                    <a:lnTo>
                      <a:pt x="29871" y="45094"/>
                    </a:lnTo>
                    <a:lnTo>
                      <a:pt x="29871" y="30012"/>
                    </a:lnTo>
                    <a:cubicBezTo>
                      <a:pt x="29871" y="30012"/>
                      <a:pt x="33082" y="24843"/>
                      <a:pt x="32477" y="18853"/>
                    </a:cubicBezTo>
                    <a:cubicBezTo>
                      <a:pt x="32133" y="15491"/>
                      <a:pt x="30697" y="11985"/>
                      <a:pt x="29505" y="9564"/>
                    </a:cubicBezTo>
                    <a:cubicBezTo>
                      <a:pt x="27597" y="8280"/>
                      <a:pt x="25588" y="7142"/>
                      <a:pt x="23505" y="6165"/>
                    </a:cubicBezTo>
                    <a:cubicBezTo>
                      <a:pt x="23189" y="6018"/>
                      <a:pt x="22867" y="5862"/>
                      <a:pt x="22583" y="5665"/>
                    </a:cubicBezTo>
                    <a:lnTo>
                      <a:pt x="20492" y="16421"/>
                    </a:lnTo>
                    <a:cubicBezTo>
                      <a:pt x="20492" y="16421"/>
                      <a:pt x="10556" y="3623"/>
                      <a:pt x="7758" y="0"/>
                    </a:cubicBezTo>
                    <a:close/>
                  </a:path>
                </a:pathLst>
              </a:custGeom>
              <a:solidFill>
                <a:srgbClr val="2C54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5"/>
              <p:cNvSpPr/>
              <p:nvPr/>
            </p:nvSpPr>
            <p:spPr>
              <a:xfrm>
                <a:off x="891650" y="3592925"/>
                <a:ext cx="458050" cy="749425"/>
              </a:xfrm>
              <a:custGeom>
                <a:rect b="b" l="l" r="r" t="t"/>
                <a:pathLst>
                  <a:path extrusionOk="0" h="29977" w="18322">
                    <a:moveTo>
                      <a:pt x="5647" y="1"/>
                    </a:moveTo>
                    <a:cubicBezTo>
                      <a:pt x="5647" y="1"/>
                      <a:pt x="3473" y="1478"/>
                      <a:pt x="1826" y="11115"/>
                    </a:cubicBezTo>
                    <a:cubicBezTo>
                      <a:pt x="174" y="20752"/>
                      <a:pt x="1" y="29976"/>
                      <a:pt x="1" y="29976"/>
                    </a:cubicBezTo>
                    <a:lnTo>
                      <a:pt x="17183" y="29976"/>
                    </a:lnTo>
                    <a:lnTo>
                      <a:pt x="18321" y="24747"/>
                    </a:lnTo>
                    <a:lnTo>
                      <a:pt x="6862" y="23619"/>
                    </a:lnTo>
                    <a:cubicBezTo>
                      <a:pt x="6862" y="23619"/>
                      <a:pt x="10766" y="15546"/>
                      <a:pt x="10510" y="9377"/>
                    </a:cubicBezTo>
                    <a:cubicBezTo>
                      <a:pt x="10248" y="3212"/>
                      <a:pt x="5647" y="1"/>
                      <a:pt x="564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5"/>
              <p:cNvSpPr/>
              <p:nvPr/>
            </p:nvSpPr>
            <p:spPr>
              <a:xfrm>
                <a:off x="884300" y="2623250"/>
                <a:ext cx="919050" cy="1146525"/>
              </a:xfrm>
              <a:custGeom>
                <a:rect b="b" l="l" r="r" t="t"/>
                <a:pathLst>
                  <a:path extrusionOk="0" h="45861" w="36762">
                    <a:moveTo>
                      <a:pt x="25143" y="0"/>
                    </a:moveTo>
                    <a:cubicBezTo>
                      <a:pt x="25080" y="0"/>
                      <a:pt x="25015" y="0"/>
                      <a:pt x="24950" y="0"/>
                    </a:cubicBezTo>
                    <a:cubicBezTo>
                      <a:pt x="21794" y="14"/>
                      <a:pt x="17221" y="1390"/>
                      <a:pt x="14477" y="4624"/>
                    </a:cubicBezTo>
                    <a:cubicBezTo>
                      <a:pt x="12472" y="6991"/>
                      <a:pt x="11496" y="10032"/>
                      <a:pt x="10463" y="12959"/>
                    </a:cubicBezTo>
                    <a:cubicBezTo>
                      <a:pt x="8060" y="19806"/>
                      <a:pt x="5152" y="26458"/>
                      <a:pt x="2272" y="33118"/>
                    </a:cubicBezTo>
                    <a:cubicBezTo>
                      <a:pt x="1519" y="34856"/>
                      <a:pt x="762" y="36609"/>
                      <a:pt x="381" y="38466"/>
                    </a:cubicBezTo>
                    <a:cubicBezTo>
                      <a:pt x="1" y="40320"/>
                      <a:pt x="19" y="42306"/>
                      <a:pt x="776" y="44044"/>
                    </a:cubicBezTo>
                    <a:cubicBezTo>
                      <a:pt x="523" y="41834"/>
                      <a:pt x="1308" y="39531"/>
                      <a:pt x="2854" y="37934"/>
                    </a:cubicBezTo>
                    <a:lnTo>
                      <a:pt x="2854" y="37934"/>
                    </a:lnTo>
                    <a:cubicBezTo>
                      <a:pt x="1533" y="40007"/>
                      <a:pt x="1992" y="43595"/>
                      <a:pt x="2941" y="45861"/>
                    </a:cubicBezTo>
                    <a:cubicBezTo>
                      <a:pt x="4014" y="42402"/>
                      <a:pt x="6500" y="38114"/>
                      <a:pt x="9248" y="35747"/>
                    </a:cubicBezTo>
                    <a:cubicBezTo>
                      <a:pt x="11996" y="33384"/>
                      <a:pt x="15014" y="31316"/>
                      <a:pt x="17477" y="28655"/>
                    </a:cubicBezTo>
                    <a:cubicBezTo>
                      <a:pt x="19225" y="26765"/>
                      <a:pt x="20665" y="24609"/>
                      <a:pt x="22005" y="22412"/>
                    </a:cubicBezTo>
                    <a:cubicBezTo>
                      <a:pt x="24317" y="18633"/>
                      <a:pt x="26504" y="14674"/>
                      <a:pt x="26656" y="10247"/>
                    </a:cubicBezTo>
                    <a:cubicBezTo>
                      <a:pt x="26882" y="10265"/>
                      <a:pt x="27108" y="10274"/>
                      <a:pt x="27334" y="10274"/>
                    </a:cubicBezTo>
                    <a:cubicBezTo>
                      <a:pt x="29894" y="10274"/>
                      <a:pt x="32446" y="9141"/>
                      <a:pt x="34073" y="7161"/>
                    </a:cubicBezTo>
                    <a:cubicBezTo>
                      <a:pt x="34179" y="7624"/>
                      <a:pt x="34316" y="7936"/>
                      <a:pt x="34422" y="8399"/>
                    </a:cubicBezTo>
                    <a:cubicBezTo>
                      <a:pt x="34788" y="8082"/>
                      <a:pt x="35004" y="7620"/>
                      <a:pt x="35105" y="7142"/>
                    </a:cubicBezTo>
                    <a:cubicBezTo>
                      <a:pt x="35206" y="6670"/>
                      <a:pt x="35201" y="6179"/>
                      <a:pt x="35192" y="5697"/>
                    </a:cubicBezTo>
                    <a:lnTo>
                      <a:pt x="35192" y="5697"/>
                    </a:lnTo>
                    <a:cubicBezTo>
                      <a:pt x="35555" y="6661"/>
                      <a:pt x="35807" y="7647"/>
                      <a:pt x="35862" y="8674"/>
                    </a:cubicBezTo>
                    <a:cubicBezTo>
                      <a:pt x="36761" y="7239"/>
                      <a:pt x="36490" y="5280"/>
                      <a:pt x="35527" y="3885"/>
                    </a:cubicBezTo>
                    <a:cubicBezTo>
                      <a:pt x="34564" y="2486"/>
                      <a:pt x="33027" y="1587"/>
                      <a:pt x="31441" y="996"/>
                    </a:cubicBezTo>
                    <a:cubicBezTo>
                      <a:pt x="29714" y="352"/>
                      <a:pt x="28352" y="0"/>
                      <a:pt x="25143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5"/>
              <p:cNvSpPr/>
              <p:nvPr/>
            </p:nvSpPr>
            <p:spPr>
              <a:xfrm>
                <a:off x="1677725" y="2958775"/>
                <a:ext cx="38700" cy="38325"/>
              </a:xfrm>
              <a:custGeom>
                <a:rect b="b" l="l" r="r" t="t"/>
                <a:pathLst>
                  <a:path extrusionOk="0" h="1533" w="1548">
                    <a:moveTo>
                      <a:pt x="767" y="0"/>
                    </a:moveTo>
                    <a:cubicBezTo>
                      <a:pt x="764" y="0"/>
                      <a:pt x="761" y="0"/>
                      <a:pt x="758" y="0"/>
                    </a:cubicBezTo>
                    <a:cubicBezTo>
                      <a:pt x="337" y="10"/>
                      <a:pt x="1" y="358"/>
                      <a:pt x="6" y="781"/>
                    </a:cubicBezTo>
                    <a:cubicBezTo>
                      <a:pt x="15" y="1197"/>
                      <a:pt x="355" y="1533"/>
                      <a:pt x="770" y="1533"/>
                    </a:cubicBezTo>
                    <a:cubicBezTo>
                      <a:pt x="775" y="1533"/>
                      <a:pt x="780" y="1533"/>
                      <a:pt x="786" y="1533"/>
                    </a:cubicBezTo>
                    <a:cubicBezTo>
                      <a:pt x="1207" y="1528"/>
                      <a:pt x="1548" y="1175"/>
                      <a:pt x="1538" y="753"/>
                    </a:cubicBezTo>
                    <a:cubicBezTo>
                      <a:pt x="1533" y="333"/>
                      <a:pt x="1189" y="0"/>
                      <a:pt x="76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5"/>
              <p:cNvSpPr/>
              <p:nvPr/>
            </p:nvSpPr>
            <p:spPr>
              <a:xfrm>
                <a:off x="1635075" y="2906725"/>
                <a:ext cx="100850" cy="58850"/>
              </a:xfrm>
              <a:custGeom>
                <a:rect b="b" l="l" r="r" t="t"/>
                <a:pathLst>
                  <a:path extrusionOk="0" h="2354" w="4034">
                    <a:moveTo>
                      <a:pt x="3102" y="1"/>
                    </a:moveTo>
                    <a:cubicBezTo>
                      <a:pt x="2995" y="1"/>
                      <a:pt x="2887" y="7"/>
                      <a:pt x="2780" y="18"/>
                    </a:cubicBezTo>
                    <a:cubicBezTo>
                      <a:pt x="2354" y="64"/>
                      <a:pt x="1950" y="244"/>
                      <a:pt x="1588" y="458"/>
                    </a:cubicBezTo>
                    <a:cubicBezTo>
                      <a:pt x="1221" y="674"/>
                      <a:pt x="896" y="949"/>
                      <a:pt x="625" y="1271"/>
                    </a:cubicBezTo>
                    <a:cubicBezTo>
                      <a:pt x="358" y="1592"/>
                      <a:pt x="138" y="1955"/>
                      <a:pt x="0" y="2340"/>
                    </a:cubicBezTo>
                    <a:lnTo>
                      <a:pt x="28" y="2353"/>
                    </a:lnTo>
                    <a:cubicBezTo>
                      <a:pt x="221" y="1991"/>
                      <a:pt x="460" y="1661"/>
                      <a:pt x="749" y="1385"/>
                    </a:cubicBezTo>
                    <a:cubicBezTo>
                      <a:pt x="1033" y="1101"/>
                      <a:pt x="1363" y="867"/>
                      <a:pt x="1717" y="697"/>
                    </a:cubicBezTo>
                    <a:cubicBezTo>
                      <a:pt x="2075" y="523"/>
                      <a:pt x="2460" y="441"/>
                      <a:pt x="2835" y="358"/>
                    </a:cubicBezTo>
                    <a:cubicBezTo>
                      <a:pt x="3221" y="271"/>
                      <a:pt x="3611" y="234"/>
                      <a:pt x="4029" y="211"/>
                    </a:cubicBezTo>
                    <a:lnTo>
                      <a:pt x="4033" y="174"/>
                    </a:lnTo>
                    <a:cubicBezTo>
                      <a:pt x="3741" y="54"/>
                      <a:pt x="3423" y="1"/>
                      <a:pt x="3102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5"/>
              <p:cNvSpPr/>
              <p:nvPr/>
            </p:nvSpPr>
            <p:spPr>
              <a:xfrm>
                <a:off x="1407000" y="2941325"/>
                <a:ext cx="125575" cy="161275"/>
              </a:xfrm>
              <a:custGeom>
                <a:rect b="b" l="l" r="r" t="t"/>
                <a:pathLst>
                  <a:path extrusionOk="0" h="6451" w="5023">
                    <a:moveTo>
                      <a:pt x="2322" y="1"/>
                    </a:moveTo>
                    <a:cubicBezTo>
                      <a:pt x="2164" y="1"/>
                      <a:pt x="2007" y="24"/>
                      <a:pt x="1853" y="75"/>
                    </a:cubicBezTo>
                    <a:cubicBezTo>
                      <a:pt x="1307" y="263"/>
                      <a:pt x="949" y="744"/>
                      <a:pt x="716" y="1235"/>
                    </a:cubicBezTo>
                    <a:cubicBezTo>
                      <a:pt x="0" y="2758"/>
                      <a:pt x="303" y="4694"/>
                      <a:pt x="1601" y="5845"/>
                    </a:cubicBezTo>
                    <a:cubicBezTo>
                      <a:pt x="1950" y="6153"/>
                      <a:pt x="2381" y="6410"/>
                      <a:pt x="2858" y="6446"/>
                    </a:cubicBezTo>
                    <a:cubicBezTo>
                      <a:pt x="2900" y="6449"/>
                      <a:pt x="2941" y="6451"/>
                      <a:pt x="2982" y="6451"/>
                    </a:cubicBezTo>
                    <a:cubicBezTo>
                      <a:pt x="3788" y="6451"/>
                      <a:pt x="4491" y="5814"/>
                      <a:pt x="4747" y="5097"/>
                    </a:cubicBezTo>
                    <a:cubicBezTo>
                      <a:pt x="5001" y="4414"/>
                      <a:pt x="5023" y="3538"/>
                      <a:pt x="4762" y="2859"/>
                    </a:cubicBezTo>
                    <a:cubicBezTo>
                      <a:pt x="4505" y="2180"/>
                      <a:pt x="4372" y="1424"/>
                      <a:pt x="3913" y="827"/>
                    </a:cubicBezTo>
                    <a:cubicBezTo>
                      <a:pt x="3548" y="353"/>
                      <a:pt x="2934" y="1"/>
                      <a:pt x="2322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5"/>
              <p:cNvSpPr/>
              <p:nvPr/>
            </p:nvSpPr>
            <p:spPr>
              <a:xfrm>
                <a:off x="1434525" y="2972425"/>
                <a:ext cx="70775" cy="112525"/>
              </a:xfrm>
              <a:custGeom>
                <a:rect b="b" l="l" r="r" t="t"/>
                <a:pathLst>
                  <a:path extrusionOk="0" h="4501" w="2831">
                    <a:moveTo>
                      <a:pt x="1385" y="0"/>
                    </a:moveTo>
                    <a:cubicBezTo>
                      <a:pt x="1345" y="0"/>
                      <a:pt x="1303" y="0"/>
                      <a:pt x="1266" y="10"/>
                    </a:cubicBezTo>
                    <a:cubicBezTo>
                      <a:pt x="845" y="70"/>
                      <a:pt x="464" y="478"/>
                      <a:pt x="358" y="973"/>
                    </a:cubicBezTo>
                    <a:cubicBezTo>
                      <a:pt x="358" y="973"/>
                      <a:pt x="0" y="1945"/>
                      <a:pt x="491" y="3115"/>
                    </a:cubicBezTo>
                    <a:cubicBezTo>
                      <a:pt x="982" y="4280"/>
                      <a:pt x="2363" y="4501"/>
                      <a:pt x="2363" y="4501"/>
                    </a:cubicBezTo>
                    <a:cubicBezTo>
                      <a:pt x="2088" y="4289"/>
                      <a:pt x="1817" y="4005"/>
                      <a:pt x="1762" y="3606"/>
                    </a:cubicBezTo>
                    <a:cubicBezTo>
                      <a:pt x="1753" y="3542"/>
                      <a:pt x="1747" y="3472"/>
                      <a:pt x="1775" y="3413"/>
                    </a:cubicBezTo>
                    <a:cubicBezTo>
                      <a:pt x="1798" y="3358"/>
                      <a:pt x="1840" y="3322"/>
                      <a:pt x="1885" y="3290"/>
                    </a:cubicBezTo>
                    <a:cubicBezTo>
                      <a:pt x="2170" y="3065"/>
                      <a:pt x="2496" y="2913"/>
                      <a:pt x="2831" y="2849"/>
                    </a:cubicBezTo>
                    <a:cubicBezTo>
                      <a:pt x="2799" y="2202"/>
                      <a:pt x="2761" y="1533"/>
                      <a:pt x="2524" y="959"/>
                    </a:cubicBezTo>
                    <a:cubicBezTo>
                      <a:pt x="2308" y="432"/>
                      <a:pt x="1872" y="0"/>
                      <a:pt x="1385" y="0"/>
                    </a:cubicBezTo>
                    <a:close/>
                  </a:path>
                </a:pathLst>
              </a:custGeom>
              <a:solidFill>
                <a:srgbClr val="F03C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5"/>
              <p:cNvSpPr/>
              <p:nvPr/>
            </p:nvSpPr>
            <p:spPr>
              <a:xfrm>
                <a:off x="1443475" y="2970825"/>
                <a:ext cx="64000" cy="114125"/>
              </a:xfrm>
              <a:custGeom>
                <a:rect b="b" l="l" r="r" t="t"/>
                <a:pathLst>
                  <a:path extrusionOk="0" h="4565" w="2560">
                    <a:moveTo>
                      <a:pt x="1044" y="0"/>
                    </a:moveTo>
                    <a:cubicBezTo>
                      <a:pt x="941" y="0"/>
                      <a:pt x="839" y="18"/>
                      <a:pt x="743" y="55"/>
                    </a:cubicBezTo>
                    <a:cubicBezTo>
                      <a:pt x="536" y="134"/>
                      <a:pt x="367" y="284"/>
                      <a:pt x="239" y="454"/>
                    </a:cubicBezTo>
                    <a:cubicBezTo>
                      <a:pt x="115" y="629"/>
                      <a:pt x="32" y="830"/>
                      <a:pt x="0" y="1037"/>
                    </a:cubicBezTo>
                    <a:cubicBezTo>
                      <a:pt x="60" y="839"/>
                      <a:pt x="156" y="647"/>
                      <a:pt x="289" y="496"/>
                    </a:cubicBezTo>
                    <a:cubicBezTo>
                      <a:pt x="422" y="339"/>
                      <a:pt x="591" y="216"/>
                      <a:pt x="780" y="161"/>
                    </a:cubicBezTo>
                    <a:cubicBezTo>
                      <a:pt x="853" y="138"/>
                      <a:pt x="928" y="127"/>
                      <a:pt x="1003" y="127"/>
                    </a:cubicBezTo>
                    <a:cubicBezTo>
                      <a:pt x="1121" y="127"/>
                      <a:pt x="1239" y="154"/>
                      <a:pt x="1349" y="202"/>
                    </a:cubicBezTo>
                    <a:cubicBezTo>
                      <a:pt x="1523" y="284"/>
                      <a:pt x="1679" y="418"/>
                      <a:pt x="1802" y="574"/>
                    </a:cubicBezTo>
                    <a:cubicBezTo>
                      <a:pt x="2055" y="886"/>
                      <a:pt x="2188" y="1280"/>
                      <a:pt x="2261" y="1684"/>
                    </a:cubicBezTo>
                    <a:cubicBezTo>
                      <a:pt x="2335" y="2062"/>
                      <a:pt x="2360" y="2456"/>
                      <a:pt x="2386" y="2850"/>
                    </a:cubicBezTo>
                    <a:lnTo>
                      <a:pt x="2386" y="2850"/>
                    </a:lnTo>
                    <a:cubicBezTo>
                      <a:pt x="2196" y="2894"/>
                      <a:pt x="2016" y="2966"/>
                      <a:pt x="1849" y="3060"/>
                    </a:cubicBezTo>
                    <a:cubicBezTo>
                      <a:pt x="1753" y="3115"/>
                      <a:pt x="1660" y="3174"/>
                      <a:pt x="1573" y="3239"/>
                    </a:cubicBezTo>
                    <a:cubicBezTo>
                      <a:pt x="1533" y="3271"/>
                      <a:pt x="1491" y="3303"/>
                      <a:pt x="1445" y="3339"/>
                    </a:cubicBezTo>
                    <a:cubicBezTo>
                      <a:pt x="1404" y="3381"/>
                      <a:pt x="1362" y="3441"/>
                      <a:pt x="1349" y="3504"/>
                    </a:cubicBezTo>
                    <a:cubicBezTo>
                      <a:pt x="1334" y="3569"/>
                      <a:pt x="1344" y="3629"/>
                      <a:pt x="1353" y="3680"/>
                    </a:cubicBezTo>
                    <a:cubicBezTo>
                      <a:pt x="1362" y="3735"/>
                      <a:pt x="1376" y="3790"/>
                      <a:pt x="1395" y="3839"/>
                    </a:cubicBezTo>
                    <a:cubicBezTo>
                      <a:pt x="1431" y="3945"/>
                      <a:pt x="1482" y="4042"/>
                      <a:pt x="1546" y="4129"/>
                    </a:cubicBezTo>
                    <a:cubicBezTo>
                      <a:pt x="1670" y="4307"/>
                      <a:pt x="1830" y="4450"/>
                      <a:pt x="2005" y="4565"/>
                    </a:cubicBezTo>
                    <a:cubicBezTo>
                      <a:pt x="1849" y="4427"/>
                      <a:pt x="1702" y="4275"/>
                      <a:pt x="1596" y="4097"/>
                    </a:cubicBezTo>
                    <a:cubicBezTo>
                      <a:pt x="1546" y="4010"/>
                      <a:pt x="1505" y="3913"/>
                      <a:pt x="1482" y="3817"/>
                    </a:cubicBezTo>
                    <a:cubicBezTo>
                      <a:pt x="1459" y="3720"/>
                      <a:pt x="1436" y="3610"/>
                      <a:pt x="1459" y="3528"/>
                    </a:cubicBezTo>
                    <a:cubicBezTo>
                      <a:pt x="1468" y="3491"/>
                      <a:pt x="1491" y="3459"/>
                      <a:pt x="1527" y="3432"/>
                    </a:cubicBezTo>
                    <a:cubicBezTo>
                      <a:pt x="1565" y="3404"/>
                      <a:pt x="1605" y="3371"/>
                      <a:pt x="1651" y="3344"/>
                    </a:cubicBezTo>
                    <a:cubicBezTo>
                      <a:pt x="1734" y="3284"/>
                      <a:pt x="1821" y="3234"/>
                      <a:pt x="1912" y="3189"/>
                    </a:cubicBezTo>
                    <a:cubicBezTo>
                      <a:pt x="2096" y="3096"/>
                      <a:pt x="2289" y="3032"/>
                      <a:pt x="2490" y="2996"/>
                    </a:cubicBezTo>
                    <a:lnTo>
                      <a:pt x="2560" y="2982"/>
                    </a:lnTo>
                    <a:lnTo>
                      <a:pt x="2555" y="2909"/>
                    </a:lnTo>
                    <a:cubicBezTo>
                      <a:pt x="2541" y="2491"/>
                      <a:pt x="2518" y="2069"/>
                      <a:pt x="2441" y="1647"/>
                    </a:cubicBezTo>
                    <a:cubicBezTo>
                      <a:pt x="2403" y="1436"/>
                      <a:pt x="2344" y="1230"/>
                      <a:pt x="2266" y="1028"/>
                    </a:cubicBezTo>
                    <a:cubicBezTo>
                      <a:pt x="2188" y="826"/>
                      <a:pt x="2069" y="638"/>
                      <a:pt x="1931" y="468"/>
                    </a:cubicBezTo>
                    <a:cubicBezTo>
                      <a:pt x="1857" y="386"/>
                      <a:pt x="1780" y="308"/>
                      <a:pt x="1692" y="239"/>
                    </a:cubicBezTo>
                    <a:cubicBezTo>
                      <a:pt x="1605" y="170"/>
                      <a:pt x="1509" y="115"/>
                      <a:pt x="1404" y="74"/>
                    </a:cubicBezTo>
                    <a:cubicBezTo>
                      <a:pt x="1291" y="26"/>
                      <a:pt x="1167" y="0"/>
                      <a:pt x="1044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5"/>
              <p:cNvSpPr/>
              <p:nvPr/>
            </p:nvSpPr>
            <p:spPr>
              <a:xfrm>
                <a:off x="1518575" y="3271825"/>
                <a:ext cx="59300" cy="30650"/>
              </a:xfrm>
              <a:custGeom>
                <a:rect b="b" l="l" r="r" t="t"/>
                <a:pathLst>
                  <a:path extrusionOk="0" h="1226" w="2372">
                    <a:moveTo>
                      <a:pt x="0" y="1"/>
                    </a:moveTo>
                    <a:lnTo>
                      <a:pt x="2266" y="1226"/>
                    </a:lnTo>
                    <a:lnTo>
                      <a:pt x="2372" y="17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5"/>
              <p:cNvSpPr/>
              <p:nvPr/>
            </p:nvSpPr>
            <p:spPr>
              <a:xfrm>
                <a:off x="1281075" y="3330200"/>
                <a:ext cx="339575" cy="369500"/>
              </a:xfrm>
              <a:custGeom>
                <a:rect b="b" l="l" r="r" t="t"/>
                <a:pathLst>
                  <a:path extrusionOk="0" h="14780" w="13583">
                    <a:moveTo>
                      <a:pt x="14" y="1"/>
                    </a:moveTo>
                    <a:lnTo>
                      <a:pt x="1" y="15"/>
                    </a:lnTo>
                    <a:cubicBezTo>
                      <a:pt x="5" y="19"/>
                      <a:pt x="24" y="42"/>
                      <a:pt x="52" y="74"/>
                    </a:cubicBezTo>
                    <a:cubicBezTo>
                      <a:pt x="492" y="610"/>
                      <a:pt x="3340" y="4281"/>
                      <a:pt x="6079" y="7821"/>
                    </a:cubicBezTo>
                    <a:cubicBezTo>
                      <a:pt x="8817" y="11358"/>
                      <a:pt x="11446" y="14762"/>
                      <a:pt x="11446" y="14762"/>
                    </a:cubicBezTo>
                    <a:lnTo>
                      <a:pt x="11455" y="14780"/>
                    </a:lnTo>
                    <a:lnTo>
                      <a:pt x="13583" y="1556"/>
                    </a:lnTo>
                    <a:lnTo>
                      <a:pt x="13565" y="1556"/>
                    </a:lnTo>
                    <a:lnTo>
                      <a:pt x="11444" y="14733"/>
                    </a:lnTo>
                    <a:lnTo>
                      <a:pt x="11444" y="14733"/>
                    </a:lnTo>
                    <a:cubicBezTo>
                      <a:pt x="11224" y="14448"/>
                      <a:pt x="8537" y="10971"/>
                      <a:pt x="5827" y="7469"/>
                    </a:cubicBezTo>
                    <a:cubicBezTo>
                      <a:pt x="4409" y="5638"/>
                      <a:pt x="2987" y="3803"/>
                      <a:pt x="1904" y="2409"/>
                    </a:cubicBezTo>
                    <a:cubicBezTo>
                      <a:pt x="1363" y="1711"/>
                      <a:pt x="905" y="1125"/>
                      <a:pt x="575" y="703"/>
                    </a:cubicBezTo>
                    <a:cubicBezTo>
                      <a:pt x="409" y="496"/>
                      <a:pt x="276" y="326"/>
                      <a:pt x="179" y="208"/>
                    </a:cubicBezTo>
                    <a:cubicBezTo>
                      <a:pt x="134" y="148"/>
                      <a:pt x="97" y="97"/>
                      <a:pt x="65" y="66"/>
                    </a:cubicBezTo>
                    <a:cubicBezTo>
                      <a:pt x="37" y="28"/>
                      <a:pt x="20" y="11"/>
                      <a:pt x="14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5"/>
              <p:cNvSpPr/>
              <p:nvPr/>
            </p:nvSpPr>
            <p:spPr>
              <a:xfrm>
                <a:off x="924675" y="4180875"/>
                <a:ext cx="160450" cy="44850"/>
              </a:xfrm>
              <a:custGeom>
                <a:rect b="b" l="l" r="r" t="t"/>
                <a:pathLst>
                  <a:path extrusionOk="0" h="1794" w="6418">
                    <a:moveTo>
                      <a:pt x="5143" y="1"/>
                    </a:moveTo>
                    <a:lnTo>
                      <a:pt x="4716" y="5"/>
                    </a:lnTo>
                    <a:cubicBezTo>
                      <a:pt x="4148" y="23"/>
                      <a:pt x="3578" y="115"/>
                      <a:pt x="3024" y="253"/>
                    </a:cubicBezTo>
                    <a:cubicBezTo>
                      <a:pt x="2473" y="399"/>
                      <a:pt x="1932" y="596"/>
                      <a:pt x="1423" y="854"/>
                    </a:cubicBezTo>
                    <a:cubicBezTo>
                      <a:pt x="913" y="1115"/>
                      <a:pt x="432" y="1426"/>
                      <a:pt x="1" y="1794"/>
                    </a:cubicBezTo>
                    <a:cubicBezTo>
                      <a:pt x="460" y="1464"/>
                      <a:pt x="950" y="1174"/>
                      <a:pt x="1459" y="931"/>
                    </a:cubicBezTo>
                    <a:cubicBezTo>
                      <a:pt x="1973" y="693"/>
                      <a:pt x="2505" y="496"/>
                      <a:pt x="3051" y="363"/>
                    </a:cubicBezTo>
                    <a:cubicBezTo>
                      <a:pt x="3597" y="215"/>
                      <a:pt x="4156" y="128"/>
                      <a:pt x="4720" y="92"/>
                    </a:cubicBezTo>
                    <a:lnTo>
                      <a:pt x="5143" y="73"/>
                    </a:lnTo>
                    <a:lnTo>
                      <a:pt x="5569" y="73"/>
                    </a:lnTo>
                    <a:lnTo>
                      <a:pt x="5992" y="92"/>
                    </a:lnTo>
                    <a:lnTo>
                      <a:pt x="6418" y="133"/>
                    </a:lnTo>
                    <a:lnTo>
                      <a:pt x="5996" y="64"/>
                    </a:lnTo>
                    <a:lnTo>
                      <a:pt x="5569" y="18"/>
                    </a:lnTo>
                    <a:lnTo>
                      <a:pt x="5143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5"/>
              <p:cNvSpPr/>
              <p:nvPr/>
            </p:nvSpPr>
            <p:spPr>
              <a:xfrm>
                <a:off x="1235800" y="2735625"/>
                <a:ext cx="8050" cy="6325"/>
              </a:xfrm>
              <a:custGeom>
                <a:rect b="b" l="l" r="r" t="t"/>
                <a:pathLst>
                  <a:path extrusionOk="0" h="253" w="322">
                    <a:moveTo>
                      <a:pt x="0" y="0"/>
                    </a:moveTo>
                    <a:lnTo>
                      <a:pt x="0" y="0"/>
                    </a:lnTo>
                    <a:cubicBezTo>
                      <a:pt x="106" y="87"/>
                      <a:pt x="211" y="170"/>
                      <a:pt x="317" y="252"/>
                    </a:cubicBezTo>
                    <a:cubicBezTo>
                      <a:pt x="317" y="252"/>
                      <a:pt x="317" y="248"/>
                      <a:pt x="321" y="248"/>
                    </a:cubicBezTo>
                    <a:cubicBezTo>
                      <a:pt x="211" y="166"/>
                      <a:pt x="106" y="87"/>
                      <a:pt x="0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1243700" y="2686450"/>
                <a:ext cx="495650" cy="128900"/>
              </a:xfrm>
              <a:custGeom>
                <a:rect b="b" l="l" r="r" t="t"/>
                <a:pathLst>
                  <a:path extrusionOk="0" h="5156" w="19826">
                    <a:moveTo>
                      <a:pt x="19826" y="0"/>
                    </a:moveTo>
                    <a:cubicBezTo>
                      <a:pt x="19459" y="871"/>
                      <a:pt x="18812" y="1591"/>
                      <a:pt x="18073" y="2160"/>
                    </a:cubicBezTo>
                    <a:cubicBezTo>
                      <a:pt x="17334" y="2734"/>
                      <a:pt x="16495" y="3174"/>
                      <a:pt x="15642" y="3555"/>
                    </a:cubicBezTo>
                    <a:cubicBezTo>
                      <a:pt x="14785" y="3926"/>
                      <a:pt x="13900" y="4247"/>
                      <a:pt x="12996" y="4486"/>
                    </a:cubicBezTo>
                    <a:cubicBezTo>
                      <a:pt x="12088" y="4720"/>
                      <a:pt x="11165" y="4899"/>
                      <a:pt x="10234" y="4976"/>
                    </a:cubicBezTo>
                    <a:cubicBezTo>
                      <a:pt x="9738" y="5027"/>
                      <a:pt x="9238" y="5050"/>
                      <a:pt x="8739" y="5050"/>
                    </a:cubicBezTo>
                    <a:cubicBezTo>
                      <a:pt x="7367" y="5050"/>
                      <a:pt x="5991" y="4866"/>
                      <a:pt x="4670" y="4491"/>
                    </a:cubicBezTo>
                    <a:cubicBezTo>
                      <a:pt x="2995" y="4023"/>
                      <a:pt x="1405" y="3256"/>
                      <a:pt x="5" y="2215"/>
                    </a:cubicBezTo>
                    <a:cubicBezTo>
                      <a:pt x="1" y="2215"/>
                      <a:pt x="1" y="2219"/>
                      <a:pt x="1" y="2219"/>
                    </a:cubicBezTo>
                    <a:cubicBezTo>
                      <a:pt x="634" y="2715"/>
                      <a:pt x="1312" y="3155"/>
                      <a:pt x="2028" y="3527"/>
                    </a:cubicBezTo>
                    <a:cubicBezTo>
                      <a:pt x="2863" y="3958"/>
                      <a:pt x="3738" y="4315"/>
                      <a:pt x="4647" y="4573"/>
                    </a:cubicBezTo>
                    <a:cubicBezTo>
                      <a:pt x="5551" y="4838"/>
                      <a:pt x="6482" y="5013"/>
                      <a:pt x="7418" y="5096"/>
                    </a:cubicBezTo>
                    <a:cubicBezTo>
                      <a:pt x="7872" y="5137"/>
                      <a:pt x="8321" y="5155"/>
                      <a:pt x="8775" y="5155"/>
                    </a:cubicBezTo>
                    <a:cubicBezTo>
                      <a:pt x="9266" y="5155"/>
                      <a:pt x="9757" y="5132"/>
                      <a:pt x="10244" y="5092"/>
                    </a:cubicBezTo>
                    <a:cubicBezTo>
                      <a:pt x="12119" y="4912"/>
                      <a:pt x="13963" y="4408"/>
                      <a:pt x="15679" y="3633"/>
                    </a:cubicBezTo>
                    <a:cubicBezTo>
                      <a:pt x="16532" y="3242"/>
                      <a:pt x="17367" y="2793"/>
                      <a:pt x="18105" y="2202"/>
                    </a:cubicBezTo>
                    <a:cubicBezTo>
                      <a:pt x="18839" y="1614"/>
                      <a:pt x="19472" y="875"/>
                      <a:pt x="19826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5"/>
              <p:cNvSpPr/>
              <p:nvPr/>
            </p:nvSpPr>
            <p:spPr>
              <a:xfrm>
                <a:off x="1313325" y="2656500"/>
                <a:ext cx="359625" cy="61475"/>
              </a:xfrm>
              <a:custGeom>
                <a:rect b="b" l="l" r="r" t="t"/>
                <a:pathLst>
                  <a:path extrusionOk="0" h="2459" w="14385">
                    <a:moveTo>
                      <a:pt x="14384" y="0"/>
                    </a:moveTo>
                    <a:lnTo>
                      <a:pt x="14376" y="5"/>
                    </a:lnTo>
                    <a:lnTo>
                      <a:pt x="14376" y="5"/>
                    </a:lnTo>
                    <a:cubicBezTo>
                      <a:pt x="14379" y="4"/>
                      <a:pt x="14382" y="2"/>
                      <a:pt x="14384" y="0"/>
                    </a:cubicBezTo>
                    <a:close/>
                    <a:moveTo>
                      <a:pt x="14376" y="5"/>
                    </a:moveTo>
                    <a:lnTo>
                      <a:pt x="14376" y="5"/>
                    </a:lnTo>
                    <a:cubicBezTo>
                      <a:pt x="13315" y="663"/>
                      <a:pt x="12175" y="1185"/>
                      <a:pt x="10990" y="1569"/>
                    </a:cubicBezTo>
                    <a:cubicBezTo>
                      <a:pt x="9807" y="1950"/>
                      <a:pt x="8577" y="2202"/>
                      <a:pt x="7334" y="2299"/>
                    </a:cubicBezTo>
                    <a:cubicBezTo>
                      <a:pt x="6889" y="2335"/>
                      <a:pt x="6445" y="2354"/>
                      <a:pt x="6000" y="2354"/>
                    </a:cubicBezTo>
                    <a:cubicBezTo>
                      <a:pt x="5197" y="2354"/>
                      <a:pt x="4399" y="2293"/>
                      <a:pt x="3605" y="2175"/>
                    </a:cubicBezTo>
                    <a:cubicBezTo>
                      <a:pt x="2371" y="1991"/>
                      <a:pt x="1160" y="1656"/>
                      <a:pt x="0" y="1184"/>
                    </a:cubicBezTo>
                    <a:lnTo>
                      <a:pt x="0" y="1184"/>
                    </a:lnTo>
                    <a:lnTo>
                      <a:pt x="871" y="1542"/>
                    </a:lnTo>
                    <a:lnTo>
                      <a:pt x="1762" y="1840"/>
                    </a:lnTo>
                    <a:lnTo>
                      <a:pt x="2670" y="2079"/>
                    </a:lnTo>
                    <a:lnTo>
                      <a:pt x="3591" y="2262"/>
                    </a:lnTo>
                    <a:cubicBezTo>
                      <a:pt x="4408" y="2395"/>
                      <a:pt x="5238" y="2459"/>
                      <a:pt x="6068" y="2459"/>
                    </a:cubicBezTo>
                    <a:cubicBezTo>
                      <a:pt x="6495" y="2459"/>
                      <a:pt x="6917" y="2441"/>
                      <a:pt x="7344" y="2409"/>
                    </a:cubicBezTo>
                    <a:cubicBezTo>
                      <a:pt x="8591" y="2303"/>
                      <a:pt x="9830" y="2056"/>
                      <a:pt x="11018" y="1652"/>
                    </a:cubicBezTo>
                    <a:lnTo>
                      <a:pt x="11898" y="1321"/>
                    </a:lnTo>
                    <a:lnTo>
                      <a:pt x="12756" y="936"/>
                    </a:lnTo>
                    <a:lnTo>
                      <a:pt x="13586" y="496"/>
                    </a:lnTo>
                    <a:lnTo>
                      <a:pt x="14376" y="5"/>
                    </a:ln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5"/>
              <p:cNvSpPr/>
              <p:nvPr/>
            </p:nvSpPr>
            <p:spPr>
              <a:xfrm>
                <a:off x="938450" y="3577000"/>
                <a:ext cx="12175" cy="31775"/>
              </a:xfrm>
              <a:custGeom>
                <a:rect b="b" l="l" r="r" t="t"/>
                <a:pathLst>
                  <a:path extrusionOk="0" h="1271" w="487">
                    <a:moveTo>
                      <a:pt x="487" y="0"/>
                    </a:moveTo>
                    <a:lnTo>
                      <a:pt x="487" y="0"/>
                    </a:lnTo>
                    <a:cubicBezTo>
                      <a:pt x="477" y="13"/>
                      <a:pt x="463" y="28"/>
                      <a:pt x="454" y="41"/>
                    </a:cubicBezTo>
                    <a:cubicBezTo>
                      <a:pt x="280" y="445"/>
                      <a:pt x="129" y="853"/>
                      <a:pt x="0" y="1271"/>
                    </a:cubicBezTo>
                    <a:cubicBezTo>
                      <a:pt x="138" y="839"/>
                      <a:pt x="303" y="413"/>
                      <a:pt x="487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5"/>
              <p:cNvSpPr/>
              <p:nvPr/>
            </p:nvSpPr>
            <p:spPr>
              <a:xfrm>
                <a:off x="949775" y="2879100"/>
                <a:ext cx="490975" cy="698925"/>
              </a:xfrm>
              <a:custGeom>
                <a:rect b="b" l="l" r="r" t="t"/>
                <a:pathLst>
                  <a:path extrusionOk="0" h="27957" w="19639">
                    <a:moveTo>
                      <a:pt x="19638" y="0"/>
                    </a:moveTo>
                    <a:cubicBezTo>
                      <a:pt x="19073" y="1376"/>
                      <a:pt x="18463" y="2734"/>
                      <a:pt x="17790" y="4059"/>
                    </a:cubicBezTo>
                    <a:cubicBezTo>
                      <a:pt x="17625" y="4394"/>
                      <a:pt x="17445" y="4720"/>
                      <a:pt x="17276" y="5050"/>
                    </a:cubicBezTo>
                    <a:lnTo>
                      <a:pt x="17015" y="5541"/>
                    </a:lnTo>
                    <a:lnTo>
                      <a:pt x="16739" y="6027"/>
                    </a:lnTo>
                    <a:cubicBezTo>
                      <a:pt x="16556" y="6348"/>
                      <a:pt x="16376" y="6674"/>
                      <a:pt x="16189" y="6995"/>
                    </a:cubicBezTo>
                    <a:lnTo>
                      <a:pt x="15615" y="7954"/>
                    </a:lnTo>
                    <a:cubicBezTo>
                      <a:pt x="15427" y="8274"/>
                      <a:pt x="15216" y="8581"/>
                      <a:pt x="15019" y="8894"/>
                    </a:cubicBezTo>
                    <a:cubicBezTo>
                      <a:pt x="14822" y="9210"/>
                      <a:pt x="14625" y="9523"/>
                      <a:pt x="14413" y="9830"/>
                    </a:cubicBezTo>
                    <a:lnTo>
                      <a:pt x="13789" y="10751"/>
                    </a:lnTo>
                    <a:lnTo>
                      <a:pt x="13143" y="11664"/>
                    </a:lnTo>
                    <a:cubicBezTo>
                      <a:pt x="12275" y="12871"/>
                      <a:pt x="11373" y="14054"/>
                      <a:pt x="10427" y="15201"/>
                    </a:cubicBezTo>
                    <a:cubicBezTo>
                      <a:pt x="8565" y="17517"/>
                      <a:pt x="6533" y="19692"/>
                      <a:pt x="4469" y="21834"/>
                    </a:cubicBezTo>
                    <a:cubicBezTo>
                      <a:pt x="3446" y="22912"/>
                      <a:pt x="2441" y="24017"/>
                      <a:pt x="1569" y="25228"/>
                    </a:cubicBezTo>
                    <a:cubicBezTo>
                      <a:pt x="955" y="26081"/>
                      <a:pt x="413" y="26994"/>
                      <a:pt x="1" y="27957"/>
                    </a:cubicBezTo>
                    <a:cubicBezTo>
                      <a:pt x="10" y="27944"/>
                      <a:pt x="24" y="27929"/>
                      <a:pt x="34" y="27916"/>
                    </a:cubicBezTo>
                    <a:cubicBezTo>
                      <a:pt x="460" y="26976"/>
                      <a:pt x="1001" y="26085"/>
                      <a:pt x="1616" y="25260"/>
                    </a:cubicBezTo>
                    <a:cubicBezTo>
                      <a:pt x="2487" y="24059"/>
                      <a:pt x="3496" y="22962"/>
                      <a:pt x="4524" y="21884"/>
                    </a:cubicBezTo>
                    <a:cubicBezTo>
                      <a:pt x="6597" y="19755"/>
                      <a:pt x="8638" y="17581"/>
                      <a:pt x="10514" y="15269"/>
                    </a:cubicBezTo>
                    <a:cubicBezTo>
                      <a:pt x="11460" y="14119"/>
                      <a:pt x="12354" y="12930"/>
                      <a:pt x="13221" y="11719"/>
                    </a:cubicBezTo>
                    <a:lnTo>
                      <a:pt x="13863" y="10802"/>
                    </a:lnTo>
                    <a:lnTo>
                      <a:pt x="14483" y="9875"/>
                    </a:lnTo>
                    <a:cubicBezTo>
                      <a:pt x="14693" y="9568"/>
                      <a:pt x="14886" y="9252"/>
                      <a:pt x="15088" y="8939"/>
                    </a:cubicBezTo>
                    <a:cubicBezTo>
                      <a:pt x="15285" y="8623"/>
                      <a:pt x="15491" y="8312"/>
                      <a:pt x="15679" y="7990"/>
                    </a:cubicBezTo>
                    <a:lnTo>
                      <a:pt x="16248" y="7031"/>
                    </a:lnTo>
                    <a:cubicBezTo>
                      <a:pt x="16437" y="6710"/>
                      <a:pt x="16615" y="6385"/>
                      <a:pt x="16799" y="6059"/>
                    </a:cubicBezTo>
                    <a:lnTo>
                      <a:pt x="17070" y="5573"/>
                    </a:lnTo>
                    <a:lnTo>
                      <a:pt x="17326" y="5077"/>
                    </a:lnTo>
                    <a:cubicBezTo>
                      <a:pt x="17496" y="4747"/>
                      <a:pt x="17675" y="4421"/>
                      <a:pt x="17840" y="4087"/>
                    </a:cubicBezTo>
                    <a:cubicBezTo>
                      <a:pt x="18501" y="2752"/>
                      <a:pt x="19092" y="1385"/>
                      <a:pt x="19638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5"/>
              <p:cNvSpPr/>
              <p:nvPr/>
            </p:nvSpPr>
            <p:spPr>
              <a:xfrm>
                <a:off x="982950" y="3318400"/>
                <a:ext cx="15475" cy="31350"/>
              </a:xfrm>
              <a:custGeom>
                <a:rect b="b" l="l" r="r" t="t"/>
                <a:pathLst>
                  <a:path extrusionOk="0" h="1254" w="619">
                    <a:moveTo>
                      <a:pt x="619" y="0"/>
                    </a:moveTo>
                    <a:lnTo>
                      <a:pt x="619" y="0"/>
                    </a:lnTo>
                    <a:cubicBezTo>
                      <a:pt x="371" y="394"/>
                      <a:pt x="174" y="822"/>
                      <a:pt x="0" y="1253"/>
                    </a:cubicBezTo>
                    <a:cubicBezTo>
                      <a:pt x="160" y="877"/>
                      <a:pt x="339" y="510"/>
                      <a:pt x="551" y="157"/>
                    </a:cubicBezTo>
                    <a:cubicBezTo>
                      <a:pt x="573" y="106"/>
                      <a:pt x="596" y="51"/>
                      <a:pt x="619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5"/>
              <p:cNvSpPr/>
              <p:nvPr/>
            </p:nvSpPr>
            <p:spPr>
              <a:xfrm>
                <a:off x="996700" y="2889975"/>
                <a:ext cx="347025" cy="432350"/>
              </a:xfrm>
              <a:custGeom>
                <a:rect b="b" l="l" r="r" t="t"/>
                <a:pathLst>
                  <a:path extrusionOk="0" h="17294" w="13881">
                    <a:moveTo>
                      <a:pt x="13880" y="0"/>
                    </a:moveTo>
                    <a:lnTo>
                      <a:pt x="13880" y="0"/>
                    </a:lnTo>
                    <a:cubicBezTo>
                      <a:pt x="13119" y="1816"/>
                      <a:pt x="12197" y="3565"/>
                      <a:pt x="11124" y="5216"/>
                    </a:cubicBezTo>
                    <a:cubicBezTo>
                      <a:pt x="10591" y="6046"/>
                      <a:pt x="10019" y="6844"/>
                      <a:pt x="9413" y="7619"/>
                    </a:cubicBezTo>
                    <a:cubicBezTo>
                      <a:pt x="9110" y="8009"/>
                      <a:pt x="8793" y="8381"/>
                      <a:pt x="8477" y="8762"/>
                    </a:cubicBezTo>
                    <a:cubicBezTo>
                      <a:pt x="8151" y="9128"/>
                      <a:pt x="7826" y="9501"/>
                      <a:pt x="7487" y="9853"/>
                    </a:cubicBezTo>
                    <a:cubicBezTo>
                      <a:pt x="6812" y="10568"/>
                      <a:pt x="6110" y="11256"/>
                      <a:pt x="5367" y="11908"/>
                    </a:cubicBezTo>
                    <a:cubicBezTo>
                      <a:pt x="4633" y="12560"/>
                      <a:pt x="3858" y="13170"/>
                      <a:pt x="3111" y="13816"/>
                    </a:cubicBezTo>
                    <a:cubicBezTo>
                      <a:pt x="2738" y="14137"/>
                      <a:pt x="2367" y="14463"/>
                      <a:pt x="2014" y="14807"/>
                    </a:cubicBezTo>
                    <a:cubicBezTo>
                      <a:pt x="1830" y="14972"/>
                      <a:pt x="1661" y="15151"/>
                      <a:pt x="1487" y="15325"/>
                    </a:cubicBezTo>
                    <a:cubicBezTo>
                      <a:pt x="1322" y="15509"/>
                      <a:pt x="1147" y="15683"/>
                      <a:pt x="991" y="15876"/>
                    </a:cubicBezTo>
                    <a:cubicBezTo>
                      <a:pt x="665" y="16248"/>
                      <a:pt x="376" y="16651"/>
                      <a:pt x="111" y="17069"/>
                    </a:cubicBezTo>
                    <a:cubicBezTo>
                      <a:pt x="96" y="17091"/>
                      <a:pt x="83" y="17114"/>
                      <a:pt x="69" y="17137"/>
                    </a:cubicBezTo>
                    <a:cubicBezTo>
                      <a:pt x="46" y="17188"/>
                      <a:pt x="23" y="17243"/>
                      <a:pt x="1" y="17294"/>
                    </a:cubicBezTo>
                    <a:cubicBezTo>
                      <a:pt x="41" y="17224"/>
                      <a:pt x="88" y="17152"/>
                      <a:pt x="133" y="17082"/>
                    </a:cubicBezTo>
                    <a:cubicBezTo>
                      <a:pt x="403" y="16669"/>
                      <a:pt x="702" y="16275"/>
                      <a:pt x="1032" y="15913"/>
                    </a:cubicBezTo>
                    <a:cubicBezTo>
                      <a:pt x="1188" y="15725"/>
                      <a:pt x="1362" y="15550"/>
                      <a:pt x="1532" y="15372"/>
                    </a:cubicBezTo>
                    <a:cubicBezTo>
                      <a:pt x="1707" y="15198"/>
                      <a:pt x="1876" y="15023"/>
                      <a:pt x="2059" y="14857"/>
                    </a:cubicBezTo>
                    <a:cubicBezTo>
                      <a:pt x="2417" y="14518"/>
                      <a:pt x="2793" y="14201"/>
                      <a:pt x="3170" y="13881"/>
                    </a:cubicBezTo>
                    <a:cubicBezTo>
                      <a:pt x="3922" y="13248"/>
                      <a:pt x="4697" y="12638"/>
                      <a:pt x="5436" y="11982"/>
                    </a:cubicBezTo>
                    <a:cubicBezTo>
                      <a:pt x="6179" y="11335"/>
                      <a:pt x="6890" y="10647"/>
                      <a:pt x="7569" y="9931"/>
                    </a:cubicBezTo>
                    <a:cubicBezTo>
                      <a:pt x="7908" y="9573"/>
                      <a:pt x="8230" y="9198"/>
                      <a:pt x="8560" y="8830"/>
                    </a:cubicBezTo>
                    <a:cubicBezTo>
                      <a:pt x="8871" y="8449"/>
                      <a:pt x="9193" y="8074"/>
                      <a:pt x="9490" y="7679"/>
                    </a:cubicBezTo>
                    <a:cubicBezTo>
                      <a:pt x="10096" y="6899"/>
                      <a:pt x="10674" y="6101"/>
                      <a:pt x="11197" y="5262"/>
                    </a:cubicBezTo>
                    <a:cubicBezTo>
                      <a:pt x="11725" y="4427"/>
                      <a:pt x="12220" y="3573"/>
                      <a:pt x="12669" y="2697"/>
                    </a:cubicBezTo>
                    <a:cubicBezTo>
                      <a:pt x="13110" y="1816"/>
                      <a:pt x="13518" y="918"/>
                      <a:pt x="13880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5"/>
              <p:cNvSpPr/>
              <p:nvPr/>
            </p:nvSpPr>
            <p:spPr>
              <a:xfrm>
                <a:off x="1073300" y="3097425"/>
                <a:ext cx="16525" cy="21675"/>
              </a:xfrm>
              <a:custGeom>
                <a:rect b="b" l="l" r="r" t="t"/>
                <a:pathLst>
                  <a:path extrusionOk="0" h="867" w="661">
                    <a:moveTo>
                      <a:pt x="661" y="0"/>
                    </a:moveTo>
                    <a:lnTo>
                      <a:pt x="468" y="257"/>
                    </a:lnTo>
                    <a:lnTo>
                      <a:pt x="0" y="867"/>
                    </a:lnTo>
                    <a:lnTo>
                      <a:pt x="491" y="276"/>
                    </a:lnTo>
                    <a:lnTo>
                      <a:pt x="615" y="124"/>
                    </a:lnTo>
                    <a:cubicBezTo>
                      <a:pt x="629" y="83"/>
                      <a:pt x="647" y="41"/>
                      <a:pt x="661" y="0"/>
                    </a:cubicBezTo>
                    <a:close/>
                  </a:path>
                </a:pathLst>
              </a:custGeom>
              <a:solidFill>
                <a:srgbClr val="DA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5"/>
              <p:cNvSpPr/>
              <p:nvPr/>
            </p:nvSpPr>
            <p:spPr>
              <a:xfrm>
                <a:off x="1088650" y="2862700"/>
                <a:ext cx="155075" cy="237825"/>
              </a:xfrm>
              <a:custGeom>
                <a:rect b="b" l="l" r="r" t="t"/>
                <a:pathLst>
                  <a:path extrusionOk="0" h="9513" w="6203">
                    <a:moveTo>
                      <a:pt x="6203" y="0"/>
                    </a:moveTo>
                    <a:cubicBezTo>
                      <a:pt x="5693" y="894"/>
                      <a:pt x="5179" y="1779"/>
                      <a:pt x="4643" y="2655"/>
                    </a:cubicBezTo>
                    <a:cubicBezTo>
                      <a:pt x="4106" y="3532"/>
                      <a:pt x="3555" y="4404"/>
                      <a:pt x="2987" y="5257"/>
                    </a:cubicBezTo>
                    <a:cubicBezTo>
                      <a:pt x="2418" y="6114"/>
                      <a:pt x="1831" y="6953"/>
                      <a:pt x="1230" y="7789"/>
                    </a:cubicBezTo>
                    <a:lnTo>
                      <a:pt x="776" y="8412"/>
                    </a:lnTo>
                    <a:lnTo>
                      <a:pt x="318" y="9032"/>
                    </a:lnTo>
                    <a:lnTo>
                      <a:pt x="47" y="9389"/>
                    </a:lnTo>
                    <a:cubicBezTo>
                      <a:pt x="33" y="9430"/>
                      <a:pt x="15" y="9472"/>
                      <a:pt x="1" y="9513"/>
                    </a:cubicBezTo>
                    <a:lnTo>
                      <a:pt x="363" y="9064"/>
                    </a:lnTo>
                    <a:lnTo>
                      <a:pt x="836" y="8454"/>
                    </a:lnTo>
                    <a:lnTo>
                      <a:pt x="1299" y="7839"/>
                    </a:lnTo>
                    <a:cubicBezTo>
                      <a:pt x="1918" y="7014"/>
                      <a:pt x="2505" y="6169"/>
                      <a:pt x="3079" y="5316"/>
                    </a:cubicBezTo>
                    <a:cubicBezTo>
                      <a:pt x="3643" y="4459"/>
                      <a:pt x="4194" y="3587"/>
                      <a:pt x="4717" y="2702"/>
                    </a:cubicBezTo>
                    <a:cubicBezTo>
                      <a:pt x="5240" y="1817"/>
                      <a:pt x="5735" y="917"/>
                      <a:pt x="6203" y="0"/>
                    </a:cubicBezTo>
                    <a:close/>
                  </a:path>
                </a:pathLst>
              </a:custGeom>
              <a:solidFill>
                <a:srgbClr val="426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5"/>
              <p:cNvSpPr/>
              <p:nvPr/>
            </p:nvSpPr>
            <p:spPr>
              <a:xfrm>
                <a:off x="965375" y="4300025"/>
                <a:ext cx="999875" cy="42325"/>
              </a:xfrm>
              <a:custGeom>
                <a:rect b="b" l="l" r="r" t="t"/>
                <a:pathLst>
                  <a:path extrusionOk="0" h="1693" w="39995">
                    <a:moveTo>
                      <a:pt x="1" y="0"/>
                    </a:moveTo>
                    <a:lnTo>
                      <a:pt x="1" y="1692"/>
                    </a:lnTo>
                    <a:lnTo>
                      <a:pt x="39995" y="1692"/>
                    </a:lnTo>
                    <a:lnTo>
                      <a:pt x="39995" y="0"/>
                    </a:ln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5"/>
              <p:cNvSpPr/>
              <p:nvPr/>
            </p:nvSpPr>
            <p:spPr>
              <a:xfrm>
                <a:off x="1301375" y="3746025"/>
                <a:ext cx="857800" cy="596325"/>
              </a:xfrm>
              <a:custGeom>
                <a:rect b="b" l="l" r="r" t="t"/>
                <a:pathLst>
                  <a:path extrusionOk="0" h="23853" w="34312">
                    <a:moveTo>
                      <a:pt x="9478" y="1"/>
                    </a:moveTo>
                    <a:cubicBezTo>
                      <a:pt x="8648" y="1"/>
                      <a:pt x="7895" y="634"/>
                      <a:pt x="7564" y="1606"/>
                    </a:cubicBezTo>
                    <a:lnTo>
                      <a:pt x="0" y="23852"/>
                    </a:lnTo>
                    <a:lnTo>
                      <a:pt x="26555" y="23852"/>
                    </a:lnTo>
                    <a:lnTo>
                      <a:pt x="33995" y="1964"/>
                    </a:lnTo>
                    <a:cubicBezTo>
                      <a:pt x="34311" y="1037"/>
                      <a:pt x="33780" y="1"/>
                      <a:pt x="32990" y="1"/>
                    </a:cubicBez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5"/>
              <p:cNvSpPr/>
              <p:nvPr/>
            </p:nvSpPr>
            <p:spPr>
              <a:xfrm>
                <a:off x="1321225" y="3746025"/>
                <a:ext cx="861450" cy="596325"/>
              </a:xfrm>
              <a:custGeom>
                <a:rect b="b" l="l" r="r" t="t"/>
                <a:pathLst>
                  <a:path extrusionOk="0" h="23853" w="34458">
                    <a:moveTo>
                      <a:pt x="9188" y="1"/>
                    </a:moveTo>
                    <a:cubicBezTo>
                      <a:pt x="8532" y="1"/>
                      <a:pt x="7941" y="496"/>
                      <a:pt x="7683" y="1261"/>
                    </a:cubicBezTo>
                    <a:lnTo>
                      <a:pt x="0" y="23852"/>
                    </a:lnTo>
                    <a:lnTo>
                      <a:pt x="26559" y="23852"/>
                    </a:lnTo>
                    <a:lnTo>
                      <a:pt x="34269" y="1165"/>
                    </a:lnTo>
                    <a:cubicBezTo>
                      <a:pt x="34458" y="615"/>
                      <a:pt x="34142" y="1"/>
                      <a:pt x="33674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5"/>
              <p:cNvSpPr/>
              <p:nvPr/>
            </p:nvSpPr>
            <p:spPr>
              <a:xfrm>
                <a:off x="1722125" y="3962300"/>
                <a:ext cx="178925" cy="163775"/>
              </a:xfrm>
              <a:custGeom>
                <a:rect b="b" l="l" r="r" t="t"/>
                <a:pathLst>
                  <a:path extrusionOk="0" h="6551" w="7157">
                    <a:moveTo>
                      <a:pt x="4129" y="0"/>
                    </a:moveTo>
                    <a:cubicBezTo>
                      <a:pt x="2317" y="0"/>
                      <a:pt x="606" y="1468"/>
                      <a:pt x="303" y="3275"/>
                    </a:cubicBezTo>
                    <a:cubicBezTo>
                      <a:pt x="1" y="5083"/>
                      <a:pt x="1220" y="6551"/>
                      <a:pt x="3028" y="6551"/>
                    </a:cubicBezTo>
                    <a:cubicBezTo>
                      <a:pt x="4836" y="6551"/>
                      <a:pt x="6546" y="5083"/>
                      <a:pt x="6854" y="3275"/>
                    </a:cubicBezTo>
                    <a:cubicBezTo>
                      <a:pt x="7156" y="1468"/>
                      <a:pt x="5937" y="0"/>
                      <a:pt x="4129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5"/>
              <p:cNvSpPr/>
              <p:nvPr/>
            </p:nvSpPr>
            <p:spPr>
              <a:xfrm>
                <a:off x="2127025" y="3091125"/>
                <a:ext cx="58175" cy="208600"/>
              </a:xfrm>
              <a:custGeom>
                <a:rect b="b" l="l" r="r" t="t"/>
                <a:pathLst>
                  <a:path extrusionOk="0" h="8344" w="2327">
                    <a:moveTo>
                      <a:pt x="1965" y="0"/>
                    </a:moveTo>
                    <a:lnTo>
                      <a:pt x="1914" y="45"/>
                    </a:lnTo>
                    <a:lnTo>
                      <a:pt x="1432" y="500"/>
                    </a:lnTo>
                    <a:cubicBezTo>
                      <a:pt x="1272" y="651"/>
                      <a:pt x="1112" y="803"/>
                      <a:pt x="951" y="954"/>
                    </a:cubicBezTo>
                    <a:cubicBezTo>
                      <a:pt x="634" y="1262"/>
                      <a:pt x="313" y="1565"/>
                      <a:pt x="1" y="1876"/>
                    </a:cubicBezTo>
                    <a:cubicBezTo>
                      <a:pt x="336" y="1592"/>
                      <a:pt x="671" y="1298"/>
                      <a:pt x="1001" y="1009"/>
                    </a:cubicBezTo>
                    <a:cubicBezTo>
                      <a:pt x="1171" y="867"/>
                      <a:pt x="1332" y="720"/>
                      <a:pt x="1497" y="574"/>
                    </a:cubicBezTo>
                    <a:lnTo>
                      <a:pt x="1940" y="184"/>
                    </a:lnTo>
                    <a:lnTo>
                      <a:pt x="1940" y="184"/>
                    </a:lnTo>
                    <a:cubicBezTo>
                      <a:pt x="2013" y="311"/>
                      <a:pt x="2066" y="459"/>
                      <a:pt x="2102" y="606"/>
                    </a:cubicBezTo>
                    <a:cubicBezTo>
                      <a:pt x="2143" y="775"/>
                      <a:pt x="2166" y="949"/>
                      <a:pt x="2171" y="1124"/>
                    </a:cubicBezTo>
                    <a:cubicBezTo>
                      <a:pt x="2175" y="1477"/>
                      <a:pt x="2116" y="1830"/>
                      <a:pt x="2001" y="2165"/>
                    </a:cubicBezTo>
                    <a:cubicBezTo>
                      <a:pt x="1891" y="2505"/>
                      <a:pt x="1740" y="2831"/>
                      <a:pt x="1556" y="3128"/>
                    </a:cubicBezTo>
                    <a:cubicBezTo>
                      <a:pt x="1459" y="3280"/>
                      <a:pt x="1355" y="3422"/>
                      <a:pt x="1239" y="3555"/>
                    </a:cubicBezTo>
                    <a:cubicBezTo>
                      <a:pt x="1125" y="3688"/>
                      <a:pt x="997" y="3816"/>
                      <a:pt x="864" y="3908"/>
                    </a:cubicBezTo>
                    <a:lnTo>
                      <a:pt x="790" y="3959"/>
                    </a:lnTo>
                    <a:lnTo>
                      <a:pt x="841" y="4027"/>
                    </a:lnTo>
                    <a:cubicBezTo>
                      <a:pt x="1074" y="4321"/>
                      <a:pt x="1272" y="4656"/>
                      <a:pt x="1442" y="4999"/>
                    </a:cubicBezTo>
                    <a:cubicBezTo>
                      <a:pt x="1611" y="5340"/>
                      <a:pt x="1753" y="5697"/>
                      <a:pt x="1868" y="6064"/>
                    </a:cubicBezTo>
                    <a:cubicBezTo>
                      <a:pt x="1982" y="6431"/>
                      <a:pt x="2060" y="6807"/>
                      <a:pt x="2120" y="7188"/>
                    </a:cubicBezTo>
                    <a:cubicBezTo>
                      <a:pt x="2171" y="7569"/>
                      <a:pt x="2198" y="7959"/>
                      <a:pt x="2171" y="8344"/>
                    </a:cubicBezTo>
                    <a:cubicBezTo>
                      <a:pt x="2226" y="7959"/>
                      <a:pt x="2217" y="7569"/>
                      <a:pt x="2185" y="7179"/>
                    </a:cubicBezTo>
                    <a:cubicBezTo>
                      <a:pt x="2153" y="6794"/>
                      <a:pt x="2079" y="6409"/>
                      <a:pt x="1974" y="6032"/>
                    </a:cubicBezTo>
                    <a:cubicBezTo>
                      <a:pt x="1868" y="5656"/>
                      <a:pt x="1740" y="5289"/>
                      <a:pt x="1569" y="4936"/>
                    </a:cubicBezTo>
                    <a:cubicBezTo>
                      <a:pt x="1412" y="4607"/>
                      <a:pt x="1234" y="4290"/>
                      <a:pt x="1014" y="3992"/>
                    </a:cubicBezTo>
                    <a:lnTo>
                      <a:pt x="1014" y="3992"/>
                    </a:lnTo>
                    <a:cubicBezTo>
                      <a:pt x="1296" y="3779"/>
                      <a:pt x="1507" y="3509"/>
                      <a:pt x="1698" y="3220"/>
                    </a:cubicBezTo>
                    <a:cubicBezTo>
                      <a:pt x="1891" y="2903"/>
                      <a:pt x="2043" y="2564"/>
                      <a:pt x="2153" y="2215"/>
                    </a:cubicBezTo>
                    <a:cubicBezTo>
                      <a:pt x="2267" y="1867"/>
                      <a:pt x="2327" y="1495"/>
                      <a:pt x="2318" y="1119"/>
                    </a:cubicBezTo>
                    <a:cubicBezTo>
                      <a:pt x="2304" y="748"/>
                      <a:pt x="2217" y="376"/>
                      <a:pt x="2001" y="55"/>
                    </a:cubicBezTo>
                    <a:lnTo>
                      <a:pt x="1965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5"/>
              <p:cNvSpPr/>
              <p:nvPr/>
            </p:nvSpPr>
            <p:spPr>
              <a:xfrm>
                <a:off x="2182200" y="3265200"/>
                <a:ext cx="44625" cy="23100"/>
              </a:xfrm>
              <a:custGeom>
                <a:rect b="b" l="l" r="r" t="t"/>
                <a:pathLst>
                  <a:path extrusionOk="0" h="924" w="1785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56"/>
                      <a:pt x="194" y="299"/>
                      <a:pt x="313" y="431"/>
                    </a:cubicBezTo>
                    <a:cubicBezTo>
                      <a:pt x="436" y="564"/>
                      <a:pt x="573" y="678"/>
                      <a:pt x="734" y="771"/>
                    </a:cubicBezTo>
                    <a:cubicBezTo>
                      <a:pt x="899" y="858"/>
                      <a:pt x="1079" y="917"/>
                      <a:pt x="1267" y="922"/>
                    </a:cubicBezTo>
                    <a:cubicBezTo>
                      <a:pt x="1284" y="923"/>
                      <a:pt x="1302" y="923"/>
                      <a:pt x="1319" y="923"/>
                    </a:cubicBezTo>
                    <a:cubicBezTo>
                      <a:pt x="1486" y="923"/>
                      <a:pt x="1656" y="879"/>
                      <a:pt x="1784" y="780"/>
                    </a:cubicBezTo>
                    <a:lnTo>
                      <a:pt x="1784" y="780"/>
                    </a:lnTo>
                    <a:cubicBezTo>
                      <a:pt x="1689" y="805"/>
                      <a:pt x="1596" y="816"/>
                      <a:pt x="1504" y="816"/>
                    </a:cubicBezTo>
                    <a:cubicBezTo>
                      <a:pt x="1428" y="816"/>
                      <a:pt x="1353" y="809"/>
                      <a:pt x="1280" y="794"/>
                    </a:cubicBezTo>
                    <a:cubicBezTo>
                      <a:pt x="1119" y="761"/>
                      <a:pt x="959" y="706"/>
                      <a:pt x="817" y="623"/>
                    </a:cubicBezTo>
                    <a:cubicBezTo>
                      <a:pt x="670" y="546"/>
                      <a:pt x="537" y="445"/>
                      <a:pt x="404" y="335"/>
                    </a:cubicBezTo>
                    <a:cubicBezTo>
                      <a:pt x="271" y="229"/>
                      <a:pt x="143" y="110"/>
                      <a:pt x="1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5"/>
              <p:cNvSpPr/>
              <p:nvPr/>
            </p:nvSpPr>
            <p:spPr>
              <a:xfrm>
                <a:off x="2191475" y="3101200"/>
                <a:ext cx="24000" cy="173400"/>
              </a:xfrm>
              <a:custGeom>
                <a:rect b="b" l="l" r="r" t="t"/>
                <a:pathLst>
                  <a:path extrusionOk="0" h="6936" w="960">
                    <a:moveTo>
                      <a:pt x="708" y="0"/>
                    </a:moveTo>
                    <a:lnTo>
                      <a:pt x="708" y="0"/>
                    </a:lnTo>
                    <a:cubicBezTo>
                      <a:pt x="795" y="1170"/>
                      <a:pt x="795" y="2340"/>
                      <a:pt x="676" y="3501"/>
                    </a:cubicBezTo>
                    <a:cubicBezTo>
                      <a:pt x="560" y="4661"/>
                      <a:pt x="322" y="5807"/>
                      <a:pt x="1" y="6936"/>
                    </a:cubicBezTo>
                    <a:cubicBezTo>
                      <a:pt x="450" y="5849"/>
                      <a:pt x="721" y="4689"/>
                      <a:pt x="845" y="3519"/>
                    </a:cubicBezTo>
                    <a:cubicBezTo>
                      <a:pt x="960" y="2345"/>
                      <a:pt x="928" y="1152"/>
                      <a:pt x="708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2209050" y="3115300"/>
                <a:ext cx="57825" cy="170775"/>
              </a:xfrm>
              <a:custGeom>
                <a:rect b="b" l="l" r="r" t="t"/>
                <a:pathLst>
                  <a:path extrusionOk="0" h="6831" w="2313">
                    <a:moveTo>
                      <a:pt x="2257" y="1"/>
                    </a:moveTo>
                    <a:cubicBezTo>
                      <a:pt x="2252" y="157"/>
                      <a:pt x="2252" y="308"/>
                      <a:pt x="2252" y="460"/>
                    </a:cubicBezTo>
                    <a:lnTo>
                      <a:pt x="2230" y="918"/>
                    </a:lnTo>
                    <a:lnTo>
                      <a:pt x="2188" y="1377"/>
                    </a:lnTo>
                    <a:lnTo>
                      <a:pt x="2128" y="1831"/>
                    </a:lnTo>
                    <a:cubicBezTo>
                      <a:pt x="2037" y="2432"/>
                      <a:pt x="1899" y="3028"/>
                      <a:pt x="1707" y="3606"/>
                    </a:cubicBezTo>
                    <a:cubicBezTo>
                      <a:pt x="1514" y="4184"/>
                      <a:pt x="1275" y="4744"/>
                      <a:pt x="991" y="5285"/>
                    </a:cubicBezTo>
                    <a:lnTo>
                      <a:pt x="765" y="5684"/>
                    </a:lnTo>
                    <a:lnTo>
                      <a:pt x="528" y="6075"/>
                    </a:lnTo>
                    <a:lnTo>
                      <a:pt x="270" y="6460"/>
                    </a:lnTo>
                    <a:cubicBezTo>
                      <a:pt x="179" y="6579"/>
                      <a:pt x="92" y="6702"/>
                      <a:pt x="0" y="6831"/>
                    </a:cubicBezTo>
                    <a:cubicBezTo>
                      <a:pt x="105" y="6716"/>
                      <a:pt x="206" y="6602"/>
                      <a:pt x="307" y="6487"/>
                    </a:cubicBezTo>
                    <a:lnTo>
                      <a:pt x="596" y="6124"/>
                    </a:lnTo>
                    <a:lnTo>
                      <a:pt x="858" y="5744"/>
                    </a:lnTo>
                    <a:lnTo>
                      <a:pt x="1106" y="5349"/>
                    </a:lnTo>
                    <a:cubicBezTo>
                      <a:pt x="1417" y="4817"/>
                      <a:pt x="1669" y="4248"/>
                      <a:pt x="1866" y="3657"/>
                    </a:cubicBezTo>
                    <a:cubicBezTo>
                      <a:pt x="2059" y="3069"/>
                      <a:pt x="2192" y="2464"/>
                      <a:pt x="2262" y="1849"/>
                    </a:cubicBezTo>
                    <a:lnTo>
                      <a:pt x="2298" y="1386"/>
                    </a:lnTo>
                    <a:lnTo>
                      <a:pt x="2312" y="922"/>
                    </a:lnTo>
                    <a:lnTo>
                      <a:pt x="2298" y="460"/>
                    </a:lnTo>
                    <a:cubicBezTo>
                      <a:pt x="2285" y="308"/>
                      <a:pt x="2270" y="152"/>
                      <a:pt x="2257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5" name="Google Shape;605;p35"/>
          <p:cNvSpPr/>
          <p:nvPr/>
        </p:nvSpPr>
        <p:spPr>
          <a:xfrm>
            <a:off x="7946000" y="764000"/>
            <a:ext cx="370500" cy="370500"/>
          </a:xfrm>
          <a:prstGeom prst="star8">
            <a:avLst>
              <a:gd fmla="val 218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5"/>
          <p:cNvSpPr/>
          <p:nvPr/>
        </p:nvSpPr>
        <p:spPr>
          <a:xfrm>
            <a:off x="260200" y="1359925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5"/>
          <p:cNvSpPr/>
          <p:nvPr/>
        </p:nvSpPr>
        <p:spPr>
          <a:xfrm>
            <a:off x="8224150" y="330250"/>
            <a:ext cx="409497" cy="409497"/>
          </a:xfrm>
          <a:custGeom>
            <a:rect b="b" l="l" r="r" t="t"/>
            <a:pathLst>
              <a:path extrusionOk="0" h="6138" w="6138">
                <a:moveTo>
                  <a:pt x="3069" y="1"/>
                </a:moveTo>
                <a:lnTo>
                  <a:pt x="2332" y="2106"/>
                </a:lnTo>
                <a:lnTo>
                  <a:pt x="1" y="3069"/>
                </a:lnTo>
                <a:lnTo>
                  <a:pt x="2332" y="4079"/>
                </a:lnTo>
                <a:lnTo>
                  <a:pt x="3069" y="6138"/>
                </a:lnTo>
                <a:lnTo>
                  <a:pt x="4021" y="3899"/>
                </a:lnTo>
                <a:lnTo>
                  <a:pt x="6137" y="3069"/>
                </a:lnTo>
                <a:lnTo>
                  <a:pt x="3802" y="2210"/>
                </a:lnTo>
                <a:lnTo>
                  <a:pt x="3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5"/>
          <p:cNvGrpSpPr/>
          <p:nvPr/>
        </p:nvGrpSpPr>
        <p:grpSpPr>
          <a:xfrm>
            <a:off x="4937131" y="781601"/>
            <a:ext cx="550788" cy="335302"/>
            <a:chOff x="8291456" y="3737976"/>
            <a:chExt cx="550788" cy="335302"/>
          </a:xfrm>
        </p:grpSpPr>
        <p:sp>
          <p:nvSpPr>
            <p:cNvPr id="609" name="Google Shape;609;p35"/>
            <p:cNvSpPr/>
            <p:nvPr/>
          </p:nvSpPr>
          <p:spPr>
            <a:xfrm>
              <a:off x="8474968" y="3913659"/>
              <a:ext cx="367276" cy="159619"/>
            </a:xfrm>
            <a:custGeom>
              <a:rect b="b" l="l" r="r" t="t"/>
              <a:pathLst>
                <a:path extrusionOk="0" h="3160" w="7271">
                  <a:moveTo>
                    <a:pt x="0" y="0"/>
                  </a:moveTo>
                  <a:lnTo>
                    <a:pt x="0" y="3160"/>
                  </a:lnTo>
                  <a:lnTo>
                    <a:pt x="7270" y="3160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8291456" y="3737976"/>
              <a:ext cx="367276" cy="159923"/>
            </a:xfrm>
            <a:custGeom>
              <a:rect b="b" l="l" r="r" t="t"/>
              <a:pathLst>
                <a:path extrusionOk="0" h="3166" w="7271">
                  <a:moveTo>
                    <a:pt x="0" y="0"/>
                  </a:moveTo>
                  <a:lnTo>
                    <a:pt x="0" y="3165"/>
                  </a:lnTo>
                  <a:lnTo>
                    <a:pt x="7270" y="3165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5"/>
          <p:cNvGrpSpPr/>
          <p:nvPr/>
        </p:nvGrpSpPr>
        <p:grpSpPr>
          <a:xfrm>
            <a:off x="7878320" y="4273393"/>
            <a:ext cx="550839" cy="335100"/>
            <a:chOff x="7457545" y="2679518"/>
            <a:chExt cx="550839" cy="335100"/>
          </a:xfrm>
        </p:grpSpPr>
        <p:sp>
          <p:nvSpPr>
            <p:cNvPr id="612" name="Google Shape;612;p35"/>
            <p:cNvSpPr/>
            <p:nvPr/>
          </p:nvSpPr>
          <p:spPr>
            <a:xfrm>
              <a:off x="7641057" y="2854898"/>
              <a:ext cx="367327" cy="159721"/>
            </a:xfrm>
            <a:custGeom>
              <a:rect b="b" l="l" r="r" t="t"/>
              <a:pathLst>
                <a:path extrusionOk="0" h="3162" w="7272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457545" y="2679518"/>
              <a:ext cx="367327" cy="159670"/>
            </a:xfrm>
            <a:custGeom>
              <a:rect b="b" l="l" r="r" t="t"/>
              <a:pathLst>
                <a:path extrusionOk="0" h="3161" w="7272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35"/>
          <p:cNvGrpSpPr/>
          <p:nvPr/>
        </p:nvGrpSpPr>
        <p:grpSpPr>
          <a:xfrm>
            <a:off x="4131814" y="4268641"/>
            <a:ext cx="946503" cy="524168"/>
            <a:chOff x="5902164" y="3157083"/>
            <a:chExt cx="946503" cy="524168"/>
          </a:xfrm>
        </p:grpSpPr>
        <p:sp>
          <p:nvSpPr>
            <p:cNvPr id="615" name="Google Shape;615;p35"/>
            <p:cNvSpPr/>
            <p:nvPr/>
          </p:nvSpPr>
          <p:spPr>
            <a:xfrm>
              <a:off x="6481593" y="3332765"/>
              <a:ext cx="367074" cy="159670"/>
            </a:xfrm>
            <a:custGeom>
              <a:rect b="b" l="l" r="r" t="t"/>
              <a:pathLst>
                <a:path extrusionOk="0" h="3161" w="7267">
                  <a:moveTo>
                    <a:pt x="1" y="0"/>
                  </a:moveTo>
                  <a:lnTo>
                    <a:pt x="1" y="3161"/>
                  </a:lnTo>
                  <a:lnTo>
                    <a:pt x="7267" y="3161"/>
                  </a:lnTo>
                  <a:lnTo>
                    <a:pt x="7267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085929" y="3332765"/>
              <a:ext cx="367024" cy="159670"/>
            </a:xfrm>
            <a:custGeom>
              <a:rect b="b" l="l" r="r" t="t"/>
              <a:pathLst>
                <a:path extrusionOk="0" h="3161" w="7266">
                  <a:moveTo>
                    <a:pt x="0" y="0"/>
                  </a:moveTo>
                  <a:lnTo>
                    <a:pt x="0" y="3161"/>
                  </a:lnTo>
                  <a:lnTo>
                    <a:pt x="7266" y="3161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6286312" y="3521328"/>
              <a:ext cx="367074" cy="159923"/>
            </a:xfrm>
            <a:custGeom>
              <a:rect b="b" l="l" r="r" t="t"/>
              <a:pathLst>
                <a:path extrusionOk="0" h="3166" w="7267">
                  <a:moveTo>
                    <a:pt x="1" y="0"/>
                  </a:moveTo>
                  <a:lnTo>
                    <a:pt x="1" y="3165"/>
                  </a:lnTo>
                  <a:lnTo>
                    <a:pt x="7266" y="3165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5902164" y="3157083"/>
              <a:ext cx="367327" cy="159721"/>
            </a:xfrm>
            <a:custGeom>
              <a:rect b="b" l="l" r="r" t="t"/>
              <a:pathLst>
                <a:path extrusionOk="0" h="3162" w="7272">
                  <a:moveTo>
                    <a:pt x="1" y="1"/>
                  </a:moveTo>
                  <a:lnTo>
                    <a:pt x="1" y="3161"/>
                  </a:lnTo>
                  <a:lnTo>
                    <a:pt x="7271" y="3161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5"/>
          <p:cNvGrpSpPr/>
          <p:nvPr/>
        </p:nvGrpSpPr>
        <p:grpSpPr>
          <a:xfrm>
            <a:off x="3132545" y="3325118"/>
            <a:ext cx="550839" cy="335100"/>
            <a:chOff x="7457545" y="2679518"/>
            <a:chExt cx="550839" cy="335100"/>
          </a:xfrm>
        </p:grpSpPr>
        <p:sp>
          <p:nvSpPr>
            <p:cNvPr id="620" name="Google Shape;620;p35"/>
            <p:cNvSpPr/>
            <p:nvPr/>
          </p:nvSpPr>
          <p:spPr>
            <a:xfrm>
              <a:off x="7641057" y="2854898"/>
              <a:ext cx="367327" cy="159721"/>
            </a:xfrm>
            <a:custGeom>
              <a:rect b="b" l="l" r="r" t="t"/>
              <a:pathLst>
                <a:path extrusionOk="0" h="3162" w="7272">
                  <a:moveTo>
                    <a:pt x="0" y="1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7457545" y="2679518"/>
              <a:ext cx="367327" cy="159670"/>
            </a:xfrm>
            <a:custGeom>
              <a:rect b="b" l="l" r="r" t="t"/>
              <a:pathLst>
                <a:path extrusionOk="0" h="3161" w="7272">
                  <a:moveTo>
                    <a:pt x="0" y="0"/>
                  </a:moveTo>
                  <a:lnTo>
                    <a:pt x="0" y="3161"/>
                  </a:lnTo>
                  <a:lnTo>
                    <a:pt x="7272" y="3161"/>
                  </a:lnTo>
                  <a:lnTo>
                    <a:pt x="7272" y="0"/>
                  </a:lnTo>
                  <a:close/>
                </a:path>
              </a:pathLst>
            </a:custGeom>
            <a:solidFill>
              <a:srgbClr val="DDE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Meeting to Improve Communication Skills by Slidesgo">
  <a:themeElements>
    <a:clrScheme name="Simple Light">
      <a:dk1>
        <a:srgbClr val="0A2A6B"/>
      </a:dk1>
      <a:lt1>
        <a:srgbClr val="FFFFFF"/>
      </a:lt1>
      <a:dk2>
        <a:srgbClr val="EDF9FF"/>
      </a:dk2>
      <a:lt2>
        <a:srgbClr val="9DDCF9"/>
      </a:lt2>
      <a:accent1>
        <a:srgbClr val="55A3F3"/>
      </a:accent1>
      <a:accent2>
        <a:srgbClr val="2C54AC"/>
      </a:accent2>
      <a:accent3>
        <a:srgbClr val="DDE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A2A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