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Barlow Condensed SemiBold"/>
      <p:regular r:id="rId31"/>
      <p:bold r:id="rId32"/>
      <p:italic r:id="rId33"/>
      <p:boldItalic r:id="rId34"/>
    </p:embeddedFont>
    <p:embeddedFont>
      <p:font typeface="Montserrat"/>
      <p:regular r:id="rId35"/>
      <p:bold r:id="rId36"/>
      <p:italic r:id="rId37"/>
      <p:boldItalic r:id="rId38"/>
    </p:embeddedFont>
    <p:embeddedFont>
      <p:font typeface="Barlow Condensed"/>
      <p:regular r:id="rId39"/>
      <p:bold r:id="rId40"/>
      <p:italic r:id="rId41"/>
      <p:boldItalic r:id="rId42"/>
    </p:embeddedFont>
    <p:embeddedFont>
      <p:font typeface="Barlow"/>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Condensed-bold.fntdata"/><Relationship Id="rId20" Type="http://schemas.openxmlformats.org/officeDocument/2006/relationships/slide" Target="slides/slide16.xml"/><Relationship Id="rId42" Type="http://schemas.openxmlformats.org/officeDocument/2006/relationships/font" Target="fonts/BarlowCondensed-boldItalic.fntdata"/><Relationship Id="rId41" Type="http://schemas.openxmlformats.org/officeDocument/2006/relationships/font" Target="fonts/BarlowCondensed-italic.fntdata"/><Relationship Id="rId22" Type="http://schemas.openxmlformats.org/officeDocument/2006/relationships/slide" Target="slides/slide18.xml"/><Relationship Id="rId44" Type="http://schemas.openxmlformats.org/officeDocument/2006/relationships/font" Target="fonts/Barlow-bold.fntdata"/><Relationship Id="rId21" Type="http://schemas.openxmlformats.org/officeDocument/2006/relationships/slide" Target="slides/slide17.xml"/><Relationship Id="rId43" Type="http://schemas.openxmlformats.org/officeDocument/2006/relationships/font" Target="fonts/Barlow-regular.fntdata"/><Relationship Id="rId24" Type="http://schemas.openxmlformats.org/officeDocument/2006/relationships/slide" Target="slides/slide20.xml"/><Relationship Id="rId46" Type="http://schemas.openxmlformats.org/officeDocument/2006/relationships/font" Target="fonts/Barlow-boldItalic.fntdata"/><Relationship Id="rId23" Type="http://schemas.openxmlformats.org/officeDocument/2006/relationships/slide" Target="slides/slide19.xml"/><Relationship Id="rId45" Type="http://schemas.openxmlformats.org/officeDocument/2006/relationships/font" Target="fonts/Barl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CondensedSemiBold-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BarlowCondensedSemiBold-italic.fntdata"/><Relationship Id="rId10" Type="http://schemas.openxmlformats.org/officeDocument/2006/relationships/slide" Target="slides/slide6.xml"/><Relationship Id="rId32" Type="http://schemas.openxmlformats.org/officeDocument/2006/relationships/font" Target="fonts/BarlowCondensedSemiBold-bold.fntdata"/><Relationship Id="rId13" Type="http://schemas.openxmlformats.org/officeDocument/2006/relationships/slide" Target="slides/slide9.xml"/><Relationship Id="rId35" Type="http://schemas.openxmlformats.org/officeDocument/2006/relationships/font" Target="fonts/Montserrat-regular.fntdata"/><Relationship Id="rId12" Type="http://schemas.openxmlformats.org/officeDocument/2006/relationships/slide" Target="slides/slide8.xml"/><Relationship Id="rId34" Type="http://schemas.openxmlformats.org/officeDocument/2006/relationships/font" Target="fonts/BarlowCondensedSemiBold-boldItalic.fntdata"/><Relationship Id="rId15" Type="http://schemas.openxmlformats.org/officeDocument/2006/relationships/slide" Target="slides/slide11.xml"/><Relationship Id="rId37" Type="http://schemas.openxmlformats.org/officeDocument/2006/relationships/font" Target="fonts/Montserrat-italic.fntdata"/><Relationship Id="rId14" Type="http://schemas.openxmlformats.org/officeDocument/2006/relationships/slide" Target="slides/slide10.xml"/><Relationship Id="rId36" Type="http://schemas.openxmlformats.org/officeDocument/2006/relationships/font" Target="fonts/Montserrat-bold.fntdata"/><Relationship Id="rId17" Type="http://schemas.openxmlformats.org/officeDocument/2006/relationships/slide" Target="slides/slide13.xml"/><Relationship Id="rId39" Type="http://schemas.openxmlformats.org/officeDocument/2006/relationships/font" Target="fonts/BarlowCondensed-regular.fntdata"/><Relationship Id="rId16" Type="http://schemas.openxmlformats.org/officeDocument/2006/relationships/slide" Target="slides/slide12.xml"/><Relationship Id="rId38" Type="http://schemas.openxmlformats.org/officeDocument/2006/relationships/font" Target="fonts/Montserra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5c1a6aaaf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5c1a6aaaf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25c1a6aaaf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25c1a6aaaf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5c1a6aaaf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5c1a6aaaf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25c1a6aaaf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25c1a6aaaf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5c1a6aaaf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25c1a6aaaf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25c1a6aaaf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25c1a6aaaf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5c1a6aaa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25c1a6aaa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5c1a6aaaf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25c1a6aaaf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25c1a6aaaf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25c1a6aaaf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5c1a6aaaf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25c1a6aaaf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dd0c7d16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dd0c7d16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25c1a6aaaf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25c1a6aaaf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25c1a6aaaf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25c1a6aaaf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25c1a6aaaf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25c1a6aaaf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116f4a803e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116f4a803e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5ada61ad2e_0_4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15ada61ad2e_0_4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5ada61ad2e_0_4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15ada61ad2e_0_4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db0f9523d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db0f9523d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db0f9523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db0f9523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Training Management System (TMS) is an advanced and comprehensive software application meticulously designed to revolutionize the way training programs are managed within organizations. With its cutting-edge capabilities, the TMS acts as a centralized hub, seamlessly integrating all aspects of training management into a single, cohesive platform.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db0f9523d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db0f9523d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16f4a803e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16f4a803e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5c1a6aaa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25c1a6aaa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5c1a6aaa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25c1a6aaa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25c1a6aaa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25c1a6aaa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5c1a6aaaf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5c1a6aaaf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flipH="1" rot="436104">
            <a:off x="7342476" y="-138003"/>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2"/>
          <p:cNvCxnSpPr/>
          <p:nvPr/>
        </p:nvCxnSpPr>
        <p:spPr>
          <a:xfrm flipH="1" rot="436104">
            <a:off x="7694851" y="-2736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31" name="Google Shape;31;p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48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37" name="Google Shape;37;p2"/>
          <p:cNvSpPr txBox="1"/>
          <p:nvPr>
            <p:ph idx="1" type="subTitle"/>
          </p:nvPr>
        </p:nvSpPr>
        <p:spPr>
          <a:xfrm>
            <a:off x="2125800" y="3428332"/>
            <a:ext cx="4892400" cy="460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4" name="Shape 454"/>
        <p:cNvGrpSpPr/>
        <p:nvPr/>
      </p:nvGrpSpPr>
      <p:grpSpPr>
        <a:xfrm>
          <a:off x="0" y="0"/>
          <a:ext cx="0" cy="0"/>
          <a:chOff x="0" y="0"/>
          <a:chExt cx="0" cy="0"/>
        </a:xfrm>
      </p:grpSpPr>
      <p:sp>
        <p:nvSpPr>
          <p:cNvPr id="455" name="Google Shape;455;p11"/>
          <p:cNvSpPr txBox="1"/>
          <p:nvPr>
            <p:ph hasCustomPrompt="1" type="title"/>
          </p:nvPr>
        </p:nvSpPr>
        <p:spPr>
          <a:xfrm>
            <a:off x="1766700" y="1533875"/>
            <a:ext cx="5610600" cy="137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p:nvPr>
            <p:ph idx="1" type="subTitle"/>
          </p:nvPr>
        </p:nvSpPr>
        <p:spPr>
          <a:xfrm>
            <a:off x="1766700" y="2906122"/>
            <a:ext cx="5610600" cy="70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7" name="Google Shape;457;p11"/>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8" name="Google Shape;468;p11"/>
          <p:cNvGrpSpPr/>
          <p:nvPr/>
        </p:nvGrpSpPr>
        <p:grpSpPr>
          <a:xfrm flipH="1" rot="10800000">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1"/>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sp>
        <p:nvSpPr>
          <p:cNvPr id="478" name="Google Shape;478;p11"/>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0"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1" name="Shape 481"/>
        <p:cNvGrpSpPr/>
        <p:nvPr/>
      </p:nvGrpSpPr>
      <p:grpSpPr>
        <a:xfrm>
          <a:off x="0" y="0"/>
          <a:ext cx="0" cy="0"/>
          <a:chOff x="0" y="0"/>
          <a:chExt cx="0" cy="0"/>
        </a:xfrm>
      </p:grpSpPr>
      <p:sp>
        <p:nvSpPr>
          <p:cNvPr id="482" name="Google Shape;482;p13"/>
          <p:cNvSpPr txBox="1"/>
          <p:nvPr>
            <p:ph idx="1" type="subTitle"/>
          </p:nvPr>
        </p:nvSpPr>
        <p:spPr>
          <a:xfrm>
            <a:off x="1648275" y="1206225"/>
            <a:ext cx="2907900" cy="393300"/>
          </a:xfrm>
          <a:prstGeom prst="rect">
            <a:avLst/>
          </a:prstGeom>
        </p:spPr>
        <p:txBody>
          <a:bodyPr anchorCtr="0" anchor="b" bIns="91425" lIns="91425" spcFirstLastPara="1" rIns="91425" wrap="square" tIns="91425">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3" name="Google Shape;483;p13"/>
          <p:cNvSpPr txBox="1"/>
          <p:nvPr>
            <p:ph idx="2" type="subTitle"/>
          </p:nvPr>
        </p:nvSpPr>
        <p:spPr>
          <a:xfrm>
            <a:off x="5520925" y="1206225"/>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4" name="Google Shape;484;p13"/>
          <p:cNvSpPr txBox="1"/>
          <p:nvPr>
            <p:ph idx="3" type="subTitle"/>
          </p:nvPr>
        </p:nvSpPr>
        <p:spPr>
          <a:xfrm>
            <a:off x="164827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5" name="Google Shape;485;p13"/>
          <p:cNvSpPr txBox="1"/>
          <p:nvPr>
            <p:ph idx="4" type="subTitle"/>
          </p:nvPr>
        </p:nvSpPr>
        <p:spPr>
          <a:xfrm>
            <a:off x="552092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6" name="Google Shape;486;p13"/>
          <p:cNvSpPr txBox="1"/>
          <p:nvPr>
            <p:ph idx="5" type="subTitle"/>
          </p:nvPr>
        </p:nvSpPr>
        <p:spPr>
          <a:xfrm>
            <a:off x="164827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7" name="Google Shape;487;p13"/>
          <p:cNvSpPr txBox="1"/>
          <p:nvPr>
            <p:ph idx="6" type="subTitle"/>
          </p:nvPr>
        </p:nvSpPr>
        <p:spPr>
          <a:xfrm>
            <a:off x="552092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8" name="Google Shape;48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9" name="Google Shape;489;p13"/>
          <p:cNvSpPr txBox="1"/>
          <p:nvPr>
            <p:ph idx="7" type="subTitle"/>
          </p:nvPr>
        </p:nvSpPr>
        <p:spPr>
          <a:xfrm>
            <a:off x="164827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0" name="Google Shape;490;p13"/>
          <p:cNvSpPr txBox="1"/>
          <p:nvPr>
            <p:ph idx="8" type="subTitle"/>
          </p:nvPr>
        </p:nvSpPr>
        <p:spPr>
          <a:xfrm>
            <a:off x="552092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1" name="Google Shape;491;p13"/>
          <p:cNvSpPr txBox="1"/>
          <p:nvPr>
            <p:ph idx="9" type="subTitle"/>
          </p:nvPr>
        </p:nvSpPr>
        <p:spPr>
          <a:xfrm>
            <a:off x="164827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2" name="Google Shape;492;p13"/>
          <p:cNvSpPr txBox="1"/>
          <p:nvPr>
            <p:ph idx="13" type="subTitle"/>
          </p:nvPr>
        </p:nvSpPr>
        <p:spPr>
          <a:xfrm>
            <a:off x="552092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3" name="Google Shape;493;p13"/>
          <p:cNvSpPr txBox="1"/>
          <p:nvPr>
            <p:ph idx="14" type="subTitle"/>
          </p:nvPr>
        </p:nvSpPr>
        <p:spPr>
          <a:xfrm>
            <a:off x="164827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4" name="Google Shape;494;p13"/>
          <p:cNvSpPr txBox="1"/>
          <p:nvPr>
            <p:ph idx="15" type="subTitle"/>
          </p:nvPr>
        </p:nvSpPr>
        <p:spPr>
          <a:xfrm>
            <a:off x="552092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5" name="Google Shape;495;p13"/>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13"/>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0" name="Google Shape;510;p13"/>
          <p:cNvGrpSpPr/>
          <p:nvPr/>
        </p:nvGrpSpPr>
        <p:grpSpPr>
          <a:xfrm flipH="1" rot="10800000">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13"/>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13"/>
          <p:cNvCxnSpPr/>
          <p:nvPr/>
        </p:nvCxnSpPr>
        <p:spPr>
          <a:xfrm flipH="1" rot="436104">
            <a:off x="8926501" y="4361228"/>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13"/>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56" name="Shape 556"/>
        <p:cNvGrpSpPr/>
        <p:nvPr/>
      </p:nvGrpSpPr>
      <p:grpSpPr>
        <a:xfrm>
          <a:off x="0" y="0"/>
          <a:ext cx="0" cy="0"/>
          <a:chOff x="0" y="0"/>
          <a:chExt cx="0" cy="0"/>
        </a:xfrm>
      </p:grpSpPr>
      <p:sp>
        <p:nvSpPr>
          <p:cNvPr id="557" name="Google Shape;557;p14"/>
          <p:cNvSpPr txBox="1"/>
          <p:nvPr>
            <p:ph type="title"/>
          </p:nvPr>
        </p:nvSpPr>
        <p:spPr>
          <a:xfrm>
            <a:off x="1963275" y="3220825"/>
            <a:ext cx="5217300" cy="49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558" name="Google Shape;558;p14"/>
          <p:cNvSpPr txBox="1"/>
          <p:nvPr>
            <p:ph idx="1" type="subTitle"/>
          </p:nvPr>
        </p:nvSpPr>
        <p:spPr>
          <a:xfrm>
            <a:off x="1498700" y="1686125"/>
            <a:ext cx="6146700" cy="13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9" name="Google Shape;559;p14"/>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579" name="Shape 579"/>
        <p:cNvGrpSpPr/>
        <p:nvPr/>
      </p:nvGrpSpPr>
      <p:grpSpPr>
        <a:xfrm>
          <a:off x="0" y="0"/>
          <a:ext cx="0" cy="0"/>
          <a:chOff x="0" y="0"/>
          <a:chExt cx="0" cy="0"/>
        </a:xfrm>
      </p:grpSpPr>
      <p:sp>
        <p:nvSpPr>
          <p:cNvPr id="580" name="Google Shape;580;p15"/>
          <p:cNvSpPr txBox="1"/>
          <p:nvPr>
            <p:ph hasCustomPrompt="1" type="title"/>
          </p:nvPr>
        </p:nvSpPr>
        <p:spPr>
          <a:xfrm>
            <a:off x="1234750" y="790425"/>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1" name="Google Shape;581;p15"/>
          <p:cNvSpPr txBox="1"/>
          <p:nvPr>
            <p:ph idx="1" type="subTitle"/>
          </p:nvPr>
        </p:nvSpPr>
        <p:spPr>
          <a:xfrm>
            <a:off x="1234753" y="1631066"/>
            <a:ext cx="29934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2" name="Google Shape;582;p15"/>
          <p:cNvSpPr txBox="1"/>
          <p:nvPr>
            <p:ph hasCustomPrompt="1" idx="2" type="title"/>
          </p:nvPr>
        </p:nvSpPr>
        <p:spPr>
          <a:xfrm>
            <a:off x="4915800" y="79045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3" name="Google Shape;583;p15"/>
          <p:cNvSpPr txBox="1"/>
          <p:nvPr>
            <p:ph idx="3" type="subTitle"/>
          </p:nvPr>
        </p:nvSpPr>
        <p:spPr>
          <a:xfrm>
            <a:off x="4915800" y="1631077"/>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4" name="Google Shape;584;p15"/>
          <p:cNvSpPr txBox="1"/>
          <p:nvPr>
            <p:ph hasCustomPrompt="1" idx="4" type="title"/>
          </p:nvPr>
        </p:nvSpPr>
        <p:spPr>
          <a:xfrm>
            <a:off x="4915800" y="2761426"/>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5" name="Google Shape;585;p15"/>
          <p:cNvSpPr txBox="1"/>
          <p:nvPr>
            <p:ph idx="5" type="subTitle"/>
          </p:nvPr>
        </p:nvSpPr>
        <p:spPr>
          <a:xfrm>
            <a:off x="4915800" y="3602053"/>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6" name="Google Shape;586;p15"/>
          <p:cNvSpPr txBox="1"/>
          <p:nvPr>
            <p:ph hasCustomPrompt="1" idx="6" type="title"/>
          </p:nvPr>
        </p:nvSpPr>
        <p:spPr>
          <a:xfrm>
            <a:off x="1234753" y="276142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7" name="Google Shape;587;p15"/>
          <p:cNvSpPr txBox="1"/>
          <p:nvPr>
            <p:ph idx="7" type="subTitle"/>
          </p:nvPr>
        </p:nvSpPr>
        <p:spPr>
          <a:xfrm>
            <a:off x="1234753" y="3602051"/>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8" name="Google Shape;588;p15"/>
          <p:cNvSpPr txBox="1"/>
          <p:nvPr>
            <p:ph idx="8" type="subTitle"/>
          </p:nvPr>
        </p:nvSpPr>
        <p:spPr>
          <a:xfrm>
            <a:off x="1234753" y="1988490"/>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89" name="Google Shape;589;p15"/>
          <p:cNvSpPr txBox="1"/>
          <p:nvPr>
            <p:ph idx="9" type="subTitle"/>
          </p:nvPr>
        </p:nvSpPr>
        <p:spPr>
          <a:xfrm>
            <a:off x="4915800" y="1988499"/>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0" name="Google Shape;590;p15"/>
          <p:cNvSpPr txBox="1"/>
          <p:nvPr>
            <p:ph idx="13" type="subTitle"/>
          </p:nvPr>
        </p:nvSpPr>
        <p:spPr>
          <a:xfrm>
            <a:off x="4915800"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1" name="Google Shape;591;p15"/>
          <p:cNvSpPr txBox="1"/>
          <p:nvPr>
            <p:ph idx="14" type="subTitle"/>
          </p:nvPr>
        </p:nvSpPr>
        <p:spPr>
          <a:xfrm>
            <a:off x="1234753"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2" name="Google Shape;592;p15"/>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15"/>
          <p:cNvGrpSpPr/>
          <p:nvPr/>
        </p:nvGrpSpPr>
        <p:grpSpPr>
          <a:xfrm>
            <a:off x="247775" y="4241825"/>
            <a:ext cx="315575" cy="366750"/>
            <a:chOff x="8558925" y="4522650"/>
            <a:chExt cx="315575" cy="366750"/>
          </a:xfrm>
        </p:grpSpPr>
        <p:grpSp>
          <p:nvGrpSpPr>
            <p:cNvPr id="595" name="Google Shape;595;p15"/>
            <p:cNvGrpSpPr/>
            <p:nvPr/>
          </p:nvGrpSpPr>
          <p:grpSpPr>
            <a:xfrm>
              <a:off x="8558925" y="4629825"/>
              <a:ext cx="107200" cy="107175"/>
              <a:chOff x="4125350" y="1946513"/>
              <a:chExt cx="107200" cy="107175"/>
            </a:xfrm>
          </p:grpSpPr>
          <p:sp>
            <p:nvSpPr>
              <p:cNvPr id="596" name="Google Shape;596;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5"/>
            <p:cNvGrpSpPr/>
            <p:nvPr/>
          </p:nvGrpSpPr>
          <p:grpSpPr>
            <a:xfrm>
              <a:off x="8711325" y="4782225"/>
              <a:ext cx="107200" cy="107175"/>
              <a:chOff x="4125350" y="1946513"/>
              <a:chExt cx="107200" cy="107175"/>
            </a:xfrm>
          </p:grpSpPr>
          <p:sp>
            <p:nvSpPr>
              <p:cNvPr id="599" name="Google Shape;599;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5"/>
            <p:cNvGrpSpPr/>
            <p:nvPr/>
          </p:nvGrpSpPr>
          <p:grpSpPr>
            <a:xfrm>
              <a:off x="8767300" y="4522650"/>
              <a:ext cx="107200" cy="107175"/>
              <a:chOff x="4125350" y="1946513"/>
              <a:chExt cx="107200" cy="107175"/>
            </a:xfrm>
          </p:grpSpPr>
          <p:sp>
            <p:nvSpPr>
              <p:cNvPr id="602" name="Google Shape;602;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5"/>
          <p:cNvGrpSpPr/>
          <p:nvPr/>
        </p:nvGrpSpPr>
        <p:grpSpPr>
          <a:xfrm flipH="1">
            <a:off x="8729625" y="951866"/>
            <a:ext cx="194400" cy="112209"/>
            <a:chOff x="265900" y="3852516"/>
            <a:chExt cx="194400" cy="112209"/>
          </a:xfrm>
        </p:grpSpPr>
        <p:sp>
          <p:nvSpPr>
            <p:cNvPr id="605" name="Google Shape;605;p1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15"/>
          <p:cNvGrpSpPr/>
          <p:nvPr/>
        </p:nvGrpSpPr>
        <p:grpSpPr>
          <a:xfrm>
            <a:off x="-763675" y="-500525"/>
            <a:ext cx="1476900" cy="1476900"/>
            <a:chOff x="8632950" y="-311150"/>
            <a:chExt cx="1476900" cy="1476900"/>
          </a:xfrm>
        </p:grpSpPr>
        <p:sp>
          <p:nvSpPr>
            <p:cNvPr id="608" name="Google Shape;608;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15"/>
          <p:cNvGrpSpPr/>
          <p:nvPr/>
        </p:nvGrpSpPr>
        <p:grpSpPr>
          <a:xfrm>
            <a:off x="8430775" y="4167100"/>
            <a:ext cx="1476900" cy="1476900"/>
            <a:chOff x="8632950" y="-311150"/>
            <a:chExt cx="1476900" cy="1476900"/>
          </a:xfrm>
        </p:grpSpPr>
        <p:sp>
          <p:nvSpPr>
            <p:cNvPr id="611" name="Google Shape;611;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5"/>
          <p:cNvGrpSpPr/>
          <p:nvPr/>
        </p:nvGrpSpPr>
        <p:grpSpPr>
          <a:xfrm>
            <a:off x="3529283" y="4464921"/>
            <a:ext cx="1540684" cy="1387652"/>
            <a:chOff x="3632834" y="4464921"/>
            <a:chExt cx="1540684" cy="1387652"/>
          </a:xfrm>
        </p:grpSpPr>
        <p:sp>
          <p:nvSpPr>
            <p:cNvPr id="614" name="Google Shape;614;p1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1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16"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6" name="Google Shape;636;p16"/>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16"/>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86"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6" name="Google Shape;706;p17"/>
          <p:cNvSpPr/>
          <p:nvPr/>
        </p:nvSpPr>
        <p:spPr>
          <a:xfrm flipH="1" rot="-10647072">
            <a:off x="6925193" y="-1707780"/>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flipH="1" rot="7164161">
            <a:off x="-1640952" y="-1604719"/>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17"/>
          <p:cNvGrpSpPr/>
          <p:nvPr/>
        </p:nvGrpSpPr>
        <p:grpSpPr>
          <a:xfrm flipH="1" rot="10800000">
            <a:off x="8626226" y="-2014039"/>
            <a:ext cx="361129" cy="3106418"/>
            <a:chOff x="6317900" y="1197313"/>
            <a:chExt cx="180700" cy="1554375"/>
          </a:xfrm>
        </p:grpSpPr>
        <p:sp>
          <p:nvSpPr>
            <p:cNvPr id="746" name="Google Shape;746;p1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17"/>
          <p:cNvSpPr/>
          <p:nvPr/>
        </p:nvSpPr>
        <p:spPr>
          <a:xfrm rot="-5400000">
            <a:off x="307075" y="248182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17"/>
          <p:cNvSpPr/>
          <p:nvPr/>
        </p:nvSpPr>
        <p:spPr>
          <a:xfrm rot="-7199972">
            <a:off x="3156319" y="3826224"/>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757" name="Shape 757"/>
        <p:cNvGrpSpPr/>
        <p:nvPr/>
      </p:nvGrpSpPr>
      <p:grpSpPr>
        <a:xfrm>
          <a:off x="0" y="0"/>
          <a:ext cx="0" cy="0"/>
          <a:chOff x="0" y="0"/>
          <a:chExt cx="0" cy="0"/>
        </a:xfrm>
      </p:grpSpPr>
      <p:sp>
        <p:nvSpPr>
          <p:cNvPr id="758" name="Google Shape;758;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59" name="Google Shape;759;p18"/>
          <p:cNvSpPr txBox="1"/>
          <p:nvPr>
            <p:ph idx="1" type="subTitle"/>
          </p:nvPr>
        </p:nvSpPr>
        <p:spPr>
          <a:xfrm>
            <a:off x="720000" y="1905475"/>
            <a:ext cx="7704000" cy="8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0" name="Google Shape;760;p18"/>
          <p:cNvSpPr txBox="1"/>
          <p:nvPr>
            <p:ph idx="2" type="subTitle"/>
          </p:nvPr>
        </p:nvSpPr>
        <p:spPr>
          <a:xfrm>
            <a:off x="720000" y="13191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1" name="Google Shape;761;p18"/>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8"/>
          <p:cNvGrpSpPr/>
          <p:nvPr/>
        </p:nvGrpSpPr>
        <p:grpSpPr>
          <a:xfrm flipH="1">
            <a:off x="493849" y="4222131"/>
            <a:ext cx="438754" cy="772904"/>
            <a:chOff x="4950175" y="2998438"/>
            <a:chExt cx="88725" cy="156300"/>
          </a:xfrm>
        </p:grpSpPr>
        <p:sp>
          <p:nvSpPr>
            <p:cNvPr id="764" name="Google Shape;764;p1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18"/>
          <p:cNvGrpSpPr/>
          <p:nvPr/>
        </p:nvGrpSpPr>
        <p:grpSpPr>
          <a:xfrm>
            <a:off x="8626226" y="3746559"/>
            <a:ext cx="361129" cy="3106418"/>
            <a:chOff x="6317900" y="1197313"/>
            <a:chExt cx="180700" cy="1554375"/>
          </a:xfrm>
        </p:grpSpPr>
        <p:sp>
          <p:nvSpPr>
            <p:cNvPr id="801" name="Google Shape;801;p1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8"/>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18"/>
          <p:cNvGrpSpPr/>
          <p:nvPr/>
        </p:nvGrpSpPr>
        <p:grpSpPr>
          <a:xfrm flipH="1">
            <a:off x="8671988" y="2252416"/>
            <a:ext cx="194400" cy="112209"/>
            <a:chOff x="265900" y="3852516"/>
            <a:chExt cx="194400" cy="112209"/>
          </a:xfrm>
        </p:grpSpPr>
        <p:sp>
          <p:nvSpPr>
            <p:cNvPr id="809" name="Google Shape;809;p1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8"/>
          <p:cNvGrpSpPr/>
          <p:nvPr/>
        </p:nvGrpSpPr>
        <p:grpSpPr>
          <a:xfrm rot="5400000">
            <a:off x="8064938" y="-1041181"/>
            <a:ext cx="1942494" cy="2022980"/>
            <a:chOff x="4445625" y="1829838"/>
            <a:chExt cx="739125" cy="769750"/>
          </a:xfrm>
        </p:grpSpPr>
        <p:sp>
          <p:nvSpPr>
            <p:cNvPr id="812" name="Google Shape;812;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8"/>
          <p:cNvGrpSpPr/>
          <p:nvPr/>
        </p:nvGrpSpPr>
        <p:grpSpPr>
          <a:xfrm>
            <a:off x="-858537" y="-1041181"/>
            <a:ext cx="1942494" cy="2022980"/>
            <a:chOff x="4445625" y="1829838"/>
            <a:chExt cx="739125" cy="769750"/>
          </a:xfrm>
        </p:grpSpPr>
        <p:sp>
          <p:nvSpPr>
            <p:cNvPr id="821" name="Google Shape;821;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829" name="Shape 829"/>
        <p:cNvGrpSpPr/>
        <p:nvPr/>
      </p:nvGrpSpPr>
      <p:grpSpPr>
        <a:xfrm>
          <a:off x="0" y="0"/>
          <a:ext cx="0" cy="0"/>
          <a:chOff x="0" y="0"/>
          <a:chExt cx="0" cy="0"/>
        </a:xfrm>
      </p:grpSpPr>
      <p:sp>
        <p:nvSpPr>
          <p:cNvPr id="830" name="Google Shape;830;p19"/>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1" name="Google Shape;831;p19"/>
          <p:cNvSpPr txBox="1"/>
          <p:nvPr/>
        </p:nvSpPr>
        <p:spPr>
          <a:xfrm>
            <a:off x="720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2" name="Google Shape;832;p19"/>
          <p:cNvSpPr txBox="1"/>
          <p:nvPr/>
        </p:nvSpPr>
        <p:spPr>
          <a:xfrm>
            <a:off x="720000" y="1325550"/>
            <a:ext cx="77040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Montserrat"/>
              <a:ea typeface="Montserrat"/>
              <a:cs typeface="Montserrat"/>
              <a:sym typeface="Montserrat"/>
            </a:endParaRPr>
          </a:p>
        </p:txBody>
      </p:sp>
      <p:sp>
        <p:nvSpPr>
          <p:cNvPr id="833" name="Google Shape;833;p19"/>
          <p:cNvSpPr txBox="1"/>
          <p:nvPr/>
        </p:nvSpPr>
        <p:spPr>
          <a:xfrm>
            <a:off x="4572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4" name="Google Shape;834;p19"/>
          <p:cNvSpPr txBox="1"/>
          <p:nvPr>
            <p:ph idx="1" type="subTitle"/>
          </p:nvPr>
        </p:nvSpPr>
        <p:spPr>
          <a:xfrm>
            <a:off x="720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5" name="Google Shape;835;p19"/>
          <p:cNvSpPr txBox="1"/>
          <p:nvPr>
            <p:ph idx="2" type="subTitle"/>
          </p:nvPr>
        </p:nvSpPr>
        <p:spPr>
          <a:xfrm>
            <a:off x="4572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6" name="Google Shape;836;p19"/>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9"/>
          <p:cNvGrpSpPr/>
          <p:nvPr/>
        </p:nvGrpSpPr>
        <p:grpSpPr>
          <a:xfrm>
            <a:off x="8601699" y="3997293"/>
            <a:ext cx="438754" cy="772904"/>
            <a:chOff x="4950175" y="2998438"/>
            <a:chExt cx="88725" cy="156300"/>
          </a:xfrm>
        </p:grpSpPr>
        <p:sp>
          <p:nvSpPr>
            <p:cNvPr id="839" name="Google Shape;839;p1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9"/>
          <p:cNvGrpSpPr/>
          <p:nvPr/>
        </p:nvGrpSpPr>
        <p:grpSpPr>
          <a:xfrm>
            <a:off x="3789809" y="4520733"/>
            <a:ext cx="1391222" cy="1387652"/>
            <a:chOff x="4010510" y="4522646"/>
            <a:chExt cx="1391222" cy="1387652"/>
          </a:xfrm>
        </p:grpSpPr>
        <p:sp>
          <p:nvSpPr>
            <p:cNvPr id="876" name="Google Shape;876;p1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7" name="Google Shape;877;p19"/>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878" name="Google Shape;878;p19"/>
          <p:cNvGrpSpPr/>
          <p:nvPr/>
        </p:nvGrpSpPr>
        <p:grpSpPr>
          <a:xfrm>
            <a:off x="1772900" y="4810116"/>
            <a:ext cx="194400" cy="112209"/>
            <a:chOff x="265900" y="3852516"/>
            <a:chExt cx="194400" cy="112209"/>
          </a:xfrm>
        </p:grpSpPr>
        <p:sp>
          <p:nvSpPr>
            <p:cNvPr id="879" name="Google Shape;879;p1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19"/>
          <p:cNvGrpSpPr/>
          <p:nvPr/>
        </p:nvGrpSpPr>
        <p:grpSpPr>
          <a:xfrm>
            <a:off x="216575" y="1666525"/>
            <a:ext cx="315575" cy="366750"/>
            <a:chOff x="8558925" y="4522650"/>
            <a:chExt cx="315575" cy="366750"/>
          </a:xfrm>
        </p:grpSpPr>
        <p:grpSp>
          <p:nvGrpSpPr>
            <p:cNvPr id="882" name="Google Shape;882;p19"/>
            <p:cNvGrpSpPr/>
            <p:nvPr/>
          </p:nvGrpSpPr>
          <p:grpSpPr>
            <a:xfrm>
              <a:off x="8558925" y="4629825"/>
              <a:ext cx="107200" cy="107175"/>
              <a:chOff x="4125350" y="1946513"/>
              <a:chExt cx="107200" cy="107175"/>
            </a:xfrm>
          </p:grpSpPr>
          <p:sp>
            <p:nvSpPr>
              <p:cNvPr id="883" name="Google Shape;883;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19"/>
            <p:cNvGrpSpPr/>
            <p:nvPr/>
          </p:nvGrpSpPr>
          <p:grpSpPr>
            <a:xfrm>
              <a:off x="8711325" y="4782225"/>
              <a:ext cx="107200" cy="107175"/>
              <a:chOff x="4125350" y="1946513"/>
              <a:chExt cx="107200" cy="107175"/>
            </a:xfrm>
          </p:grpSpPr>
          <p:sp>
            <p:nvSpPr>
              <p:cNvPr id="886" name="Google Shape;886;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19"/>
            <p:cNvGrpSpPr/>
            <p:nvPr/>
          </p:nvGrpSpPr>
          <p:grpSpPr>
            <a:xfrm>
              <a:off x="8767300" y="4522650"/>
              <a:ext cx="107200" cy="107175"/>
              <a:chOff x="4125350" y="1946513"/>
              <a:chExt cx="107200" cy="107175"/>
            </a:xfrm>
          </p:grpSpPr>
          <p:sp>
            <p:nvSpPr>
              <p:cNvPr id="889" name="Google Shape;889;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1" name="Google Shape;891;p19"/>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9"/>
          <p:cNvGrpSpPr/>
          <p:nvPr/>
        </p:nvGrpSpPr>
        <p:grpSpPr>
          <a:xfrm>
            <a:off x="-756900" y="-937412"/>
            <a:ext cx="1476900" cy="1476900"/>
            <a:chOff x="8632950" y="-311150"/>
            <a:chExt cx="1476900" cy="1476900"/>
          </a:xfrm>
        </p:grpSpPr>
        <p:sp>
          <p:nvSpPr>
            <p:cNvPr id="893" name="Google Shape;893;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9"/>
          <p:cNvGrpSpPr/>
          <p:nvPr/>
        </p:nvGrpSpPr>
        <p:grpSpPr>
          <a:xfrm>
            <a:off x="8424000" y="-937412"/>
            <a:ext cx="1476900" cy="1476900"/>
            <a:chOff x="8632950" y="-311150"/>
            <a:chExt cx="1476900" cy="1476900"/>
          </a:xfrm>
        </p:grpSpPr>
        <p:sp>
          <p:nvSpPr>
            <p:cNvPr id="896" name="Google Shape;896;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898" name="Shape 898"/>
        <p:cNvGrpSpPr/>
        <p:nvPr/>
      </p:nvGrpSpPr>
      <p:grpSpPr>
        <a:xfrm>
          <a:off x="0" y="0"/>
          <a:ext cx="0" cy="0"/>
          <a:chOff x="0" y="0"/>
          <a:chExt cx="0" cy="0"/>
        </a:xfrm>
      </p:grpSpPr>
      <p:sp>
        <p:nvSpPr>
          <p:cNvPr id="899" name="Google Shape;899;p20"/>
          <p:cNvSpPr txBox="1"/>
          <p:nvPr>
            <p:ph idx="1" type="subTitle"/>
          </p:nvPr>
        </p:nvSpPr>
        <p:spPr>
          <a:xfrm>
            <a:off x="869400" y="1551800"/>
            <a:ext cx="2282400" cy="4218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0" name="Google Shape;900;p20"/>
          <p:cNvSpPr txBox="1"/>
          <p:nvPr>
            <p:ph idx="2" type="subTitle"/>
          </p:nvPr>
        </p:nvSpPr>
        <p:spPr>
          <a:xfrm>
            <a:off x="3430818"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1" name="Google Shape;901;p20"/>
          <p:cNvSpPr txBox="1"/>
          <p:nvPr>
            <p:ph idx="3" type="subTitle"/>
          </p:nvPr>
        </p:nvSpPr>
        <p:spPr>
          <a:xfrm>
            <a:off x="5992249"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2" name="Google Shape;902;p20"/>
          <p:cNvSpPr txBox="1"/>
          <p:nvPr>
            <p:ph idx="4" type="subTitle"/>
          </p:nvPr>
        </p:nvSpPr>
        <p:spPr>
          <a:xfrm>
            <a:off x="869400" y="1973758"/>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3" name="Google Shape;903;p20"/>
          <p:cNvSpPr txBox="1"/>
          <p:nvPr>
            <p:ph idx="5" type="subTitle"/>
          </p:nvPr>
        </p:nvSpPr>
        <p:spPr>
          <a:xfrm>
            <a:off x="3430810" y="1973600"/>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4" name="Google Shape;904;p20"/>
          <p:cNvSpPr txBox="1"/>
          <p:nvPr>
            <p:ph idx="6" type="subTitle"/>
          </p:nvPr>
        </p:nvSpPr>
        <p:spPr>
          <a:xfrm>
            <a:off x="5992225" y="1973642"/>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5" name="Google Shape;90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6" name="Google Shape;906;p20"/>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8" name="Google Shape;918;p20"/>
          <p:cNvGrpSpPr/>
          <p:nvPr/>
        </p:nvGrpSpPr>
        <p:grpSpPr>
          <a:xfrm flipH="1" rot="10800000">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20"/>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20"/>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963" name="Google Shape;963;p20"/>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txBox="1"/>
          <p:nvPr>
            <p:ph type="title"/>
          </p:nvPr>
        </p:nvSpPr>
        <p:spPr>
          <a:xfrm>
            <a:off x="1640000" y="2554200"/>
            <a:ext cx="5864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 name="Google Shape;40;p3"/>
          <p:cNvSpPr txBox="1"/>
          <p:nvPr>
            <p:ph hasCustomPrompt="1"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41" name="Google Shape;41;p3"/>
          <p:cNvSpPr txBox="1"/>
          <p:nvPr>
            <p:ph idx="1" type="subTitle"/>
          </p:nvPr>
        </p:nvSpPr>
        <p:spPr>
          <a:xfrm>
            <a:off x="2144550" y="3396000"/>
            <a:ext cx="4854600" cy="59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2" name="Google Shape;42;p3"/>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3"/>
          <p:cNvGrpSpPr/>
          <p:nvPr/>
        </p:nvGrpSpPr>
        <p:grpSpPr>
          <a:xfrm flipH="1" rot="10800000">
            <a:off x="-827467" y="-741529"/>
            <a:ext cx="1540684" cy="1387652"/>
            <a:chOff x="3632834" y="4464921"/>
            <a:chExt cx="1540684" cy="1387652"/>
          </a:xfrm>
        </p:grpSpPr>
        <p:sp>
          <p:nvSpPr>
            <p:cNvPr id="45" name="Google Shape;45;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 name="Google Shape;47;p3"/>
          <p:cNvGrpSpPr/>
          <p:nvPr/>
        </p:nvGrpSpPr>
        <p:grpSpPr>
          <a:xfrm flipH="1" rot="10800000">
            <a:off x="7893908" y="-741529"/>
            <a:ext cx="1540684" cy="1387652"/>
            <a:chOff x="3632834" y="4464921"/>
            <a:chExt cx="1540684" cy="1387652"/>
          </a:xfrm>
        </p:grpSpPr>
        <p:sp>
          <p:nvSpPr>
            <p:cNvPr id="48" name="Google Shape;48;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flipH="1" rot="-5400000">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964" name="Shape 964"/>
        <p:cNvGrpSpPr/>
        <p:nvPr/>
      </p:nvGrpSpPr>
      <p:grpSpPr>
        <a:xfrm>
          <a:off x="0" y="0"/>
          <a:ext cx="0" cy="0"/>
          <a:chOff x="0" y="0"/>
          <a:chExt cx="0" cy="0"/>
        </a:xfrm>
      </p:grpSpPr>
      <p:sp>
        <p:nvSpPr>
          <p:cNvPr id="965" name="Google Shape;965;p21"/>
          <p:cNvSpPr txBox="1"/>
          <p:nvPr>
            <p:ph type="ctrTitle"/>
          </p:nvPr>
        </p:nvSpPr>
        <p:spPr>
          <a:xfrm>
            <a:off x="2918300" y="540000"/>
            <a:ext cx="3307500" cy="102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966" name="Google Shape;966;p21"/>
          <p:cNvSpPr txBox="1"/>
          <p:nvPr>
            <p:ph idx="1" type="subTitle"/>
          </p:nvPr>
        </p:nvSpPr>
        <p:spPr>
          <a:xfrm>
            <a:off x="2918200" y="1676300"/>
            <a:ext cx="3307500" cy="399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7" name="Google Shape;967;p21"/>
          <p:cNvSpPr txBox="1"/>
          <p:nvPr>
            <p:ph idx="2" type="subTitle"/>
          </p:nvPr>
        </p:nvSpPr>
        <p:spPr>
          <a:xfrm>
            <a:off x="2918200" y="2080833"/>
            <a:ext cx="3307500" cy="74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8" name="Google Shape;968;p21"/>
          <p:cNvSpPr txBox="1"/>
          <p:nvPr/>
        </p:nvSpPr>
        <p:spPr>
          <a:xfrm>
            <a:off x="1702675" y="3536525"/>
            <a:ext cx="57387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and includes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flipH="1" rot="3600027">
            <a:off x="-1547130" y="780284"/>
            <a:ext cx="4131850" cy="2603746"/>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21"/>
          <p:cNvGrpSpPr/>
          <p:nvPr/>
        </p:nvGrpSpPr>
        <p:grpSpPr>
          <a:xfrm flipH="1" rot="10800000">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21"/>
          <p:cNvSpPr/>
          <p:nvPr/>
        </p:nvSpPr>
        <p:spPr>
          <a:xfrm rot="435267">
            <a:off x="741449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2" name="Google Shape;982;p21"/>
          <p:cNvCxnSpPr/>
          <p:nvPr/>
        </p:nvCxnSpPr>
        <p:spPr>
          <a:xfrm flipH="1" rot="436104">
            <a:off x="7939026" y="-138003"/>
            <a:ext cx="713735" cy="700711"/>
          </a:xfrm>
          <a:prstGeom prst="straightConnector1">
            <a:avLst/>
          </a:prstGeom>
          <a:noFill/>
          <a:ln cap="flat" cmpd="sng" w="9525">
            <a:solidFill>
              <a:schemeClr val="dk1"/>
            </a:solidFill>
            <a:prstDash val="solid"/>
            <a:round/>
            <a:headEnd len="med" w="med" type="none"/>
            <a:tailEnd len="med" w="med" type="none"/>
          </a:ln>
        </p:spPr>
      </p:cxnSp>
      <p:sp>
        <p:nvSpPr>
          <p:cNvPr id="983" name="Google Shape;983;p21"/>
          <p:cNvSpPr/>
          <p:nvPr/>
        </p:nvSpPr>
        <p:spPr>
          <a:xfrm rot="435267">
            <a:off x="751009" y="46821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4" name="Google Shape;984;p21"/>
          <p:cNvCxnSpPr/>
          <p:nvPr/>
        </p:nvCxnSpPr>
        <p:spPr>
          <a:xfrm flipH="1" rot="436104">
            <a:off x="789539" y="4875122"/>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92"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22"/>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017"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2" name="Google Shape;1022;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6" name="Google Shape;1026;p23"/>
          <p:cNvGrpSpPr/>
          <p:nvPr/>
        </p:nvGrpSpPr>
        <p:grpSpPr>
          <a:xfrm flipH="1" rot="10800000">
            <a:off x="8625038" y="-1089991"/>
            <a:ext cx="361129" cy="3106418"/>
            <a:chOff x="6317900" y="1197313"/>
            <a:chExt cx="180700" cy="1554375"/>
          </a:xfrm>
        </p:grpSpPr>
        <p:sp>
          <p:nvSpPr>
            <p:cNvPr id="1027" name="Google Shape;1027;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23"/>
          <p:cNvGrpSpPr/>
          <p:nvPr/>
        </p:nvGrpSpPr>
        <p:grpSpPr>
          <a:xfrm flipH="1" rot="10800000">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4"/>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9" name="Google Shape;79;p4"/>
          <p:cNvSpPr txBox="1"/>
          <p:nvPr>
            <p:ph idx="1" type="body"/>
          </p:nvPr>
        </p:nvSpPr>
        <p:spPr>
          <a:xfrm>
            <a:off x="720000" y="1127000"/>
            <a:ext cx="7704000" cy="346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a:lvl1pPr>
            <a:lvl2pPr indent="-304800" lvl="1" marL="914400">
              <a:spcBef>
                <a:spcPts val="0"/>
              </a:spcBef>
              <a:spcAft>
                <a:spcPts val="0"/>
              </a:spcAft>
              <a:buSzPts val="1200"/>
              <a:buFont typeface="Roboto Condensed Light"/>
              <a:buAutoNum type="alphaLcPeriod"/>
              <a:defRPr/>
            </a:lvl2pPr>
            <a:lvl3pPr indent="-304800" lvl="2" marL="1371600">
              <a:spcBef>
                <a:spcPts val="0"/>
              </a:spcBef>
              <a:spcAft>
                <a:spcPts val="0"/>
              </a:spcAft>
              <a:buSzPts val="1200"/>
              <a:buFont typeface="Roboto Condensed Light"/>
              <a:buAutoNum type="romanLcPeriod"/>
              <a:defRPr/>
            </a:lvl3pPr>
            <a:lvl4pPr indent="-304800" lvl="3" marL="1828800">
              <a:spcBef>
                <a:spcPts val="0"/>
              </a:spcBef>
              <a:spcAft>
                <a:spcPts val="0"/>
              </a:spcAft>
              <a:buSzPts val="1200"/>
              <a:buFont typeface="Roboto Condensed Light"/>
              <a:buAutoNum type="arabicPeriod"/>
              <a:defRPr/>
            </a:lvl4pPr>
            <a:lvl5pPr indent="-304800" lvl="4" marL="2286000">
              <a:spcBef>
                <a:spcPts val="0"/>
              </a:spcBef>
              <a:spcAft>
                <a:spcPts val="0"/>
              </a:spcAft>
              <a:buSzPts val="1200"/>
              <a:buFont typeface="Roboto Condensed Light"/>
              <a:buAutoNum type="alphaLcPeriod"/>
              <a:defRPr/>
            </a:lvl5pPr>
            <a:lvl6pPr indent="-304800" lvl="5" marL="2743200">
              <a:spcBef>
                <a:spcPts val="0"/>
              </a:spcBef>
              <a:spcAft>
                <a:spcPts val="0"/>
              </a:spcAft>
              <a:buSzPts val="1200"/>
              <a:buFont typeface="Roboto Condensed Light"/>
              <a:buAutoNum type="romanLcPeriod"/>
              <a:defRPr/>
            </a:lvl6pPr>
            <a:lvl7pPr indent="-304800" lvl="6" marL="3200400">
              <a:spcBef>
                <a:spcPts val="0"/>
              </a:spcBef>
              <a:spcAft>
                <a:spcPts val="0"/>
              </a:spcAft>
              <a:buSzPts val="1200"/>
              <a:buFont typeface="Roboto Condensed Light"/>
              <a:buAutoNum type="arabicPeriod"/>
              <a:defRPr/>
            </a:lvl7pPr>
            <a:lvl8pPr indent="-304800" lvl="7" marL="3657600">
              <a:spcBef>
                <a:spcPts val="0"/>
              </a:spcBef>
              <a:spcAft>
                <a:spcPts val="0"/>
              </a:spcAft>
              <a:buSzPts val="1200"/>
              <a:buFont typeface="Roboto Condensed Light"/>
              <a:buAutoNum type="alphaLcPeriod"/>
              <a:defRPr/>
            </a:lvl8pPr>
            <a:lvl9pPr indent="-304800" lvl="8" marL="4114800">
              <a:spcBef>
                <a:spcPts val="0"/>
              </a:spcBef>
              <a:spcAft>
                <a:spcPts val="0"/>
              </a:spcAft>
              <a:buSzPts val="1200"/>
              <a:buFont typeface="Roboto Condensed Light"/>
              <a:buAutoNum type="romanLcPeriod"/>
              <a:defRPr/>
            </a:lvl9pPr>
          </a:lstStyle>
          <a:p/>
        </p:txBody>
      </p:sp>
      <p:sp>
        <p:nvSpPr>
          <p:cNvPr id="80" name="Google Shape;80;p4"/>
          <p:cNvSpPr/>
          <p:nvPr/>
        </p:nvSpPr>
        <p:spPr>
          <a:xfrm rot="-5400000">
            <a:off x="7165362" y="-774010"/>
            <a:ext cx="2984498" cy="188072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900032">
            <a:off x="-1298549" y="-641129"/>
            <a:ext cx="2144560" cy="2361269"/>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4"/>
          <p:cNvSpPr/>
          <p:nvPr/>
        </p:nvSpPr>
        <p:spPr>
          <a:xfrm rot="5400000">
            <a:off x="8769800" y="25428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4"/>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4"/>
            <p:cNvCxnSpPr/>
            <p:nvPr/>
          </p:nvCxnSpPr>
          <p:spPr>
            <a:xfrm flipH="1" rot="436104">
              <a:off x="4051876" y="486612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7" name="Shape 137"/>
        <p:cNvGrpSpPr/>
        <p:nvPr/>
      </p:nvGrpSpPr>
      <p:grpSpPr>
        <a:xfrm>
          <a:off x="0" y="0"/>
          <a:ext cx="0" cy="0"/>
          <a:chOff x="0" y="0"/>
          <a:chExt cx="0" cy="0"/>
        </a:xfrm>
      </p:grpSpPr>
      <p:sp>
        <p:nvSpPr>
          <p:cNvPr id="138" name="Google Shape;138;p5"/>
          <p:cNvSpPr txBox="1"/>
          <p:nvPr>
            <p:ph idx="1" type="subTitle"/>
          </p:nvPr>
        </p:nvSpPr>
        <p:spPr>
          <a:xfrm>
            <a:off x="739300" y="1483850"/>
            <a:ext cx="3522300" cy="409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
          <p:cNvSpPr txBox="1"/>
          <p:nvPr>
            <p:ph idx="2" type="subTitle"/>
          </p:nvPr>
        </p:nvSpPr>
        <p:spPr>
          <a:xfrm>
            <a:off x="4901700" y="1483850"/>
            <a:ext cx="3522300" cy="409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1" name="Google Shape;141;p5"/>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p:txBody>
      </p:sp>
      <p:sp>
        <p:nvSpPr>
          <p:cNvPr id="142" name="Google Shape;142;p5"/>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rtl="0" algn="ctr">
              <a:spcBef>
                <a:spcPts val="0"/>
              </a:spcBef>
              <a:spcAft>
                <a:spcPts val="0"/>
              </a:spcAft>
              <a:buClr>
                <a:schemeClr val="dk1"/>
              </a:buClr>
              <a:buSzPts val="1400"/>
              <a:buFont typeface="Arial"/>
              <a:buChar char="○"/>
              <a:defRPr>
                <a:solidFill>
                  <a:schemeClr val="dk1"/>
                </a:solidFill>
              </a:defRPr>
            </a:lvl2pPr>
            <a:lvl3pPr lvl="2" rtl="0" algn="ctr">
              <a:spcBef>
                <a:spcPts val="0"/>
              </a:spcBef>
              <a:spcAft>
                <a:spcPts val="0"/>
              </a:spcAft>
              <a:buClr>
                <a:schemeClr val="dk1"/>
              </a:buClr>
              <a:buSzPts val="1400"/>
              <a:buFont typeface="Arial"/>
              <a:buChar char="■"/>
              <a:defRPr>
                <a:solidFill>
                  <a:schemeClr val="dk1"/>
                </a:solidFill>
              </a:defRPr>
            </a:lvl3pPr>
            <a:lvl4pPr lvl="3" rtl="0" algn="ctr">
              <a:spcBef>
                <a:spcPts val="0"/>
              </a:spcBef>
              <a:spcAft>
                <a:spcPts val="0"/>
              </a:spcAft>
              <a:buClr>
                <a:schemeClr val="dk1"/>
              </a:buClr>
              <a:buSzPts val="1400"/>
              <a:buFont typeface="Arial"/>
              <a:buChar char="●"/>
              <a:defRPr>
                <a:solidFill>
                  <a:schemeClr val="dk1"/>
                </a:solidFill>
              </a:defRPr>
            </a:lvl4pPr>
            <a:lvl5pPr lvl="4" rtl="0" algn="ctr">
              <a:spcBef>
                <a:spcPts val="0"/>
              </a:spcBef>
              <a:spcAft>
                <a:spcPts val="0"/>
              </a:spcAft>
              <a:buClr>
                <a:schemeClr val="dk1"/>
              </a:buClr>
              <a:buSzPts val="1400"/>
              <a:buFont typeface="Arial"/>
              <a:buChar char="○"/>
              <a:defRPr>
                <a:solidFill>
                  <a:schemeClr val="dk1"/>
                </a:solidFill>
              </a:defRPr>
            </a:lvl5pPr>
            <a:lvl6pPr lvl="5" rtl="0" algn="ctr">
              <a:spcBef>
                <a:spcPts val="0"/>
              </a:spcBef>
              <a:spcAft>
                <a:spcPts val="0"/>
              </a:spcAft>
              <a:buClr>
                <a:schemeClr val="dk1"/>
              </a:buClr>
              <a:buSzPts val="1400"/>
              <a:buFont typeface="Arial"/>
              <a:buChar char="■"/>
              <a:defRPr>
                <a:solidFill>
                  <a:schemeClr val="dk1"/>
                </a:solidFill>
              </a:defRPr>
            </a:lvl6pPr>
            <a:lvl7pPr lvl="6" rtl="0" algn="ctr">
              <a:spcBef>
                <a:spcPts val="0"/>
              </a:spcBef>
              <a:spcAft>
                <a:spcPts val="0"/>
              </a:spcAft>
              <a:buClr>
                <a:schemeClr val="dk1"/>
              </a:buClr>
              <a:buSzPts val="1400"/>
              <a:buFont typeface="Arial"/>
              <a:buChar char="●"/>
              <a:defRPr>
                <a:solidFill>
                  <a:schemeClr val="dk1"/>
                </a:solidFill>
              </a:defRPr>
            </a:lvl7pPr>
            <a:lvl8pPr lvl="7" rtl="0" algn="ctr">
              <a:spcBef>
                <a:spcPts val="0"/>
              </a:spcBef>
              <a:spcAft>
                <a:spcPts val="0"/>
              </a:spcAft>
              <a:buClr>
                <a:schemeClr val="dk1"/>
              </a:buClr>
              <a:buSzPts val="1400"/>
              <a:buFont typeface="Arial"/>
              <a:buChar char="○"/>
              <a:defRPr>
                <a:solidFill>
                  <a:schemeClr val="dk1"/>
                </a:solidFill>
              </a:defRPr>
            </a:lvl8pPr>
            <a:lvl9pPr lvl="8" rtl="0" algn="ctr">
              <a:spcBef>
                <a:spcPts val="0"/>
              </a:spcBef>
              <a:spcAft>
                <a:spcPts val="0"/>
              </a:spcAft>
              <a:buClr>
                <a:schemeClr val="dk1"/>
              </a:buClr>
              <a:buSzPts val="1400"/>
              <a:buFont typeface="Arial"/>
              <a:buChar char="■"/>
              <a:defRPr>
                <a:solidFill>
                  <a:schemeClr val="dk1"/>
                </a:solidFill>
              </a:defRPr>
            </a:lvl9pPr>
          </a:lstStyle>
          <a:p/>
        </p:txBody>
      </p:sp>
      <p:sp>
        <p:nvSpPr>
          <p:cNvPr id="143" name="Google Shape;143;p5"/>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51" name="Google Shape;151;p5"/>
          <p:cNvGrpSpPr/>
          <p:nvPr/>
        </p:nvGrpSpPr>
        <p:grpSpPr>
          <a:xfrm flipH="1" rot="10800000">
            <a:off x="8625038" y="-1089991"/>
            <a:ext cx="361129" cy="3106418"/>
            <a:chOff x="6317900" y="1197313"/>
            <a:chExt cx="180700" cy="1554375"/>
          </a:xfrm>
        </p:grpSpPr>
        <p:sp>
          <p:nvSpPr>
            <p:cNvPr id="152" name="Google Shape;152;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 name="Google Shape;175;p5"/>
          <p:cNvGrpSpPr/>
          <p:nvPr/>
        </p:nvGrpSpPr>
        <p:grpSpPr>
          <a:xfrm flipH="1" rot="10800000">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6"/>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6"/>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6"/>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2" name="Shape 242"/>
        <p:cNvGrpSpPr/>
        <p:nvPr/>
      </p:nvGrpSpPr>
      <p:grpSpPr>
        <a:xfrm>
          <a:off x="0" y="0"/>
          <a:ext cx="0" cy="0"/>
          <a:chOff x="0" y="0"/>
          <a:chExt cx="0" cy="0"/>
        </a:xfrm>
      </p:grpSpPr>
      <p:sp>
        <p:nvSpPr>
          <p:cNvPr id="243" name="Google Shape;243;p7"/>
          <p:cNvSpPr txBox="1"/>
          <p:nvPr>
            <p:ph type="title"/>
          </p:nvPr>
        </p:nvSpPr>
        <p:spPr>
          <a:xfrm>
            <a:off x="1569600" y="1268375"/>
            <a:ext cx="6004800" cy="8484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4" name="Google Shape;244;p7"/>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7"/>
          <p:cNvSpPr/>
          <p:nvPr/>
        </p:nvSpPr>
        <p:spPr>
          <a:xfrm rot="-6012810">
            <a:off x="6446180" y="-972564"/>
            <a:ext cx="4319100" cy="2721744"/>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rot="435267">
            <a:off x="3845984" y="-60591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7"/>
          <p:cNvCxnSpPr/>
          <p:nvPr/>
        </p:nvCxnSpPr>
        <p:spPr>
          <a:xfrm flipH="1" rot="436104">
            <a:off x="4188239" y="-1377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48" name="Google Shape;248;p7"/>
          <p:cNvSpPr/>
          <p:nvPr/>
        </p:nvSpPr>
        <p:spPr>
          <a:xfrm flipH="1" rot="-5400000">
            <a:off x="30707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2" name="Google Shape;252;p7"/>
          <p:cNvCxnSpPr/>
          <p:nvPr/>
        </p:nvCxnSpPr>
        <p:spPr>
          <a:xfrm flipH="1" rot="436104">
            <a:off x="4616239" y="-2509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53" name="Google Shape;253;p7"/>
          <p:cNvSpPr/>
          <p:nvPr/>
        </p:nvSpPr>
        <p:spPr>
          <a:xfrm>
            <a:off x="-1348900" y="4016737"/>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6" name="Shape 266"/>
        <p:cNvGrpSpPr/>
        <p:nvPr/>
      </p:nvGrpSpPr>
      <p:grpSpPr>
        <a:xfrm>
          <a:off x="0" y="0"/>
          <a:ext cx="0" cy="0"/>
          <a:chOff x="0" y="0"/>
          <a:chExt cx="0" cy="0"/>
        </a:xfrm>
      </p:grpSpPr>
      <p:sp>
        <p:nvSpPr>
          <p:cNvPr id="267" name="Google Shape;267;p8"/>
          <p:cNvSpPr txBox="1"/>
          <p:nvPr>
            <p:ph type="title"/>
          </p:nvPr>
        </p:nvSpPr>
        <p:spPr>
          <a:xfrm>
            <a:off x="1695150" y="833975"/>
            <a:ext cx="5753700" cy="347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8" name="Google Shape;268;p8"/>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 name="Google Shape;280;p8"/>
          <p:cNvGrpSpPr/>
          <p:nvPr/>
        </p:nvGrpSpPr>
        <p:grpSpPr>
          <a:xfrm flipH="1" rot="10800000">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8"/>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8"/>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25" name="Google Shape;325;p8"/>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6" name="Shape 326"/>
        <p:cNvGrpSpPr/>
        <p:nvPr/>
      </p:nvGrpSpPr>
      <p:grpSpPr>
        <a:xfrm>
          <a:off x="0" y="0"/>
          <a:ext cx="0" cy="0"/>
          <a:chOff x="0" y="0"/>
          <a:chExt cx="0" cy="0"/>
        </a:xfrm>
      </p:grpSpPr>
      <p:sp>
        <p:nvSpPr>
          <p:cNvPr id="327" name="Google Shape;327;p9"/>
          <p:cNvSpPr txBox="1"/>
          <p:nvPr>
            <p:ph type="title"/>
          </p:nvPr>
        </p:nvSpPr>
        <p:spPr>
          <a:xfrm>
            <a:off x="716100" y="1169250"/>
            <a:ext cx="3594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8" name="Google Shape;328;p9"/>
          <p:cNvSpPr txBox="1"/>
          <p:nvPr>
            <p:ph idx="1" type="subTitle"/>
          </p:nvPr>
        </p:nvSpPr>
        <p:spPr>
          <a:xfrm>
            <a:off x="716100" y="2739150"/>
            <a:ext cx="35946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329" name="Google Shape;329;p9"/>
          <p:cNvSpPr txBox="1"/>
          <p:nvPr>
            <p:ph idx="2" type="body"/>
          </p:nvPr>
        </p:nvSpPr>
        <p:spPr>
          <a:xfrm>
            <a:off x="45720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0" name="Google Shape;330;p9"/>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9"/>
          <p:cNvGrpSpPr/>
          <p:nvPr/>
        </p:nvGrpSpPr>
        <p:grpSpPr>
          <a:xfrm flipH="1" rot="-5400000">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9"/>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9"/>
          <p:cNvCxnSpPr/>
          <p:nvPr/>
        </p:nvCxnSpPr>
        <p:spPr>
          <a:xfrm rot="-436104">
            <a:off x="702073" y="500972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87" name="Google Shape;387;p9"/>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10"/>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408" name="Google Shape;408;p10"/>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24"/>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Training Management System</a:t>
            </a:r>
            <a:r>
              <a:rPr lang="en"/>
              <a:t> </a:t>
            </a:r>
            <a:br>
              <a:rPr lang="en"/>
            </a:br>
            <a:endParaRPr/>
          </a:p>
        </p:txBody>
      </p:sp>
      <p:sp>
        <p:nvSpPr>
          <p:cNvPr id="1058" name="Google Shape;1058;p24"/>
          <p:cNvSpPr txBox="1"/>
          <p:nvPr>
            <p:ph idx="1" type="subTitle"/>
          </p:nvPr>
        </p:nvSpPr>
        <p:spPr>
          <a:xfrm>
            <a:off x="2125800" y="3428332"/>
            <a:ext cx="4892400" cy="46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Jubayer Bin Hedayet-30060</a:t>
            </a:r>
            <a:endParaRPr/>
          </a:p>
        </p:txBody>
      </p:sp>
      <p:grpSp>
        <p:nvGrpSpPr>
          <p:cNvPr id="1059" name="Google Shape;1059;p24"/>
          <p:cNvGrpSpPr/>
          <p:nvPr/>
        </p:nvGrpSpPr>
        <p:grpSpPr>
          <a:xfrm>
            <a:off x="1117899" y="676118"/>
            <a:ext cx="438754" cy="772904"/>
            <a:chOff x="4950175" y="2998438"/>
            <a:chExt cx="88725" cy="156300"/>
          </a:xfrm>
        </p:grpSpPr>
        <p:sp>
          <p:nvSpPr>
            <p:cNvPr id="1060" name="Google Shape;1060;p2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6" name="Google Shape;1096;p24"/>
          <p:cNvCxnSpPr/>
          <p:nvPr/>
        </p:nvCxnSpPr>
        <p:spPr>
          <a:xfrm>
            <a:off x="3964350" y="33021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097" name="Google Shape;1097;p24"/>
          <p:cNvGrpSpPr/>
          <p:nvPr/>
        </p:nvGrpSpPr>
        <p:grpSpPr>
          <a:xfrm>
            <a:off x="6143125" y="4405925"/>
            <a:ext cx="315575" cy="366750"/>
            <a:chOff x="6143125" y="4405925"/>
            <a:chExt cx="315575" cy="366750"/>
          </a:xfrm>
        </p:grpSpPr>
        <p:grpSp>
          <p:nvGrpSpPr>
            <p:cNvPr id="1098" name="Google Shape;1098;p24"/>
            <p:cNvGrpSpPr/>
            <p:nvPr/>
          </p:nvGrpSpPr>
          <p:grpSpPr>
            <a:xfrm>
              <a:off x="6351500" y="4405925"/>
              <a:ext cx="107200" cy="107175"/>
              <a:chOff x="4125350" y="1946513"/>
              <a:chExt cx="107200" cy="107175"/>
            </a:xfrm>
          </p:grpSpPr>
          <p:sp>
            <p:nvSpPr>
              <p:cNvPr id="1099" name="Google Shape;1099;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24"/>
            <p:cNvGrpSpPr/>
            <p:nvPr/>
          </p:nvGrpSpPr>
          <p:grpSpPr>
            <a:xfrm>
              <a:off x="6143125" y="4513100"/>
              <a:ext cx="107200" cy="107175"/>
              <a:chOff x="4125350" y="1946513"/>
              <a:chExt cx="107200" cy="107175"/>
            </a:xfrm>
          </p:grpSpPr>
          <p:sp>
            <p:nvSpPr>
              <p:cNvPr id="1102" name="Google Shape;1102;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a:off x="6295525" y="4665500"/>
              <a:ext cx="107200" cy="107175"/>
              <a:chOff x="4125350" y="1946513"/>
              <a:chExt cx="107200" cy="107175"/>
            </a:xfrm>
          </p:grpSpPr>
          <p:sp>
            <p:nvSpPr>
              <p:cNvPr id="1105" name="Google Shape;1105;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54" name="Google Shape;1254;p33"/>
          <p:cNvPicPr preferRelativeResize="0"/>
          <p:nvPr/>
        </p:nvPicPr>
        <p:blipFill>
          <a:blip r:embed="rId3">
            <a:alphaModFix/>
          </a:blip>
          <a:stretch>
            <a:fillRect/>
          </a:stretch>
        </p:blipFill>
        <p:spPr>
          <a:xfrm>
            <a:off x="809973" y="280075"/>
            <a:ext cx="7803074" cy="43870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60" name="Google Shape;1260;p34"/>
          <p:cNvPicPr preferRelativeResize="0"/>
          <p:nvPr/>
        </p:nvPicPr>
        <p:blipFill>
          <a:blip r:embed="rId3">
            <a:alphaModFix/>
          </a:blip>
          <a:stretch>
            <a:fillRect/>
          </a:stretch>
        </p:blipFill>
        <p:spPr>
          <a:xfrm>
            <a:off x="719999" y="445025"/>
            <a:ext cx="7704001" cy="43313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66" name="Google Shape;1266;p35"/>
          <p:cNvPicPr preferRelativeResize="0"/>
          <p:nvPr/>
        </p:nvPicPr>
        <p:blipFill>
          <a:blip r:embed="rId3">
            <a:alphaModFix/>
          </a:blip>
          <a:stretch>
            <a:fillRect/>
          </a:stretch>
        </p:blipFill>
        <p:spPr>
          <a:xfrm>
            <a:off x="1173925" y="445025"/>
            <a:ext cx="7183374" cy="4038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72" name="Google Shape;1272;p36"/>
          <p:cNvPicPr preferRelativeResize="0"/>
          <p:nvPr/>
        </p:nvPicPr>
        <p:blipFill>
          <a:blip r:embed="rId3">
            <a:alphaModFix/>
          </a:blip>
          <a:stretch>
            <a:fillRect/>
          </a:stretch>
        </p:blipFill>
        <p:spPr>
          <a:xfrm>
            <a:off x="720000" y="300375"/>
            <a:ext cx="7857498" cy="4417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78" name="Google Shape;1278;p37"/>
          <p:cNvPicPr preferRelativeResize="0"/>
          <p:nvPr/>
        </p:nvPicPr>
        <p:blipFill>
          <a:blip r:embed="rId3">
            <a:alphaModFix/>
          </a:blip>
          <a:stretch>
            <a:fillRect/>
          </a:stretch>
        </p:blipFill>
        <p:spPr>
          <a:xfrm>
            <a:off x="1045674" y="300375"/>
            <a:ext cx="7627351" cy="4288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84" name="Google Shape;1284;p38"/>
          <p:cNvPicPr preferRelativeResize="0"/>
          <p:nvPr/>
        </p:nvPicPr>
        <p:blipFill>
          <a:blip r:embed="rId3">
            <a:alphaModFix/>
          </a:blip>
          <a:stretch>
            <a:fillRect/>
          </a:stretch>
        </p:blipFill>
        <p:spPr>
          <a:xfrm>
            <a:off x="1169874" y="445025"/>
            <a:ext cx="7398201" cy="41594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90" name="Google Shape;1290;p39"/>
          <p:cNvPicPr preferRelativeResize="0"/>
          <p:nvPr/>
        </p:nvPicPr>
        <p:blipFill>
          <a:blip r:embed="rId3">
            <a:alphaModFix/>
          </a:blip>
          <a:stretch>
            <a:fillRect/>
          </a:stretch>
        </p:blipFill>
        <p:spPr>
          <a:xfrm>
            <a:off x="974724" y="525325"/>
            <a:ext cx="7158475" cy="402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96" name="Google Shape;1296;p40"/>
          <p:cNvPicPr preferRelativeResize="0"/>
          <p:nvPr/>
        </p:nvPicPr>
        <p:blipFill>
          <a:blip r:embed="rId3">
            <a:alphaModFix/>
          </a:blip>
          <a:stretch>
            <a:fillRect/>
          </a:stretch>
        </p:blipFill>
        <p:spPr>
          <a:xfrm>
            <a:off x="719999" y="540300"/>
            <a:ext cx="7323225" cy="41173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02" name="Google Shape;1302;p41"/>
          <p:cNvPicPr preferRelativeResize="0"/>
          <p:nvPr/>
        </p:nvPicPr>
        <p:blipFill>
          <a:blip r:embed="rId3">
            <a:alphaModFix/>
          </a:blip>
          <a:stretch>
            <a:fillRect/>
          </a:stretch>
        </p:blipFill>
        <p:spPr>
          <a:xfrm>
            <a:off x="920574" y="445025"/>
            <a:ext cx="7503424" cy="4218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08" name="Google Shape;1308;p42"/>
          <p:cNvPicPr preferRelativeResize="0"/>
          <p:nvPr/>
        </p:nvPicPr>
        <p:blipFill>
          <a:blip r:embed="rId3">
            <a:alphaModFix/>
          </a:blip>
          <a:stretch>
            <a:fillRect/>
          </a:stretch>
        </p:blipFill>
        <p:spPr>
          <a:xfrm>
            <a:off x="989700" y="600275"/>
            <a:ext cx="7053525" cy="3965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25"/>
          <p:cNvSpPr txBox="1"/>
          <p:nvPr>
            <p:ph idx="1" type="subTitle"/>
          </p:nvPr>
        </p:nvSpPr>
        <p:spPr>
          <a:xfrm>
            <a:off x="1648275" y="1206225"/>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Project Summary</a:t>
            </a:r>
            <a:endParaRPr/>
          </a:p>
        </p:txBody>
      </p:sp>
      <p:sp>
        <p:nvSpPr>
          <p:cNvPr id="1112" name="Google Shape;1112;p25"/>
          <p:cNvSpPr txBox="1"/>
          <p:nvPr>
            <p:ph idx="2" type="subTitle"/>
          </p:nvPr>
        </p:nvSpPr>
        <p:spPr>
          <a:xfrm>
            <a:off x="5520925" y="1206225"/>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Feature List</a:t>
            </a:r>
            <a:endParaRPr/>
          </a:p>
        </p:txBody>
      </p:sp>
      <p:sp>
        <p:nvSpPr>
          <p:cNvPr id="1113" name="Google Shape;1113;p25"/>
          <p:cNvSpPr txBox="1"/>
          <p:nvPr>
            <p:ph idx="3" type="subTitle"/>
          </p:nvPr>
        </p:nvSpPr>
        <p:spPr>
          <a:xfrm>
            <a:off x="1648275" y="2300938"/>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Technologies and Tools</a:t>
            </a:r>
            <a:endParaRPr/>
          </a:p>
        </p:txBody>
      </p:sp>
      <p:sp>
        <p:nvSpPr>
          <p:cNvPr id="1114" name="Google Shape;1114;p25"/>
          <p:cNvSpPr txBox="1"/>
          <p:nvPr>
            <p:ph idx="4" type="subTitle"/>
          </p:nvPr>
        </p:nvSpPr>
        <p:spPr>
          <a:xfrm>
            <a:off x="5520925" y="2300938"/>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Screenshots and UI</a:t>
            </a:r>
            <a:endParaRPr/>
          </a:p>
        </p:txBody>
      </p:sp>
      <p:sp>
        <p:nvSpPr>
          <p:cNvPr id="1115" name="Google Shape;1115;p25"/>
          <p:cNvSpPr txBox="1"/>
          <p:nvPr>
            <p:ph idx="5" type="subTitle"/>
          </p:nvPr>
        </p:nvSpPr>
        <p:spPr>
          <a:xfrm>
            <a:off x="1648275" y="3429713"/>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Learning From This Project</a:t>
            </a:r>
            <a:endParaRPr/>
          </a:p>
        </p:txBody>
      </p:sp>
      <p:sp>
        <p:nvSpPr>
          <p:cNvPr id="1116" name="Google Shape;1116;p25"/>
          <p:cNvSpPr txBox="1"/>
          <p:nvPr>
            <p:ph idx="6" type="subTitle"/>
          </p:nvPr>
        </p:nvSpPr>
        <p:spPr>
          <a:xfrm>
            <a:off x="5520925" y="3429713"/>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Challenges </a:t>
            </a:r>
            <a:endParaRPr/>
          </a:p>
        </p:txBody>
      </p:sp>
      <p:sp>
        <p:nvSpPr>
          <p:cNvPr id="1117" name="Google Shape;1117;p25"/>
          <p:cNvSpPr/>
          <p:nvPr/>
        </p:nvSpPr>
        <p:spPr>
          <a:xfrm>
            <a:off x="4764150" y="2420000"/>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18" name="Google Shape;1118;p25"/>
          <p:cNvSpPr/>
          <p:nvPr/>
        </p:nvSpPr>
        <p:spPr>
          <a:xfrm>
            <a:off x="4764150" y="3558975"/>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06</a:t>
            </a:r>
            <a:endParaRPr>
              <a:latin typeface="Barlow Condensed SemiBold"/>
              <a:ea typeface="Barlow Condensed SemiBold"/>
              <a:cs typeface="Barlow Condensed SemiBold"/>
              <a:sym typeface="Barlow Condensed SemiBold"/>
            </a:endParaRPr>
          </a:p>
        </p:txBody>
      </p:sp>
      <p:sp>
        <p:nvSpPr>
          <p:cNvPr id="1119" name="Google Shape;1119;p25"/>
          <p:cNvSpPr/>
          <p:nvPr/>
        </p:nvSpPr>
        <p:spPr>
          <a:xfrm>
            <a:off x="4764150" y="1281025"/>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20" name="Google Shape;1120;p25"/>
          <p:cNvSpPr/>
          <p:nvPr/>
        </p:nvSpPr>
        <p:spPr>
          <a:xfrm>
            <a:off x="915975" y="244760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21" name="Google Shape;1121;p25"/>
          <p:cNvSpPr/>
          <p:nvPr/>
        </p:nvSpPr>
        <p:spPr>
          <a:xfrm>
            <a:off x="915975" y="3586576"/>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22" name="Google Shape;1122;p25"/>
          <p:cNvSpPr/>
          <p:nvPr/>
        </p:nvSpPr>
        <p:spPr>
          <a:xfrm>
            <a:off x="915975" y="1308626"/>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23" name="Google Shape;112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solidFill>
                <a:schemeClr val="lt1"/>
              </a:solidFill>
              <a:latin typeface="Barlow Condensed"/>
              <a:ea typeface="Barlow Condensed"/>
              <a:cs typeface="Barlow Condensed"/>
              <a:sym typeface="Barlow Condensed"/>
            </a:endParaRPr>
          </a:p>
        </p:txBody>
      </p:sp>
      <p:sp>
        <p:nvSpPr>
          <p:cNvPr id="1124" name="Google Shape;1124;p25"/>
          <p:cNvSpPr txBox="1"/>
          <p:nvPr>
            <p:ph idx="7" type="subTitle"/>
          </p:nvPr>
        </p:nvSpPr>
        <p:spPr>
          <a:xfrm>
            <a:off x="1648275" y="1503027"/>
            <a:ext cx="290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Fully describe the whole project in summary</a:t>
            </a:r>
            <a:endParaRPr/>
          </a:p>
        </p:txBody>
      </p:sp>
      <p:sp>
        <p:nvSpPr>
          <p:cNvPr id="1125" name="Google Shape;1125;p25"/>
          <p:cNvSpPr txBox="1"/>
          <p:nvPr>
            <p:ph idx="8" type="subTitle"/>
          </p:nvPr>
        </p:nvSpPr>
        <p:spPr>
          <a:xfrm>
            <a:off x="5520925" y="1503027"/>
            <a:ext cx="290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 of Feature are given there</a:t>
            </a:r>
            <a:endParaRPr/>
          </a:p>
        </p:txBody>
      </p:sp>
      <p:sp>
        <p:nvSpPr>
          <p:cNvPr id="1126" name="Google Shape;1126;p25"/>
          <p:cNvSpPr txBox="1"/>
          <p:nvPr>
            <p:ph idx="9" type="subTitle"/>
          </p:nvPr>
        </p:nvSpPr>
        <p:spPr>
          <a:xfrm>
            <a:off x="1648275" y="2646526"/>
            <a:ext cx="290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Details discussion on technologies and tools</a:t>
            </a:r>
            <a:endParaRPr/>
          </a:p>
        </p:txBody>
      </p:sp>
      <p:sp>
        <p:nvSpPr>
          <p:cNvPr id="1127" name="Google Shape;1127;p25"/>
          <p:cNvSpPr txBox="1"/>
          <p:nvPr>
            <p:ph idx="13" type="subTitle"/>
          </p:nvPr>
        </p:nvSpPr>
        <p:spPr>
          <a:xfrm>
            <a:off x="5520925" y="2646526"/>
            <a:ext cx="290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Given all screenshots for UI</a:t>
            </a:r>
            <a:endParaRPr/>
          </a:p>
        </p:txBody>
      </p:sp>
      <p:sp>
        <p:nvSpPr>
          <p:cNvPr id="1128" name="Google Shape;1128;p25"/>
          <p:cNvSpPr txBox="1"/>
          <p:nvPr>
            <p:ph idx="14" type="subTitle"/>
          </p:nvPr>
        </p:nvSpPr>
        <p:spPr>
          <a:xfrm>
            <a:off x="1648275" y="3790025"/>
            <a:ext cx="290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about learning this project</a:t>
            </a:r>
            <a:endParaRPr/>
          </a:p>
        </p:txBody>
      </p:sp>
      <p:sp>
        <p:nvSpPr>
          <p:cNvPr id="1129" name="Google Shape;1129;p25"/>
          <p:cNvSpPr txBox="1"/>
          <p:nvPr>
            <p:ph idx="15" type="subTitle"/>
          </p:nvPr>
        </p:nvSpPr>
        <p:spPr>
          <a:xfrm>
            <a:off x="5520925" y="3790025"/>
            <a:ext cx="290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about challenges and how to solve this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14" name="Google Shape;1314;p43"/>
          <p:cNvPicPr preferRelativeResize="0"/>
          <p:nvPr/>
        </p:nvPicPr>
        <p:blipFill>
          <a:blip r:embed="rId3">
            <a:alphaModFix/>
          </a:blip>
          <a:stretch>
            <a:fillRect/>
          </a:stretch>
        </p:blipFill>
        <p:spPr>
          <a:xfrm>
            <a:off x="644800" y="445025"/>
            <a:ext cx="7779199" cy="43736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20" name="Google Shape;1320;p44"/>
          <p:cNvPicPr preferRelativeResize="0"/>
          <p:nvPr/>
        </p:nvPicPr>
        <p:blipFill>
          <a:blip r:embed="rId3">
            <a:alphaModFix/>
          </a:blip>
          <a:stretch>
            <a:fillRect/>
          </a:stretch>
        </p:blipFill>
        <p:spPr>
          <a:xfrm>
            <a:off x="643250" y="362912"/>
            <a:ext cx="7857498" cy="4417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26" name="Google Shape;1326;p45"/>
          <p:cNvPicPr preferRelativeResize="0"/>
          <p:nvPr/>
        </p:nvPicPr>
        <p:blipFill>
          <a:blip r:embed="rId3">
            <a:alphaModFix/>
          </a:blip>
          <a:stretch>
            <a:fillRect/>
          </a:stretch>
        </p:blipFill>
        <p:spPr>
          <a:xfrm>
            <a:off x="720000" y="295388"/>
            <a:ext cx="8097651" cy="4552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46"/>
          <p:cNvSpPr txBox="1"/>
          <p:nvPr>
            <p:ph idx="4294967295" type="title"/>
          </p:nvPr>
        </p:nvSpPr>
        <p:spPr>
          <a:xfrm flipH="1">
            <a:off x="720022" y="3268250"/>
            <a:ext cx="2406000" cy="40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rPr>
              <a:t>Project Management</a:t>
            </a:r>
            <a:endParaRPr sz="1800">
              <a:solidFill>
                <a:schemeClr val="lt1"/>
              </a:solidFill>
            </a:endParaRPr>
          </a:p>
        </p:txBody>
      </p:sp>
      <p:sp>
        <p:nvSpPr>
          <p:cNvPr id="1332" name="Google Shape;1332;p46"/>
          <p:cNvSpPr txBox="1"/>
          <p:nvPr>
            <p:ph idx="4294967295" type="title"/>
          </p:nvPr>
        </p:nvSpPr>
        <p:spPr>
          <a:xfrm flipH="1">
            <a:off x="720326" y="1443125"/>
            <a:ext cx="2406000" cy="40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rPr>
              <a:t>Understanding User Needs</a:t>
            </a:r>
            <a:endParaRPr sz="1800">
              <a:solidFill>
                <a:schemeClr val="lt1"/>
              </a:solidFill>
            </a:endParaRPr>
          </a:p>
        </p:txBody>
      </p:sp>
      <p:sp>
        <p:nvSpPr>
          <p:cNvPr id="1333" name="Google Shape;1333;p46"/>
          <p:cNvSpPr txBox="1"/>
          <p:nvPr>
            <p:ph idx="4294967295" type="title"/>
          </p:nvPr>
        </p:nvSpPr>
        <p:spPr>
          <a:xfrm>
            <a:off x="6017103" y="3268250"/>
            <a:ext cx="2406000" cy="404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lt1"/>
                </a:solidFill>
              </a:rPr>
              <a:t>Security and Compliance</a:t>
            </a:r>
            <a:endParaRPr sz="1800">
              <a:solidFill>
                <a:schemeClr val="lt1"/>
              </a:solidFill>
            </a:endParaRPr>
          </a:p>
        </p:txBody>
      </p:sp>
      <p:sp>
        <p:nvSpPr>
          <p:cNvPr id="1334" name="Google Shape;1334;p46"/>
          <p:cNvSpPr txBox="1"/>
          <p:nvPr>
            <p:ph idx="4294967295" type="title"/>
          </p:nvPr>
        </p:nvSpPr>
        <p:spPr>
          <a:xfrm>
            <a:off x="6017099" y="1443125"/>
            <a:ext cx="2406000" cy="404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lt1"/>
                </a:solidFill>
              </a:rPr>
              <a:t>Technical Expertise</a:t>
            </a:r>
            <a:endParaRPr sz="1800">
              <a:solidFill>
                <a:schemeClr val="lt1"/>
              </a:solidFill>
            </a:endParaRPr>
          </a:p>
        </p:txBody>
      </p:sp>
      <p:sp>
        <p:nvSpPr>
          <p:cNvPr id="1335" name="Google Shape;1335;p46"/>
          <p:cNvSpPr txBox="1"/>
          <p:nvPr>
            <p:ph idx="4294967295" type="subTitle"/>
          </p:nvPr>
        </p:nvSpPr>
        <p:spPr>
          <a:xfrm flipH="1">
            <a:off x="720652" y="1847275"/>
            <a:ext cx="2406000" cy="58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
              <a:t>G</a:t>
            </a:r>
            <a:r>
              <a:rPr lang="en"/>
              <a:t>ain a deep understanding of the diverse needs of administrators, trainers, and trainees</a:t>
            </a:r>
            <a:endParaRPr>
              <a:solidFill>
                <a:schemeClr val="dk1"/>
              </a:solidFill>
            </a:endParaRPr>
          </a:p>
        </p:txBody>
      </p:sp>
      <p:sp>
        <p:nvSpPr>
          <p:cNvPr id="1336" name="Google Shape;1336;p46"/>
          <p:cNvSpPr txBox="1"/>
          <p:nvPr>
            <p:ph idx="4294967295" type="subTitle"/>
          </p:nvPr>
        </p:nvSpPr>
        <p:spPr>
          <a:xfrm flipH="1">
            <a:off x="720350" y="3672650"/>
            <a:ext cx="2406000" cy="58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
              <a:t>Managing a TMS project involves coordinating various tasks, timelines, and stakeholders</a:t>
            </a:r>
            <a:endParaRPr>
              <a:solidFill>
                <a:schemeClr val="dk1"/>
              </a:solidFill>
            </a:endParaRPr>
          </a:p>
        </p:txBody>
      </p:sp>
      <p:sp>
        <p:nvSpPr>
          <p:cNvPr id="1337" name="Google Shape;1337;p46"/>
          <p:cNvSpPr txBox="1"/>
          <p:nvPr>
            <p:ph idx="4294967295" type="subTitle"/>
          </p:nvPr>
        </p:nvSpPr>
        <p:spPr>
          <a:xfrm>
            <a:off x="5920700" y="1940163"/>
            <a:ext cx="2824800" cy="5856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Clr>
                <a:schemeClr val="dk1"/>
              </a:buClr>
              <a:buSzPts val="1100"/>
              <a:buFont typeface="Arial"/>
              <a:buNone/>
            </a:pPr>
            <a:r>
              <a:rPr lang="en"/>
              <a:t>Project provides an opportunities to </a:t>
            </a:r>
            <a:r>
              <a:rPr lang="en"/>
              <a:t>enhanced</a:t>
            </a:r>
            <a:r>
              <a:rPr lang="en"/>
              <a:t> technical skills </a:t>
            </a:r>
            <a:endParaRPr>
              <a:solidFill>
                <a:schemeClr val="dk1"/>
              </a:solidFill>
            </a:endParaRPr>
          </a:p>
        </p:txBody>
      </p:sp>
      <p:sp>
        <p:nvSpPr>
          <p:cNvPr id="1338" name="Google Shape;1338;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 Learning From This Project</a:t>
            </a:r>
            <a:endParaRPr>
              <a:solidFill>
                <a:schemeClr val="lt1"/>
              </a:solidFill>
              <a:latin typeface="Barlow Condensed"/>
              <a:ea typeface="Barlow Condensed"/>
              <a:cs typeface="Barlow Condensed"/>
              <a:sym typeface="Barlow Condensed"/>
            </a:endParaRPr>
          </a:p>
        </p:txBody>
      </p:sp>
      <p:sp>
        <p:nvSpPr>
          <p:cNvPr id="1339" name="Google Shape;1339;p46"/>
          <p:cNvSpPr txBox="1"/>
          <p:nvPr>
            <p:ph idx="4294967295" type="subTitle"/>
          </p:nvPr>
        </p:nvSpPr>
        <p:spPr>
          <a:xfrm>
            <a:off x="6016975" y="3672650"/>
            <a:ext cx="2406000" cy="5856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Clr>
                <a:schemeClr val="dk1"/>
              </a:buClr>
              <a:buSzPts val="1100"/>
              <a:buFont typeface="Arial"/>
              <a:buNone/>
            </a:pPr>
            <a:r>
              <a:rPr lang="en"/>
              <a:t>L</a:t>
            </a:r>
            <a:r>
              <a:rPr lang="en"/>
              <a:t>earns about security best practices and how to protect user data from potential threats</a:t>
            </a:r>
            <a:endParaRPr>
              <a:solidFill>
                <a:schemeClr val="dk1"/>
              </a:solidFill>
            </a:endParaRPr>
          </a:p>
        </p:txBody>
      </p:sp>
      <p:sp>
        <p:nvSpPr>
          <p:cNvPr id="1340" name="Google Shape;1340;p46"/>
          <p:cNvSpPr/>
          <p:nvPr/>
        </p:nvSpPr>
        <p:spPr>
          <a:xfrm>
            <a:off x="3368714" y="1598075"/>
            <a:ext cx="2406300" cy="2406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rPr lang="en" sz="2000">
                <a:solidFill>
                  <a:schemeClr val="dk1"/>
                </a:solidFill>
                <a:latin typeface="Barlow Condensed SemiBold"/>
                <a:ea typeface="Barlow Condensed SemiBold"/>
                <a:cs typeface="Barlow Condensed SemiBold"/>
                <a:sym typeface="Barlow Condensed SemiBold"/>
              </a:rPr>
              <a:t>Project </a:t>
            </a:r>
            <a:endParaRPr sz="2000">
              <a:solidFill>
                <a:schemeClr val="dk1"/>
              </a:solidFill>
              <a:latin typeface="Barlow Condensed SemiBold"/>
              <a:ea typeface="Barlow Condensed SemiBold"/>
              <a:cs typeface="Barlow Condensed SemiBold"/>
              <a:sym typeface="Barlow Condensed SemiBold"/>
            </a:endParaRPr>
          </a:p>
          <a:p>
            <a:pPr indent="0" lvl="0" marL="0" marR="0" rtl="0" algn="ctr">
              <a:lnSpc>
                <a:spcPct val="100000"/>
              </a:lnSpc>
              <a:spcBef>
                <a:spcPts val="0"/>
              </a:spcBef>
              <a:spcAft>
                <a:spcPts val="0"/>
              </a:spcAft>
              <a:buClr>
                <a:srgbClr val="002060"/>
              </a:buClr>
              <a:buSzPts val="4000"/>
              <a:buFont typeface="Arial"/>
              <a:buNone/>
            </a:pPr>
            <a:r>
              <a:rPr lang="en" sz="2000">
                <a:solidFill>
                  <a:schemeClr val="lt1"/>
                </a:solidFill>
                <a:latin typeface="Barlow Condensed SemiBold"/>
                <a:ea typeface="Barlow Condensed SemiBold"/>
                <a:cs typeface="Barlow Condensed SemiBold"/>
                <a:sym typeface="Barlow Condensed SemiBold"/>
              </a:rPr>
              <a:t>Learning</a:t>
            </a:r>
            <a:endParaRPr sz="2000">
              <a:solidFill>
                <a:schemeClr val="lt1"/>
              </a:solidFill>
              <a:latin typeface="Barlow Condensed SemiBold"/>
              <a:ea typeface="Barlow Condensed SemiBold"/>
              <a:cs typeface="Barlow Condensed SemiBold"/>
              <a:sym typeface="Barlow Condensed SemiBold"/>
            </a:endParaRPr>
          </a:p>
        </p:txBody>
      </p:sp>
      <p:sp>
        <p:nvSpPr>
          <p:cNvPr id="1341" name="Google Shape;1341;p46"/>
          <p:cNvSpPr/>
          <p:nvPr/>
        </p:nvSpPr>
        <p:spPr>
          <a:xfrm>
            <a:off x="32233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sp>
        <p:nvSpPr>
          <p:cNvPr id="1342" name="Google Shape;1342;p46"/>
          <p:cNvSpPr/>
          <p:nvPr/>
        </p:nvSpPr>
        <p:spPr>
          <a:xfrm>
            <a:off x="5129900" y="1515463"/>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sp>
        <p:nvSpPr>
          <p:cNvPr id="1343" name="Google Shape;1343;p46"/>
          <p:cNvSpPr/>
          <p:nvPr/>
        </p:nvSpPr>
        <p:spPr>
          <a:xfrm>
            <a:off x="32233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sp>
        <p:nvSpPr>
          <p:cNvPr id="1344" name="Google Shape;1344;p46"/>
          <p:cNvSpPr/>
          <p:nvPr/>
        </p:nvSpPr>
        <p:spPr>
          <a:xfrm>
            <a:off x="5129900" y="3296188"/>
            <a:ext cx="790800" cy="790800"/>
          </a:xfrm>
          <a:prstGeom prst="ellipse">
            <a:avLst/>
          </a:prstGeom>
          <a:gradFill>
            <a:gsLst>
              <a:gs pos="0">
                <a:schemeClr val="dk2"/>
              </a:gs>
              <a:gs pos="100000">
                <a:schemeClr val="lt2"/>
              </a:gs>
            </a:gsLst>
            <a:lin ang="1350003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b="1" sz="2000">
              <a:solidFill>
                <a:schemeClr val="dk1"/>
              </a:solidFill>
              <a:latin typeface="Montserrat"/>
              <a:ea typeface="Montserrat"/>
              <a:cs typeface="Montserrat"/>
              <a:sym typeface="Montserrat"/>
            </a:endParaRPr>
          </a:p>
        </p:txBody>
      </p:sp>
      <p:grpSp>
        <p:nvGrpSpPr>
          <p:cNvPr id="1345" name="Google Shape;1345;p46"/>
          <p:cNvGrpSpPr/>
          <p:nvPr/>
        </p:nvGrpSpPr>
        <p:grpSpPr>
          <a:xfrm>
            <a:off x="5326613" y="1731894"/>
            <a:ext cx="397295" cy="357816"/>
            <a:chOff x="2041013" y="3196425"/>
            <a:chExt cx="269700" cy="242900"/>
          </a:xfrm>
        </p:grpSpPr>
        <p:sp>
          <p:nvSpPr>
            <p:cNvPr id="1346" name="Google Shape;1346;p46"/>
            <p:cNvSpPr/>
            <p:nvPr/>
          </p:nvSpPr>
          <p:spPr>
            <a:xfrm>
              <a:off x="2041013" y="3196425"/>
              <a:ext cx="269700" cy="242900"/>
            </a:xfrm>
            <a:custGeom>
              <a:rect b="b" l="l" r="r" t="t"/>
              <a:pathLst>
                <a:path extrusionOk="0" h="9716" w="10788">
                  <a:moveTo>
                    <a:pt x="6502" y="8049"/>
                  </a:moveTo>
                  <a:cubicBezTo>
                    <a:pt x="6609" y="8466"/>
                    <a:pt x="6847" y="9025"/>
                    <a:pt x="7371" y="9406"/>
                  </a:cubicBezTo>
                  <a:lnTo>
                    <a:pt x="7371" y="9418"/>
                  </a:lnTo>
                  <a:lnTo>
                    <a:pt x="3442" y="9418"/>
                  </a:lnTo>
                  <a:lnTo>
                    <a:pt x="3442" y="9406"/>
                  </a:lnTo>
                  <a:cubicBezTo>
                    <a:pt x="3954" y="9025"/>
                    <a:pt x="4192" y="8489"/>
                    <a:pt x="4299" y="8049"/>
                  </a:cubicBezTo>
                  <a:close/>
                  <a:moveTo>
                    <a:pt x="930" y="0"/>
                  </a:moveTo>
                  <a:cubicBezTo>
                    <a:pt x="418" y="0"/>
                    <a:pt x="1" y="417"/>
                    <a:pt x="1" y="941"/>
                  </a:cubicBezTo>
                  <a:lnTo>
                    <a:pt x="1" y="7537"/>
                  </a:lnTo>
                  <a:cubicBezTo>
                    <a:pt x="1" y="7811"/>
                    <a:pt x="215" y="8037"/>
                    <a:pt x="501" y="8037"/>
                  </a:cubicBezTo>
                  <a:lnTo>
                    <a:pt x="3990" y="8037"/>
                  </a:lnTo>
                  <a:cubicBezTo>
                    <a:pt x="3882" y="8394"/>
                    <a:pt x="3668" y="8823"/>
                    <a:pt x="3251" y="9144"/>
                  </a:cubicBezTo>
                  <a:cubicBezTo>
                    <a:pt x="3132" y="9228"/>
                    <a:pt x="3097" y="9394"/>
                    <a:pt x="3168" y="9537"/>
                  </a:cubicBezTo>
                  <a:cubicBezTo>
                    <a:pt x="3228" y="9656"/>
                    <a:pt x="3347" y="9716"/>
                    <a:pt x="3466" y="9716"/>
                  </a:cubicBezTo>
                  <a:lnTo>
                    <a:pt x="7383" y="9716"/>
                  </a:lnTo>
                  <a:cubicBezTo>
                    <a:pt x="7514" y="9716"/>
                    <a:pt x="7633" y="9644"/>
                    <a:pt x="7680" y="9525"/>
                  </a:cubicBezTo>
                  <a:cubicBezTo>
                    <a:pt x="7740" y="9394"/>
                    <a:pt x="7692" y="9228"/>
                    <a:pt x="7573" y="9144"/>
                  </a:cubicBezTo>
                  <a:cubicBezTo>
                    <a:pt x="7157" y="8823"/>
                    <a:pt x="6942" y="8394"/>
                    <a:pt x="6847" y="8037"/>
                  </a:cubicBezTo>
                  <a:lnTo>
                    <a:pt x="8097" y="8037"/>
                  </a:lnTo>
                  <a:cubicBezTo>
                    <a:pt x="8169" y="8037"/>
                    <a:pt x="8240" y="7977"/>
                    <a:pt x="8240" y="7894"/>
                  </a:cubicBezTo>
                  <a:cubicBezTo>
                    <a:pt x="8240" y="7799"/>
                    <a:pt x="8181" y="7739"/>
                    <a:pt x="8097" y="7739"/>
                  </a:cubicBezTo>
                  <a:lnTo>
                    <a:pt x="525" y="7739"/>
                  </a:lnTo>
                  <a:cubicBezTo>
                    <a:pt x="418" y="7739"/>
                    <a:pt x="346" y="7656"/>
                    <a:pt x="346" y="7561"/>
                  </a:cubicBezTo>
                  <a:lnTo>
                    <a:pt x="346" y="6608"/>
                  </a:lnTo>
                  <a:lnTo>
                    <a:pt x="10478" y="6608"/>
                  </a:lnTo>
                  <a:lnTo>
                    <a:pt x="10478" y="7680"/>
                  </a:lnTo>
                  <a:cubicBezTo>
                    <a:pt x="10478" y="7715"/>
                    <a:pt x="10443" y="7739"/>
                    <a:pt x="10419" y="7739"/>
                  </a:cubicBezTo>
                  <a:lnTo>
                    <a:pt x="8716" y="7739"/>
                  </a:lnTo>
                  <a:cubicBezTo>
                    <a:pt x="8704" y="7739"/>
                    <a:pt x="8692" y="7739"/>
                    <a:pt x="8681" y="7751"/>
                  </a:cubicBezTo>
                  <a:cubicBezTo>
                    <a:pt x="8538" y="7894"/>
                    <a:pt x="8633" y="8049"/>
                    <a:pt x="8764" y="8049"/>
                  </a:cubicBezTo>
                  <a:lnTo>
                    <a:pt x="10621" y="8049"/>
                  </a:lnTo>
                  <a:cubicBezTo>
                    <a:pt x="10717" y="8049"/>
                    <a:pt x="10788" y="7977"/>
                    <a:pt x="10788" y="7894"/>
                  </a:cubicBezTo>
                  <a:lnTo>
                    <a:pt x="10788" y="3155"/>
                  </a:lnTo>
                  <a:cubicBezTo>
                    <a:pt x="10788" y="3144"/>
                    <a:pt x="10788" y="3132"/>
                    <a:pt x="10776" y="3108"/>
                  </a:cubicBezTo>
                  <a:cubicBezTo>
                    <a:pt x="10732" y="3064"/>
                    <a:pt x="10684" y="3045"/>
                    <a:pt x="10639" y="3045"/>
                  </a:cubicBezTo>
                  <a:cubicBezTo>
                    <a:pt x="10552" y="3045"/>
                    <a:pt x="10478" y="3116"/>
                    <a:pt x="10478" y="3203"/>
                  </a:cubicBezTo>
                  <a:lnTo>
                    <a:pt x="10478" y="6287"/>
                  </a:lnTo>
                  <a:lnTo>
                    <a:pt x="346" y="6287"/>
                  </a:lnTo>
                  <a:lnTo>
                    <a:pt x="346" y="929"/>
                  </a:lnTo>
                  <a:cubicBezTo>
                    <a:pt x="346" y="584"/>
                    <a:pt x="620" y="310"/>
                    <a:pt x="953" y="310"/>
                  </a:cubicBezTo>
                  <a:lnTo>
                    <a:pt x="9847" y="310"/>
                  </a:lnTo>
                  <a:cubicBezTo>
                    <a:pt x="10193" y="310"/>
                    <a:pt x="10467" y="596"/>
                    <a:pt x="10467" y="929"/>
                  </a:cubicBezTo>
                  <a:lnTo>
                    <a:pt x="10467" y="2548"/>
                  </a:lnTo>
                  <a:cubicBezTo>
                    <a:pt x="10467" y="2659"/>
                    <a:pt x="10528" y="2728"/>
                    <a:pt x="10622" y="2728"/>
                  </a:cubicBezTo>
                  <a:cubicBezTo>
                    <a:pt x="10630" y="2728"/>
                    <a:pt x="10637" y="2728"/>
                    <a:pt x="10645" y="2727"/>
                  </a:cubicBezTo>
                  <a:cubicBezTo>
                    <a:pt x="10717" y="2715"/>
                    <a:pt x="10776" y="2655"/>
                    <a:pt x="10776" y="2560"/>
                  </a:cubicBezTo>
                  <a:lnTo>
                    <a:pt x="10776" y="941"/>
                  </a:lnTo>
                  <a:cubicBezTo>
                    <a:pt x="10776" y="417"/>
                    <a:pt x="10359" y="0"/>
                    <a:pt x="9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6"/>
            <p:cNvSpPr/>
            <p:nvPr/>
          </p:nvSpPr>
          <p:spPr>
            <a:xfrm>
              <a:off x="2166175" y="3308188"/>
              <a:ext cx="19375" cy="19375"/>
            </a:xfrm>
            <a:custGeom>
              <a:rect b="b" l="l" r="r" t="t"/>
              <a:pathLst>
                <a:path extrusionOk="0" h="775" w="775">
                  <a:moveTo>
                    <a:pt x="393" y="310"/>
                  </a:moveTo>
                  <a:cubicBezTo>
                    <a:pt x="429" y="310"/>
                    <a:pt x="465" y="346"/>
                    <a:pt x="465" y="394"/>
                  </a:cubicBezTo>
                  <a:cubicBezTo>
                    <a:pt x="465" y="429"/>
                    <a:pt x="417" y="465"/>
                    <a:pt x="393" y="465"/>
                  </a:cubicBezTo>
                  <a:cubicBezTo>
                    <a:pt x="346" y="465"/>
                    <a:pt x="310" y="429"/>
                    <a:pt x="310" y="394"/>
                  </a:cubicBezTo>
                  <a:cubicBezTo>
                    <a:pt x="310" y="346"/>
                    <a:pt x="346" y="310"/>
                    <a:pt x="393" y="310"/>
                  </a:cubicBezTo>
                  <a:close/>
                  <a:moveTo>
                    <a:pt x="393" y="1"/>
                  </a:moveTo>
                  <a:cubicBezTo>
                    <a:pt x="167" y="1"/>
                    <a:pt x="0" y="179"/>
                    <a:pt x="0" y="394"/>
                  </a:cubicBezTo>
                  <a:cubicBezTo>
                    <a:pt x="0" y="608"/>
                    <a:pt x="179" y="775"/>
                    <a:pt x="393" y="775"/>
                  </a:cubicBezTo>
                  <a:cubicBezTo>
                    <a:pt x="608" y="775"/>
                    <a:pt x="774" y="596"/>
                    <a:pt x="774" y="394"/>
                  </a:cubicBezTo>
                  <a:cubicBezTo>
                    <a:pt x="774" y="179"/>
                    <a:pt x="596" y="1"/>
                    <a:pt x="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6"/>
            <p:cNvSpPr/>
            <p:nvPr/>
          </p:nvSpPr>
          <p:spPr>
            <a:xfrm>
              <a:off x="2125850" y="3276938"/>
              <a:ext cx="100025" cy="81875"/>
            </a:xfrm>
            <a:custGeom>
              <a:rect b="b" l="l" r="r" t="t"/>
              <a:pathLst>
                <a:path extrusionOk="0" h="3275" w="4001">
                  <a:moveTo>
                    <a:pt x="334" y="0"/>
                  </a:moveTo>
                  <a:cubicBezTo>
                    <a:pt x="143" y="0"/>
                    <a:pt x="0" y="143"/>
                    <a:pt x="0" y="334"/>
                  </a:cubicBezTo>
                  <a:lnTo>
                    <a:pt x="0" y="3108"/>
                  </a:lnTo>
                  <a:cubicBezTo>
                    <a:pt x="0" y="3191"/>
                    <a:pt x="72" y="3275"/>
                    <a:pt x="155" y="3275"/>
                  </a:cubicBezTo>
                  <a:lnTo>
                    <a:pt x="1048" y="3275"/>
                  </a:lnTo>
                  <a:cubicBezTo>
                    <a:pt x="1072" y="3275"/>
                    <a:pt x="1096" y="3251"/>
                    <a:pt x="1107" y="3239"/>
                  </a:cubicBezTo>
                  <a:cubicBezTo>
                    <a:pt x="1227" y="3108"/>
                    <a:pt x="1143" y="2941"/>
                    <a:pt x="1012" y="2941"/>
                  </a:cubicBezTo>
                  <a:lnTo>
                    <a:pt x="334" y="2941"/>
                  </a:lnTo>
                  <a:cubicBezTo>
                    <a:pt x="322" y="2941"/>
                    <a:pt x="310" y="2929"/>
                    <a:pt x="310" y="2905"/>
                  </a:cubicBezTo>
                  <a:lnTo>
                    <a:pt x="310" y="322"/>
                  </a:lnTo>
                  <a:cubicBezTo>
                    <a:pt x="310" y="310"/>
                    <a:pt x="322" y="286"/>
                    <a:pt x="334" y="286"/>
                  </a:cubicBezTo>
                  <a:lnTo>
                    <a:pt x="3655" y="286"/>
                  </a:lnTo>
                  <a:cubicBezTo>
                    <a:pt x="3679" y="286"/>
                    <a:pt x="3691" y="310"/>
                    <a:pt x="3691" y="322"/>
                  </a:cubicBezTo>
                  <a:lnTo>
                    <a:pt x="3691" y="2905"/>
                  </a:lnTo>
                  <a:cubicBezTo>
                    <a:pt x="3691" y="2929"/>
                    <a:pt x="3667" y="2941"/>
                    <a:pt x="3655" y="2941"/>
                  </a:cubicBezTo>
                  <a:lnTo>
                    <a:pt x="1631" y="2941"/>
                  </a:lnTo>
                  <a:cubicBezTo>
                    <a:pt x="1548" y="2941"/>
                    <a:pt x="1465" y="3013"/>
                    <a:pt x="1465" y="3120"/>
                  </a:cubicBezTo>
                  <a:cubicBezTo>
                    <a:pt x="1488" y="3191"/>
                    <a:pt x="1548" y="3251"/>
                    <a:pt x="1631" y="3251"/>
                  </a:cubicBezTo>
                  <a:lnTo>
                    <a:pt x="3655" y="3251"/>
                  </a:lnTo>
                  <a:cubicBezTo>
                    <a:pt x="3858" y="3251"/>
                    <a:pt x="4001" y="3108"/>
                    <a:pt x="4001" y="2917"/>
                  </a:cubicBezTo>
                  <a:lnTo>
                    <a:pt x="4001" y="322"/>
                  </a:lnTo>
                  <a:cubicBezTo>
                    <a:pt x="4001" y="143"/>
                    <a:pt x="3834" y="0"/>
                    <a:pt x="3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2155313" y="3297763"/>
              <a:ext cx="41100" cy="40225"/>
            </a:xfrm>
            <a:custGeom>
              <a:rect b="b" l="l" r="r" t="t"/>
              <a:pathLst>
                <a:path extrusionOk="0" h="1609" w="1644">
                  <a:moveTo>
                    <a:pt x="239" y="1"/>
                  </a:moveTo>
                  <a:cubicBezTo>
                    <a:pt x="168" y="1"/>
                    <a:pt x="96" y="60"/>
                    <a:pt x="84" y="132"/>
                  </a:cubicBezTo>
                  <a:cubicBezTo>
                    <a:pt x="60" y="215"/>
                    <a:pt x="132" y="310"/>
                    <a:pt x="239" y="310"/>
                  </a:cubicBezTo>
                  <a:lnTo>
                    <a:pt x="1096" y="310"/>
                  </a:lnTo>
                  <a:lnTo>
                    <a:pt x="60" y="1334"/>
                  </a:lnTo>
                  <a:cubicBezTo>
                    <a:pt x="1" y="1394"/>
                    <a:pt x="1" y="1489"/>
                    <a:pt x="49" y="1548"/>
                  </a:cubicBezTo>
                  <a:cubicBezTo>
                    <a:pt x="84" y="1584"/>
                    <a:pt x="120" y="1608"/>
                    <a:pt x="179" y="1608"/>
                  </a:cubicBezTo>
                  <a:cubicBezTo>
                    <a:pt x="227" y="1608"/>
                    <a:pt x="251" y="1584"/>
                    <a:pt x="287" y="1560"/>
                  </a:cubicBezTo>
                  <a:lnTo>
                    <a:pt x="1322" y="513"/>
                  </a:lnTo>
                  <a:lnTo>
                    <a:pt x="1322" y="1394"/>
                  </a:lnTo>
                  <a:cubicBezTo>
                    <a:pt x="1322" y="1465"/>
                    <a:pt x="1382" y="1548"/>
                    <a:pt x="1465" y="1560"/>
                  </a:cubicBezTo>
                  <a:cubicBezTo>
                    <a:pt x="1471" y="1561"/>
                    <a:pt x="1478" y="1562"/>
                    <a:pt x="1484" y="1562"/>
                  </a:cubicBezTo>
                  <a:cubicBezTo>
                    <a:pt x="1562" y="1562"/>
                    <a:pt x="1644" y="1493"/>
                    <a:pt x="1644" y="1394"/>
                  </a:cubicBezTo>
                  <a:lnTo>
                    <a:pt x="1644" y="144"/>
                  </a:lnTo>
                  <a:cubicBezTo>
                    <a:pt x="1644" y="72"/>
                    <a:pt x="1573"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a:off x="2156050" y="3300163"/>
              <a:ext cx="39625" cy="35425"/>
            </a:xfrm>
            <a:custGeom>
              <a:rect b="b" l="l" r="r" t="t"/>
              <a:pathLst>
                <a:path extrusionOk="0" h="1417" w="1585">
                  <a:moveTo>
                    <a:pt x="1406" y="0"/>
                  </a:moveTo>
                  <a:cubicBezTo>
                    <a:pt x="1310" y="12"/>
                    <a:pt x="1251" y="83"/>
                    <a:pt x="1251" y="167"/>
                  </a:cubicBezTo>
                  <a:lnTo>
                    <a:pt x="1251" y="1095"/>
                  </a:lnTo>
                  <a:lnTo>
                    <a:pt x="179" y="1095"/>
                  </a:lnTo>
                  <a:cubicBezTo>
                    <a:pt x="108" y="1095"/>
                    <a:pt x="36" y="1155"/>
                    <a:pt x="25" y="1238"/>
                  </a:cubicBezTo>
                  <a:cubicBezTo>
                    <a:pt x="1" y="1322"/>
                    <a:pt x="72" y="1417"/>
                    <a:pt x="179" y="1417"/>
                  </a:cubicBezTo>
                  <a:lnTo>
                    <a:pt x="1418" y="1417"/>
                  </a:lnTo>
                  <a:cubicBezTo>
                    <a:pt x="1513" y="1417"/>
                    <a:pt x="1584" y="1334"/>
                    <a:pt x="1584" y="1250"/>
                  </a:cubicBezTo>
                  <a:lnTo>
                    <a:pt x="1584" y="167"/>
                  </a:lnTo>
                  <a:cubicBezTo>
                    <a:pt x="1584" y="72"/>
                    <a:pt x="1513" y="0"/>
                    <a:pt x="1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p:nvPr/>
          </p:nvSpPr>
          <p:spPr>
            <a:xfrm>
              <a:off x="2156200" y="3299988"/>
              <a:ext cx="39325" cy="35775"/>
            </a:xfrm>
            <a:custGeom>
              <a:rect b="b" l="l" r="r" t="t"/>
              <a:pathLst>
                <a:path extrusionOk="0" h="1431" w="1573">
                  <a:moveTo>
                    <a:pt x="167" y="0"/>
                  </a:moveTo>
                  <a:cubicBezTo>
                    <a:pt x="72" y="0"/>
                    <a:pt x="1" y="72"/>
                    <a:pt x="1" y="167"/>
                  </a:cubicBezTo>
                  <a:lnTo>
                    <a:pt x="1" y="1262"/>
                  </a:lnTo>
                  <a:cubicBezTo>
                    <a:pt x="1" y="1346"/>
                    <a:pt x="60" y="1417"/>
                    <a:pt x="131" y="1429"/>
                  </a:cubicBezTo>
                  <a:cubicBezTo>
                    <a:pt x="138" y="1430"/>
                    <a:pt x="145" y="1430"/>
                    <a:pt x="152" y="1430"/>
                  </a:cubicBezTo>
                  <a:cubicBezTo>
                    <a:pt x="238" y="1430"/>
                    <a:pt x="310" y="1362"/>
                    <a:pt x="310" y="1262"/>
                  </a:cubicBezTo>
                  <a:lnTo>
                    <a:pt x="310" y="334"/>
                  </a:lnTo>
                  <a:lnTo>
                    <a:pt x="1382" y="334"/>
                  </a:lnTo>
                  <a:cubicBezTo>
                    <a:pt x="1465" y="334"/>
                    <a:pt x="1536" y="274"/>
                    <a:pt x="1548" y="191"/>
                  </a:cubicBezTo>
                  <a:cubicBezTo>
                    <a:pt x="1572" y="72"/>
                    <a:pt x="1489" y="0"/>
                    <a:pt x="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a:off x="2171825" y="3313350"/>
              <a:ext cx="8075" cy="9050"/>
            </a:xfrm>
            <a:custGeom>
              <a:rect b="b" l="l" r="r" t="t"/>
              <a:pathLst>
                <a:path extrusionOk="0" h="362" w="323">
                  <a:moveTo>
                    <a:pt x="144" y="1"/>
                  </a:moveTo>
                  <a:cubicBezTo>
                    <a:pt x="72" y="24"/>
                    <a:pt x="1" y="96"/>
                    <a:pt x="1" y="179"/>
                  </a:cubicBezTo>
                  <a:lnTo>
                    <a:pt x="1" y="203"/>
                  </a:lnTo>
                  <a:cubicBezTo>
                    <a:pt x="1" y="274"/>
                    <a:pt x="60" y="346"/>
                    <a:pt x="144" y="358"/>
                  </a:cubicBezTo>
                  <a:cubicBezTo>
                    <a:pt x="153" y="361"/>
                    <a:pt x="163" y="362"/>
                    <a:pt x="173" y="362"/>
                  </a:cubicBezTo>
                  <a:cubicBezTo>
                    <a:pt x="248" y="362"/>
                    <a:pt x="322" y="287"/>
                    <a:pt x="322" y="203"/>
                  </a:cubicBezTo>
                  <a:lnTo>
                    <a:pt x="322" y="167"/>
                  </a:lnTo>
                  <a:cubicBezTo>
                    <a:pt x="322" y="84"/>
                    <a:pt x="239" y="1"/>
                    <a:pt x="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a:off x="2171975" y="3313350"/>
              <a:ext cx="7775" cy="9050"/>
            </a:xfrm>
            <a:custGeom>
              <a:rect b="b" l="l" r="r" t="t"/>
              <a:pathLst>
                <a:path extrusionOk="0" h="362" w="311">
                  <a:moveTo>
                    <a:pt x="132" y="1"/>
                  </a:moveTo>
                  <a:cubicBezTo>
                    <a:pt x="60" y="24"/>
                    <a:pt x="1" y="96"/>
                    <a:pt x="1" y="179"/>
                  </a:cubicBezTo>
                  <a:lnTo>
                    <a:pt x="1" y="203"/>
                  </a:lnTo>
                  <a:cubicBezTo>
                    <a:pt x="1" y="274"/>
                    <a:pt x="60" y="346"/>
                    <a:pt x="132" y="358"/>
                  </a:cubicBezTo>
                  <a:cubicBezTo>
                    <a:pt x="143" y="361"/>
                    <a:pt x="154" y="362"/>
                    <a:pt x="165"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a:off x="2162150" y="3313988"/>
              <a:ext cx="27425" cy="7775"/>
            </a:xfrm>
            <a:custGeom>
              <a:rect b="b" l="l" r="r" t="t"/>
              <a:pathLst>
                <a:path extrusionOk="0" h="311" w="1097">
                  <a:moveTo>
                    <a:pt x="179" y="1"/>
                  </a:moveTo>
                  <a:cubicBezTo>
                    <a:pt x="108" y="1"/>
                    <a:pt x="37" y="60"/>
                    <a:pt x="13" y="132"/>
                  </a:cubicBezTo>
                  <a:cubicBezTo>
                    <a:pt x="1" y="227"/>
                    <a:pt x="72" y="310"/>
                    <a:pt x="179" y="310"/>
                  </a:cubicBezTo>
                  <a:lnTo>
                    <a:pt x="930" y="310"/>
                  </a:lnTo>
                  <a:cubicBezTo>
                    <a:pt x="1001" y="310"/>
                    <a:pt x="1072" y="251"/>
                    <a:pt x="1096" y="179"/>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a:off x="2162150" y="3313988"/>
              <a:ext cx="27425" cy="7775"/>
            </a:xfrm>
            <a:custGeom>
              <a:rect b="b" l="l" r="r" t="t"/>
              <a:pathLst>
                <a:path extrusionOk="0" h="311" w="1097">
                  <a:moveTo>
                    <a:pt x="179" y="1"/>
                  </a:moveTo>
                  <a:cubicBezTo>
                    <a:pt x="108" y="1"/>
                    <a:pt x="37" y="60"/>
                    <a:pt x="13" y="132"/>
                  </a:cubicBezTo>
                  <a:cubicBezTo>
                    <a:pt x="1" y="215"/>
                    <a:pt x="72" y="311"/>
                    <a:pt x="179" y="311"/>
                  </a:cubicBezTo>
                  <a:lnTo>
                    <a:pt x="930" y="311"/>
                  </a:lnTo>
                  <a:cubicBezTo>
                    <a:pt x="1001" y="311"/>
                    <a:pt x="1072" y="251"/>
                    <a:pt x="1096" y="180"/>
                  </a:cubicBezTo>
                  <a:cubicBezTo>
                    <a:pt x="1096" y="84"/>
                    <a:pt x="1013" y="1"/>
                    <a:pt x="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a:off x="2162150" y="3314000"/>
              <a:ext cx="27425" cy="7750"/>
            </a:xfrm>
            <a:custGeom>
              <a:rect b="b" l="l" r="r" t="t"/>
              <a:pathLst>
                <a:path extrusionOk="0" h="310" w="1097">
                  <a:moveTo>
                    <a:pt x="179" y="0"/>
                  </a:moveTo>
                  <a:cubicBezTo>
                    <a:pt x="108" y="0"/>
                    <a:pt x="37" y="60"/>
                    <a:pt x="13" y="131"/>
                  </a:cubicBezTo>
                  <a:cubicBezTo>
                    <a:pt x="1" y="226"/>
                    <a:pt x="72" y="310"/>
                    <a:pt x="179" y="310"/>
                  </a:cubicBezTo>
                  <a:lnTo>
                    <a:pt x="930" y="310"/>
                  </a:lnTo>
                  <a:cubicBezTo>
                    <a:pt x="1001" y="310"/>
                    <a:pt x="1072" y="250"/>
                    <a:pt x="1096" y="179"/>
                  </a:cubicBezTo>
                  <a:cubicBezTo>
                    <a:pt x="1096" y="72"/>
                    <a:pt x="1013" y="0"/>
                    <a:pt x="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1" y="361"/>
                    <a:pt x="151" y="362"/>
                    <a:pt x="161"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a:off x="2171975" y="3313338"/>
              <a:ext cx="7775" cy="9075"/>
            </a:xfrm>
            <a:custGeom>
              <a:rect b="b" l="l" r="r" t="t"/>
              <a:pathLst>
                <a:path extrusionOk="0" h="363" w="311">
                  <a:moveTo>
                    <a:pt x="132" y="1"/>
                  </a:moveTo>
                  <a:cubicBezTo>
                    <a:pt x="60" y="36"/>
                    <a:pt x="1" y="108"/>
                    <a:pt x="1" y="179"/>
                  </a:cubicBezTo>
                  <a:lnTo>
                    <a:pt x="1" y="203"/>
                  </a:lnTo>
                  <a:cubicBezTo>
                    <a:pt x="1" y="275"/>
                    <a:pt x="60" y="346"/>
                    <a:pt x="132" y="358"/>
                  </a:cubicBezTo>
                  <a:cubicBezTo>
                    <a:pt x="143" y="361"/>
                    <a:pt x="154" y="362"/>
                    <a:pt x="164"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a:off x="2162000" y="3313988"/>
              <a:ext cx="27725" cy="7775"/>
            </a:xfrm>
            <a:custGeom>
              <a:rect b="b" l="l" r="r" t="t"/>
              <a:pathLst>
                <a:path extrusionOk="0" h="311" w="1109">
                  <a:moveTo>
                    <a:pt x="179" y="1"/>
                  </a:moveTo>
                  <a:cubicBezTo>
                    <a:pt x="108" y="1"/>
                    <a:pt x="36" y="60"/>
                    <a:pt x="13" y="132"/>
                  </a:cubicBezTo>
                  <a:cubicBezTo>
                    <a:pt x="1" y="227"/>
                    <a:pt x="72" y="310"/>
                    <a:pt x="179" y="310"/>
                  </a:cubicBezTo>
                  <a:lnTo>
                    <a:pt x="929" y="310"/>
                  </a:lnTo>
                  <a:cubicBezTo>
                    <a:pt x="1001" y="310"/>
                    <a:pt x="1072" y="251"/>
                    <a:pt x="1084" y="179"/>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a:off x="2162000" y="3313988"/>
              <a:ext cx="27725" cy="7775"/>
            </a:xfrm>
            <a:custGeom>
              <a:rect b="b" l="l" r="r" t="t"/>
              <a:pathLst>
                <a:path extrusionOk="0" h="311" w="1109">
                  <a:moveTo>
                    <a:pt x="179" y="1"/>
                  </a:moveTo>
                  <a:cubicBezTo>
                    <a:pt x="108" y="1"/>
                    <a:pt x="36" y="61"/>
                    <a:pt x="13" y="132"/>
                  </a:cubicBezTo>
                  <a:cubicBezTo>
                    <a:pt x="1" y="227"/>
                    <a:pt x="72" y="311"/>
                    <a:pt x="179" y="311"/>
                  </a:cubicBezTo>
                  <a:lnTo>
                    <a:pt x="929" y="311"/>
                  </a:lnTo>
                  <a:cubicBezTo>
                    <a:pt x="1001" y="311"/>
                    <a:pt x="1072" y="251"/>
                    <a:pt x="1084" y="180"/>
                  </a:cubicBezTo>
                  <a:cubicBezTo>
                    <a:pt x="1108" y="72"/>
                    <a:pt x="1025"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6"/>
            <p:cNvSpPr/>
            <p:nvPr/>
          </p:nvSpPr>
          <p:spPr>
            <a:xfrm>
              <a:off x="2162000" y="3314000"/>
              <a:ext cx="27725" cy="7750"/>
            </a:xfrm>
            <a:custGeom>
              <a:rect b="b" l="l" r="r" t="t"/>
              <a:pathLst>
                <a:path extrusionOk="0" h="310" w="1109">
                  <a:moveTo>
                    <a:pt x="179" y="0"/>
                  </a:moveTo>
                  <a:cubicBezTo>
                    <a:pt x="108" y="0"/>
                    <a:pt x="36" y="60"/>
                    <a:pt x="13" y="131"/>
                  </a:cubicBezTo>
                  <a:cubicBezTo>
                    <a:pt x="1" y="226"/>
                    <a:pt x="72" y="310"/>
                    <a:pt x="179" y="310"/>
                  </a:cubicBezTo>
                  <a:lnTo>
                    <a:pt x="929" y="310"/>
                  </a:lnTo>
                  <a:cubicBezTo>
                    <a:pt x="1001" y="310"/>
                    <a:pt x="1072" y="250"/>
                    <a:pt x="1084" y="179"/>
                  </a:cubicBezTo>
                  <a:cubicBezTo>
                    <a:pt x="1108" y="72"/>
                    <a:pt x="1025"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46"/>
          <p:cNvGrpSpPr/>
          <p:nvPr/>
        </p:nvGrpSpPr>
        <p:grpSpPr>
          <a:xfrm>
            <a:off x="3420007" y="1725060"/>
            <a:ext cx="397295" cy="371626"/>
            <a:chOff x="2561613" y="3196725"/>
            <a:chExt cx="272400" cy="254800"/>
          </a:xfrm>
        </p:grpSpPr>
        <p:sp>
          <p:nvSpPr>
            <p:cNvPr id="1363" name="Google Shape;1363;p46"/>
            <p:cNvSpPr/>
            <p:nvPr/>
          </p:nvSpPr>
          <p:spPr>
            <a:xfrm>
              <a:off x="2561613" y="3196725"/>
              <a:ext cx="244700" cy="211950"/>
            </a:xfrm>
            <a:custGeom>
              <a:rect b="b" l="l" r="r" t="t"/>
              <a:pathLst>
                <a:path extrusionOk="0" h="8478" w="9788">
                  <a:moveTo>
                    <a:pt x="9252" y="322"/>
                  </a:moveTo>
                  <a:cubicBezTo>
                    <a:pt x="9371" y="322"/>
                    <a:pt x="9478" y="417"/>
                    <a:pt x="9478" y="536"/>
                  </a:cubicBezTo>
                  <a:lnTo>
                    <a:pt x="9478" y="1429"/>
                  </a:lnTo>
                  <a:lnTo>
                    <a:pt x="311" y="1429"/>
                  </a:lnTo>
                  <a:lnTo>
                    <a:pt x="311" y="536"/>
                  </a:lnTo>
                  <a:cubicBezTo>
                    <a:pt x="311" y="417"/>
                    <a:pt x="418" y="322"/>
                    <a:pt x="537" y="322"/>
                  </a:cubicBezTo>
                  <a:close/>
                  <a:moveTo>
                    <a:pt x="537" y="0"/>
                  </a:moveTo>
                  <a:cubicBezTo>
                    <a:pt x="239" y="0"/>
                    <a:pt x="1" y="238"/>
                    <a:pt x="1" y="536"/>
                  </a:cubicBezTo>
                  <a:lnTo>
                    <a:pt x="1" y="8311"/>
                  </a:lnTo>
                  <a:cubicBezTo>
                    <a:pt x="1" y="8394"/>
                    <a:pt x="72" y="8477"/>
                    <a:pt x="156" y="8477"/>
                  </a:cubicBezTo>
                  <a:lnTo>
                    <a:pt x="1739" y="8477"/>
                  </a:lnTo>
                  <a:cubicBezTo>
                    <a:pt x="1763" y="8477"/>
                    <a:pt x="1787" y="8454"/>
                    <a:pt x="1799" y="8442"/>
                  </a:cubicBezTo>
                  <a:cubicBezTo>
                    <a:pt x="1918" y="8311"/>
                    <a:pt x="1823" y="8156"/>
                    <a:pt x="1692" y="8156"/>
                  </a:cubicBezTo>
                  <a:lnTo>
                    <a:pt x="322" y="8156"/>
                  </a:lnTo>
                  <a:cubicBezTo>
                    <a:pt x="311" y="8156"/>
                    <a:pt x="311" y="8156"/>
                    <a:pt x="311" y="8144"/>
                  </a:cubicBezTo>
                  <a:lnTo>
                    <a:pt x="311" y="1750"/>
                  </a:lnTo>
                  <a:lnTo>
                    <a:pt x="9478" y="1750"/>
                  </a:lnTo>
                  <a:lnTo>
                    <a:pt x="9478" y="2465"/>
                  </a:lnTo>
                  <a:cubicBezTo>
                    <a:pt x="9478" y="2536"/>
                    <a:pt x="9538" y="2608"/>
                    <a:pt x="9609" y="2620"/>
                  </a:cubicBezTo>
                  <a:cubicBezTo>
                    <a:pt x="9620" y="2622"/>
                    <a:pt x="9631" y="2624"/>
                    <a:pt x="9642" y="2624"/>
                  </a:cubicBezTo>
                  <a:cubicBezTo>
                    <a:pt x="9723" y="2624"/>
                    <a:pt x="9788" y="2549"/>
                    <a:pt x="9788" y="2465"/>
                  </a:cubicBezTo>
                  <a:lnTo>
                    <a:pt x="9788" y="536"/>
                  </a:lnTo>
                  <a:cubicBezTo>
                    <a:pt x="9788" y="238"/>
                    <a:pt x="9550" y="0"/>
                    <a:pt x="9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a:off x="2592588" y="3215175"/>
              <a:ext cx="136350" cy="7750"/>
            </a:xfrm>
            <a:custGeom>
              <a:rect b="b" l="l" r="r" t="t"/>
              <a:pathLst>
                <a:path extrusionOk="0" h="310" w="5454">
                  <a:moveTo>
                    <a:pt x="191" y="0"/>
                  </a:moveTo>
                  <a:cubicBezTo>
                    <a:pt x="107" y="0"/>
                    <a:pt x="36" y="60"/>
                    <a:pt x="24" y="131"/>
                  </a:cubicBezTo>
                  <a:cubicBezTo>
                    <a:pt x="0" y="215"/>
                    <a:pt x="84" y="310"/>
                    <a:pt x="191" y="310"/>
                  </a:cubicBezTo>
                  <a:lnTo>
                    <a:pt x="5287" y="310"/>
                  </a:lnTo>
                  <a:cubicBezTo>
                    <a:pt x="5370" y="310"/>
                    <a:pt x="5441" y="250"/>
                    <a:pt x="5453" y="179"/>
                  </a:cubicBezTo>
                  <a:cubicBezTo>
                    <a:pt x="5453" y="84"/>
                    <a:pt x="5382" y="0"/>
                    <a:pt x="5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a:off x="2738138" y="3213975"/>
              <a:ext cx="7750" cy="9000"/>
            </a:xfrm>
            <a:custGeom>
              <a:rect b="b" l="l" r="r" t="t"/>
              <a:pathLst>
                <a:path extrusionOk="0" h="360" w="310">
                  <a:moveTo>
                    <a:pt x="131" y="1"/>
                  </a:moveTo>
                  <a:cubicBezTo>
                    <a:pt x="60" y="25"/>
                    <a:pt x="0" y="108"/>
                    <a:pt x="0" y="179"/>
                  </a:cubicBez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a:off x="2752413" y="3213975"/>
              <a:ext cx="7775" cy="9000"/>
            </a:xfrm>
            <a:custGeom>
              <a:rect b="b" l="l" r="r" t="t"/>
              <a:pathLst>
                <a:path extrusionOk="0" h="360" w="311">
                  <a:moveTo>
                    <a:pt x="132" y="1"/>
                  </a:moveTo>
                  <a:cubicBezTo>
                    <a:pt x="60" y="25"/>
                    <a:pt x="1" y="108"/>
                    <a:pt x="1" y="179"/>
                  </a:cubicBezTo>
                  <a:cubicBezTo>
                    <a:pt x="1" y="263"/>
                    <a:pt x="60" y="346"/>
                    <a:pt x="132" y="358"/>
                  </a:cubicBezTo>
                  <a:cubicBezTo>
                    <a:pt x="139" y="359"/>
                    <a:pt x="146" y="359"/>
                    <a:pt x="152" y="359"/>
                  </a:cubicBezTo>
                  <a:cubicBezTo>
                    <a:pt x="239" y="359"/>
                    <a:pt x="310" y="291"/>
                    <a:pt x="310" y="191"/>
                  </a:cubicBezTo>
                  <a:lnTo>
                    <a:pt x="310" y="167"/>
                  </a:lnTo>
                  <a:cubicBezTo>
                    <a:pt x="310" y="72"/>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a:off x="2767013" y="3213975"/>
              <a:ext cx="7750" cy="9000"/>
            </a:xfrm>
            <a:custGeom>
              <a:rect b="b" l="l" r="r" t="t"/>
              <a:pathLst>
                <a:path extrusionOk="0" h="360" w="310">
                  <a:moveTo>
                    <a:pt x="131" y="1"/>
                  </a:moveTo>
                  <a:cubicBezTo>
                    <a:pt x="60" y="25"/>
                    <a:pt x="0" y="108"/>
                    <a:pt x="0" y="179"/>
                  </a:cubicBezTo>
                  <a:cubicBezTo>
                    <a:pt x="0" y="263"/>
                    <a:pt x="60" y="346"/>
                    <a:pt x="131" y="358"/>
                  </a:cubicBezTo>
                  <a:cubicBezTo>
                    <a:pt x="137" y="359"/>
                    <a:pt x="143" y="359"/>
                    <a:pt x="150" y="359"/>
                  </a:cubicBezTo>
                  <a:cubicBezTo>
                    <a:pt x="228" y="359"/>
                    <a:pt x="310" y="291"/>
                    <a:pt x="310" y="191"/>
                  </a:cubicBezTo>
                  <a:lnTo>
                    <a:pt x="310" y="167"/>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a:off x="2616088" y="3270425"/>
              <a:ext cx="217925" cy="181100"/>
            </a:xfrm>
            <a:custGeom>
              <a:rect b="b" l="l" r="r" t="t"/>
              <a:pathLst>
                <a:path extrusionOk="0" h="7244" w="8717">
                  <a:moveTo>
                    <a:pt x="4945" y="301"/>
                  </a:moveTo>
                  <a:cubicBezTo>
                    <a:pt x="5571" y="301"/>
                    <a:pt x="6073" y="812"/>
                    <a:pt x="6073" y="1434"/>
                  </a:cubicBezTo>
                  <a:cubicBezTo>
                    <a:pt x="6061" y="1565"/>
                    <a:pt x="6049" y="1672"/>
                    <a:pt x="6013" y="1791"/>
                  </a:cubicBezTo>
                  <a:cubicBezTo>
                    <a:pt x="5926" y="1786"/>
                    <a:pt x="5839" y="1784"/>
                    <a:pt x="5752" y="1784"/>
                  </a:cubicBezTo>
                  <a:cubicBezTo>
                    <a:pt x="5601" y="1784"/>
                    <a:pt x="5450" y="1792"/>
                    <a:pt x="5299" y="1815"/>
                  </a:cubicBezTo>
                  <a:cubicBezTo>
                    <a:pt x="5216" y="1838"/>
                    <a:pt x="5120" y="1898"/>
                    <a:pt x="5085" y="1969"/>
                  </a:cubicBezTo>
                  <a:cubicBezTo>
                    <a:pt x="5037" y="2041"/>
                    <a:pt x="5001" y="2148"/>
                    <a:pt x="5037" y="2231"/>
                  </a:cubicBezTo>
                  <a:lnTo>
                    <a:pt x="5109" y="2565"/>
                  </a:lnTo>
                  <a:cubicBezTo>
                    <a:pt x="5055" y="2571"/>
                    <a:pt x="4998" y="2574"/>
                    <a:pt x="4943" y="2574"/>
                  </a:cubicBezTo>
                  <a:cubicBezTo>
                    <a:pt x="4888" y="2574"/>
                    <a:pt x="4835" y="2571"/>
                    <a:pt x="4787" y="2565"/>
                  </a:cubicBezTo>
                  <a:lnTo>
                    <a:pt x="4870" y="2231"/>
                  </a:lnTo>
                  <a:lnTo>
                    <a:pt x="4870" y="2136"/>
                  </a:lnTo>
                  <a:cubicBezTo>
                    <a:pt x="4870" y="2077"/>
                    <a:pt x="4859" y="2017"/>
                    <a:pt x="4823" y="1969"/>
                  </a:cubicBezTo>
                  <a:cubicBezTo>
                    <a:pt x="4787" y="1898"/>
                    <a:pt x="4692" y="1838"/>
                    <a:pt x="4609" y="1815"/>
                  </a:cubicBezTo>
                  <a:cubicBezTo>
                    <a:pt x="4453" y="1791"/>
                    <a:pt x="4288" y="1773"/>
                    <a:pt x="4126" y="1773"/>
                  </a:cubicBezTo>
                  <a:cubicBezTo>
                    <a:pt x="4039" y="1773"/>
                    <a:pt x="3953" y="1778"/>
                    <a:pt x="3870" y="1791"/>
                  </a:cubicBezTo>
                  <a:cubicBezTo>
                    <a:pt x="3847" y="1684"/>
                    <a:pt x="3835" y="1577"/>
                    <a:pt x="3811" y="1457"/>
                  </a:cubicBezTo>
                  <a:cubicBezTo>
                    <a:pt x="3799" y="850"/>
                    <a:pt x="4287" y="326"/>
                    <a:pt x="4882" y="303"/>
                  </a:cubicBezTo>
                  <a:cubicBezTo>
                    <a:pt x="4904" y="301"/>
                    <a:pt x="4925" y="301"/>
                    <a:pt x="4945" y="301"/>
                  </a:cubicBezTo>
                  <a:close/>
                  <a:moveTo>
                    <a:pt x="5192" y="2874"/>
                  </a:moveTo>
                  <a:lnTo>
                    <a:pt x="5478" y="4041"/>
                  </a:lnTo>
                  <a:cubicBezTo>
                    <a:pt x="5299" y="4113"/>
                    <a:pt x="5120" y="4136"/>
                    <a:pt x="4942" y="4136"/>
                  </a:cubicBezTo>
                  <a:cubicBezTo>
                    <a:pt x="4763" y="4136"/>
                    <a:pt x="4585" y="4113"/>
                    <a:pt x="4406" y="4041"/>
                  </a:cubicBezTo>
                  <a:lnTo>
                    <a:pt x="4704" y="2874"/>
                  </a:lnTo>
                  <a:cubicBezTo>
                    <a:pt x="4775" y="2886"/>
                    <a:pt x="4859" y="2886"/>
                    <a:pt x="4942" y="2886"/>
                  </a:cubicBezTo>
                  <a:cubicBezTo>
                    <a:pt x="5037" y="2886"/>
                    <a:pt x="5109" y="2886"/>
                    <a:pt x="5192" y="2874"/>
                  </a:cubicBezTo>
                  <a:close/>
                  <a:moveTo>
                    <a:pt x="5561" y="4351"/>
                  </a:moveTo>
                  <a:lnTo>
                    <a:pt x="5752" y="5136"/>
                  </a:lnTo>
                  <a:cubicBezTo>
                    <a:pt x="5513" y="5303"/>
                    <a:pt x="5228" y="5387"/>
                    <a:pt x="4942" y="5387"/>
                  </a:cubicBezTo>
                  <a:cubicBezTo>
                    <a:pt x="4668" y="5387"/>
                    <a:pt x="4382" y="5303"/>
                    <a:pt x="4144" y="5136"/>
                  </a:cubicBezTo>
                  <a:lnTo>
                    <a:pt x="4335" y="4351"/>
                  </a:lnTo>
                  <a:cubicBezTo>
                    <a:pt x="4525" y="4422"/>
                    <a:pt x="4739" y="4458"/>
                    <a:pt x="4942" y="4458"/>
                  </a:cubicBezTo>
                  <a:cubicBezTo>
                    <a:pt x="5156" y="4458"/>
                    <a:pt x="5359" y="4422"/>
                    <a:pt x="5561" y="4351"/>
                  </a:cubicBezTo>
                  <a:close/>
                  <a:moveTo>
                    <a:pt x="5823" y="5470"/>
                  </a:moveTo>
                  <a:lnTo>
                    <a:pt x="5918" y="5827"/>
                  </a:lnTo>
                  <a:cubicBezTo>
                    <a:pt x="5632" y="6160"/>
                    <a:pt x="5287" y="6339"/>
                    <a:pt x="4930" y="6339"/>
                  </a:cubicBezTo>
                  <a:cubicBezTo>
                    <a:pt x="4573" y="6339"/>
                    <a:pt x="4228" y="6160"/>
                    <a:pt x="3954" y="5827"/>
                  </a:cubicBezTo>
                  <a:lnTo>
                    <a:pt x="4037" y="5470"/>
                  </a:lnTo>
                  <a:cubicBezTo>
                    <a:pt x="4311" y="5625"/>
                    <a:pt x="4620" y="5708"/>
                    <a:pt x="4930" y="5708"/>
                  </a:cubicBezTo>
                  <a:cubicBezTo>
                    <a:pt x="5240" y="5708"/>
                    <a:pt x="5537" y="5613"/>
                    <a:pt x="5823" y="5470"/>
                  </a:cubicBezTo>
                  <a:close/>
                  <a:moveTo>
                    <a:pt x="4097" y="2088"/>
                  </a:moveTo>
                  <a:cubicBezTo>
                    <a:pt x="4228" y="2088"/>
                    <a:pt x="4382" y="2100"/>
                    <a:pt x="4513" y="2112"/>
                  </a:cubicBezTo>
                  <a:cubicBezTo>
                    <a:pt x="4525" y="2112"/>
                    <a:pt x="4525" y="2112"/>
                    <a:pt x="4525" y="2136"/>
                  </a:cubicBezTo>
                  <a:lnTo>
                    <a:pt x="4525" y="2148"/>
                  </a:lnTo>
                  <a:lnTo>
                    <a:pt x="4037" y="4077"/>
                  </a:lnTo>
                  <a:lnTo>
                    <a:pt x="3358" y="6922"/>
                  </a:lnTo>
                  <a:cubicBezTo>
                    <a:pt x="3358" y="6922"/>
                    <a:pt x="3358" y="6934"/>
                    <a:pt x="3335" y="6934"/>
                  </a:cubicBezTo>
                  <a:lnTo>
                    <a:pt x="3323" y="6934"/>
                  </a:lnTo>
                  <a:cubicBezTo>
                    <a:pt x="2084" y="6541"/>
                    <a:pt x="1370" y="5232"/>
                    <a:pt x="1691" y="3982"/>
                  </a:cubicBezTo>
                  <a:cubicBezTo>
                    <a:pt x="1965" y="2862"/>
                    <a:pt x="2977" y="2088"/>
                    <a:pt x="4097" y="2088"/>
                  </a:cubicBezTo>
                  <a:close/>
                  <a:moveTo>
                    <a:pt x="7445" y="1"/>
                  </a:moveTo>
                  <a:cubicBezTo>
                    <a:pt x="7364" y="1"/>
                    <a:pt x="7299" y="77"/>
                    <a:pt x="7299" y="172"/>
                  </a:cubicBezTo>
                  <a:lnTo>
                    <a:pt x="7299" y="2231"/>
                  </a:lnTo>
                  <a:cubicBezTo>
                    <a:pt x="7002" y="2041"/>
                    <a:pt x="6668" y="1910"/>
                    <a:pt x="6335" y="1827"/>
                  </a:cubicBezTo>
                  <a:cubicBezTo>
                    <a:pt x="6359" y="1696"/>
                    <a:pt x="6394" y="1577"/>
                    <a:pt x="6394" y="1446"/>
                  </a:cubicBezTo>
                  <a:cubicBezTo>
                    <a:pt x="6394" y="672"/>
                    <a:pt x="5763" y="29"/>
                    <a:pt x="4990" y="5"/>
                  </a:cubicBezTo>
                  <a:cubicBezTo>
                    <a:pt x="4968" y="4"/>
                    <a:pt x="4947" y="4"/>
                    <a:pt x="4925" y="4"/>
                  </a:cubicBezTo>
                  <a:cubicBezTo>
                    <a:pt x="4133" y="4"/>
                    <a:pt x="3489" y="645"/>
                    <a:pt x="3489" y="1446"/>
                  </a:cubicBezTo>
                  <a:cubicBezTo>
                    <a:pt x="3489" y="1577"/>
                    <a:pt x="3501" y="1707"/>
                    <a:pt x="3549" y="1827"/>
                  </a:cubicBezTo>
                  <a:cubicBezTo>
                    <a:pt x="3204" y="1910"/>
                    <a:pt x="2894" y="2041"/>
                    <a:pt x="2596" y="2219"/>
                  </a:cubicBezTo>
                  <a:cubicBezTo>
                    <a:pt x="2001" y="2612"/>
                    <a:pt x="1572" y="3208"/>
                    <a:pt x="1406" y="3886"/>
                  </a:cubicBezTo>
                  <a:cubicBezTo>
                    <a:pt x="1299" y="4315"/>
                    <a:pt x="1287" y="4767"/>
                    <a:pt x="1394" y="5196"/>
                  </a:cubicBezTo>
                  <a:lnTo>
                    <a:pt x="179" y="5196"/>
                  </a:lnTo>
                  <a:cubicBezTo>
                    <a:pt x="108" y="5196"/>
                    <a:pt x="37" y="5256"/>
                    <a:pt x="25" y="5327"/>
                  </a:cubicBezTo>
                  <a:cubicBezTo>
                    <a:pt x="1" y="5422"/>
                    <a:pt x="84" y="5506"/>
                    <a:pt x="179" y="5506"/>
                  </a:cubicBezTo>
                  <a:lnTo>
                    <a:pt x="1489" y="5506"/>
                  </a:lnTo>
                  <a:cubicBezTo>
                    <a:pt x="1537" y="5637"/>
                    <a:pt x="1608" y="5791"/>
                    <a:pt x="1691" y="5922"/>
                  </a:cubicBezTo>
                  <a:cubicBezTo>
                    <a:pt x="2025" y="6553"/>
                    <a:pt x="2596" y="7006"/>
                    <a:pt x="3263" y="7232"/>
                  </a:cubicBezTo>
                  <a:cubicBezTo>
                    <a:pt x="3299" y="7244"/>
                    <a:pt x="3335" y="7244"/>
                    <a:pt x="3370" y="7244"/>
                  </a:cubicBezTo>
                  <a:cubicBezTo>
                    <a:pt x="3430" y="7244"/>
                    <a:pt x="3489" y="7232"/>
                    <a:pt x="3537" y="7208"/>
                  </a:cubicBezTo>
                  <a:cubicBezTo>
                    <a:pt x="3620" y="7161"/>
                    <a:pt x="3680" y="7089"/>
                    <a:pt x="3692" y="6994"/>
                  </a:cubicBezTo>
                  <a:lnTo>
                    <a:pt x="3906" y="6184"/>
                  </a:lnTo>
                  <a:cubicBezTo>
                    <a:pt x="4216" y="6482"/>
                    <a:pt x="4585" y="6637"/>
                    <a:pt x="4978" y="6637"/>
                  </a:cubicBezTo>
                  <a:cubicBezTo>
                    <a:pt x="5359" y="6637"/>
                    <a:pt x="5740" y="6482"/>
                    <a:pt x="6049" y="6184"/>
                  </a:cubicBezTo>
                  <a:lnTo>
                    <a:pt x="6252" y="6994"/>
                  </a:lnTo>
                  <a:cubicBezTo>
                    <a:pt x="6287" y="7089"/>
                    <a:pt x="6347" y="7161"/>
                    <a:pt x="6418" y="7208"/>
                  </a:cubicBezTo>
                  <a:cubicBezTo>
                    <a:pt x="6466" y="7232"/>
                    <a:pt x="6525" y="7244"/>
                    <a:pt x="6585" y="7244"/>
                  </a:cubicBezTo>
                  <a:cubicBezTo>
                    <a:pt x="6609" y="7244"/>
                    <a:pt x="6656" y="7244"/>
                    <a:pt x="6692" y="7232"/>
                  </a:cubicBezTo>
                  <a:cubicBezTo>
                    <a:pt x="6942" y="7149"/>
                    <a:pt x="7192" y="7030"/>
                    <a:pt x="7418" y="6863"/>
                  </a:cubicBezTo>
                  <a:cubicBezTo>
                    <a:pt x="7478" y="6815"/>
                    <a:pt x="7502" y="6732"/>
                    <a:pt x="7478" y="6649"/>
                  </a:cubicBezTo>
                  <a:cubicBezTo>
                    <a:pt x="7447" y="6594"/>
                    <a:pt x="7390" y="6570"/>
                    <a:pt x="7335" y="6570"/>
                  </a:cubicBezTo>
                  <a:cubicBezTo>
                    <a:pt x="7305" y="6570"/>
                    <a:pt x="7276" y="6577"/>
                    <a:pt x="7252" y="6589"/>
                  </a:cubicBezTo>
                  <a:cubicBezTo>
                    <a:pt x="7061" y="6732"/>
                    <a:pt x="6835" y="6851"/>
                    <a:pt x="6597" y="6922"/>
                  </a:cubicBezTo>
                  <a:lnTo>
                    <a:pt x="6585" y="6922"/>
                  </a:lnTo>
                  <a:lnTo>
                    <a:pt x="6573" y="6911"/>
                  </a:lnTo>
                  <a:lnTo>
                    <a:pt x="5382" y="2148"/>
                  </a:lnTo>
                  <a:lnTo>
                    <a:pt x="5382" y="2124"/>
                  </a:lnTo>
                  <a:lnTo>
                    <a:pt x="5394" y="2112"/>
                  </a:lnTo>
                  <a:cubicBezTo>
                    <a:pt x="5537" y="2087"/>
                    <a:pt x="5678" y="2075"/>
                    <a:pt x="5819" y="2075"/>
                  </a:cubicBezTo>
                  <a:cubicBezTo>
                    <a:pt x="6936" y="2075"/>
                    <a:pt x="7954" y="2847"/>
                    <a:pt x="8240" y="3958"/>
                  </a:cubicBezTo>
                  <a:cubicBezTo>
                    <a:pt x="8430" y="4744"/>
                    <a:pt x="8240" y="5577"/>
                    <a:pt x="7716" y="6196"/>
                  </a:cubicBezTo>
                  <a:cubicBezTo>
                    <a:pt x="7668" y="6256"/>
                    <a:pt x="7657" y="6339"/>
                    <a:pt x="7716" y="6399"/>
                  </a:cubicBezTo>
                  <a:cubicBezTo>
                    <a:pt x="7746" y="6434"/>
                    <a:pt x="7790" y="6452"/>
                    <a:pt x="7835" y="6452"/>
                  </a:cubicBezTo>
                  <a:cubicBezTo>
                    <a:pt x="7880" y="6452"/>
                    <a:pt x="7924" y="6434"/>
                    <a:pt x="7954" y="6399"/>
                  </a:cubicBezTo>
                  <a:cubicBezTo>
                    <a:pt x="8490" y="5732"/>
                    <a:pt x="8716" y="4779"/>
                    <a:pt x="8490" y="3898"/>
                  </a:cubicBezTo>
                  <a:cubicBezTo>
                    <a:pt x="8359" y="3339"/>
                    <a:pt x="8038" y="2850"/>
                    <a:pt x="7609" y="2469"/>
                  </a:cubicBezTo>
                  <a:lnTo>
                    <a:pt x="7609" y="172"/>
                  </a:lnTo>
                  <a:cubicBezTo>
                    <a:pt x="7609" y="88"/>
                    <a:pt x="7549" y="17"/>
                    <a:pt x="7478" y="5"/>
                  </a:cubicBezTo>
                  <a:cubicBezTo>
                    <a:pt x="7467" y="2"/>
                    <a:pt x="7456" y="1"/>
                    <a:pt x="7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6"/>
            <p:cNvSpPr/>
            <p:nvPr/>
          </p:nvSpPr>
          <p:spPr>
            <a:xfrm>
              <a:off x="2782188" y="3363400"/>
              <a:ext cx="35450" cy="35150"/>
            </a:xfrm>
            <a:custGeom>
              <a:rect b="b" l="l" r="r" t="t"/>
              <a:pathLst>
                <a:path extrusionOk="0" h="1406" w="1418">
                  <a:moveTo>
                    <a:pt x="703" y="322"/>
                  </a:moveTo>
                  <a:cubicBezTo>
                    <a:pt x="905" y="322"/>
                    <a:pt x="1084" y="501"/>
                    <a:pt x="1084" y="703"/>
                  </a:cubicBezTo>
                  <a:cubicBezTo>
                    <a:pt x="1084" y="929"/>
                    <a:pt x="917"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394" y="1096"/>
                    <a:pt x="1394"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a:off x="2661938" y="3363400"/>
              <a:ext cx="35450" cy="35150"/>
            </a:xfrm>
            <a:custGeom>
              <a:rect b="b" l="l" r="r" t="t"/>
              <a:pathLst>
                <a:path extrusionOk="0" h="1406" w="1418">
                  <a:moveTo>
                    <a:pt x="703" y="322"/>
                  </a:moveTo>
                  <a:cubicBezTo>
                    <a:pt x="905" y="322"/>
                    <a:pt x="1084" y="501"/>
                    <a:pt x="1084" y="703"/>
                  </a:cubicBezTo>
                  <a:cubicBezTo>
                    <a:pt x="1084" y="929"/>
                    <a:pt x="929"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405" y="1096"/>
                    <a:pt x="1405" y="703"/>
                  </a:cubicBezTo>
                  <a:cubicBezTo>
                    <a:pt x="1417" y="322"/>
                    <a:pt x="1084"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2710738" y="3257450"/>
              <a:ext cx="7775" cy="17600"/>
            </a:xfrm>
            <a:custGeom>
              <a:rect b="b" l="l" r="r" t="t"/>
              <a:pathLst>
                <a:path extrusionOk="0" h="704" w="311">
                  <a:moveTo>
                    <a:pt x="132" y="0"/>
                  </a:moveTo>
                  <a:cubicBezTo>
                    <a:pt x="61" y="12"/>
                    <a:pt x="1" y="95"/>
                    <a:pt x="1" y="167"/>
                  </a:cubicBezTo>
                  <a:lnTo>
                    <a:pt x="1" y="536"/>
                  </a:lnTo>
                  <a:cubicBezTo>
                    <a:pt x="1" y="607"/>
                    <a:pt x="61" y="691"/>
                    <a:pt x="132" y="703"/>
                  </a:cubicBezTo>
                  <a:cubicBezTo>
                    <a:pt x="139" y="703"/>
                    <a:pt x="146" y="704"/>
                    <a:pt x="153" y="704"/>
                  </a:cubicBezTo>
                  <a:cubicBezTo>
                    <a:pt x="239" y="704"/>
                    <a:pt x="311" y="635"/>
                    <a:pt x="311" y="536"/>
                  </a:cubicBezTo>
                  <a:lnTo>
                    <a:pt x="311" y="167"/>
                  </a:lnTo>
                  <a:cubicBezTo>
                    <a:pt x="311" y="71"/>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a:off x="2760463" y="3257450"/>
              <a:ext cx="7750" cy="17600"/>
            </a:xfrm>
            <a:custGeom>
              <a:rect b="b" l="l" r="r" t="t"/>
              <a:pathLst>
                <a:path extrusionOk="0" h="704" w="310">
                  <a:moveTo>
                    <a:pt x="131" y="0"/>
                  </a:moveTo>
                  <a:cubicBezTo>
                    <a:pt x="60" y="12"/>
                    <a:pt x="0" y="95"/>
                    <a:pt x="0" y="167"/>
                  </a:cubicBezTo>
                  <a:lnTo>
                    <a:pt x="0" y="536"/>
                  </a:lnTo>
                  <a:cubicBezTo>
                    <a:pt x="0" y="607"/>
                    <a:pt x="60" y="691"/>
                    <a:pt x="131" y="703"/>
                  </a:cubicBezTo>
                  <a:cubicBezTo>
                    <a:pt x="138" y="703"/>
                    <a:pt x="145" y="704"/>
                    <a:pt x="152" y="704"/>
                  </a:cubicBezTo>
                  <a:cubicBezTo>
                    <a:pt x="238" y="704"/>
                    <a:pt x="310" y="635"/>
                    <a:pt x="310" y="536"/>
                  </a:cubicBezTo>
                  <a:lnTo>
                    <a:pt x="310" y="167"/>
                  </a:lnTo>
                  <a:cubicBezTo>
                    <a:pt x="310" y="71"/>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2585138" y="3275600"/>
              <a:ext cx="95875" cy="34250"/>
            </a:xfrm>
            <a:custGeom>
              <a:rect b="b" l="l" r="r" t="t"/>
              <a:pathLst>
                <a:path extrusionOk="0" h="1370" w="3835">
                  <a:moveTo>
                    <a:pt x="1941" y="322"/>
                  </a:moveTo>
                  <a:lnTo>
                    <a:pt x="2703" y="1072"/>
                  </a:lnTo>
                  <a:lnTo>
                    <a:pt x="1941" y="1072"/>
                  </a:lnTo>
                  <a:lnTo>
                    <a:pt x="1179" y="322"/>
                  </a:lnTo>
                  <a:close/>
                  <a:moveTo>
                    <a:pt x="3465" y="322"/>
                  </a:moveTo>
                  <a:cubicBezTo>
                    <a:pt x="3489" y="322"/>
                    <a:pt x="3525" y="346"/>
                    <a:pt x="3525" y="369"/>
                  </a:cubicBezTo>
                  <a:lnTo>
                    <a:pt x="3525" y="1012"/>
                  </a:lnTo>
                  <a:cubicBezTo>
                    <a:pt x="3525" y="1048"/>
                    <a:pt x="3489" y="1072"/>
                    <a:pt x="3465" y="1072"/>
                  </a:cubicBezTo>
                  <a:lnTo>
                    <a:pt x="3132" y="1072"/>
                  </a:lnTo>
                  <a:cubicBezTo>
                    <a:pt x="3132" y="1072"/>
                    <a:pt x="3132" y="1060"/>
                    <a:pt x="3120" y="1060"/>
                  </a:cubicBezTo>
                  <a:lnTo>
                    <a:pt x="2370" y="322"/>
                  </a:lnTo>
                  <a:close/>
                  <a:moveTo>
                    <a:pt x="763" y="334"/>
                  </a:moveTo>
                  <a:lnTo>
                    <a:pt x="1525" y="1096"/>
                  </a:lnTo>
                  <a:lnTo>
                    <a:pt x="382" y="1096"/>
                  </a:lnTo>
                  <a:lnTo>
                    <a:pt x="382" y="1072"/>
                  </a:lnTo>
                  <a:cubicBezTo>
                    <a:pt x="346" y="1072"/>
                    <a:pt x="322" y="1048"/>
                    <a:pt x="322" y="1012"/>
                  </a:cubicBezTo>
                  <a:lnTo>
                    <a:pt x="322" y="393"/>
                  </a:lnTo>
                  <a:cubicBezTo>
                    <a:pt x="322" y="357"/>
                    <a:pt x="346" y="334"/>
                    <a:pt x="382" y="334"/>
                  </a:cubicBezTo>
                  <a:close/>
                  <a:moveTo>
                    <a:pt x="382" y="0"/>
                  </a:moveTo>
                  <a:cubicBezTo>
                    <a:pt x="167" y="0"/>
                    <a:pt x="1" y="167"/>
                    <a:pt x="1" y="381"/>
                  </a:cubicBezTo>
                  <a:lnTo>
                    <a:pt x="1" y="1000"/>
                  </a:lnTo>
                  <a:cubicBezTo>
                    <a:pt x="1" y="1215"/>
                    <a:pt x="167" y="1370"/>
                    <a:pt x="382" y="1370"/>
                  </a:cubicBezTo>
                  <a:lnTo>
                    <a:pt x="3441" y="1370"/>
                  </a:lnTo>
                  <a:cubicBezTo>
                    <a:pt x="3656" y="1370"/>
                    <a:pt x="3822" y="1215"/>
                    <a:pt x="3822" y="1000"/>
                  </a:cubicBezTo>
                  <a:lnTo>
                    <a:pt x="3822" y="381"/>
                  </a:lnTo>
                  <a:cubicBezTo>
                    <a:pt x="3834" y="167"/>
                    <a:pt x="3656" y="0"/>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a:off x="2596738" y="3323225"/>
              <a:ext cx="7775" cy="9050"/>
            </a:xfrm>
            <a:custGeom>
              <a:rect b="b" l="l" r="r" t="t"/>
              <a:pathLst>
                <a:path extrusionOk="0" h="362" w="311">
                  <a:moveTo>
                    <a:pt x="132" y="0"/>
                  </a:moveTo>
                  <a:cubicBezTo>
                    <a:pt x="60" y="24"/>
                    <a:pt x="1" y="96"/>
                    <a:pt x="1" y="179"/>
                  </a:cubicBezTo>
                  <a:lnTo>
                    <a:pt x="1" y="203"/>
                  </a:lnTo>
                  <a:cubicBezTo>
                    <a:pt x="1" y="274"/>
                    <a:pt x="60" y="346"/>
                    <a:pt x="132" y="357"/>
                  </a:cubicBezTo>
                  <a:cubicBezTo>
                    <a:pt x="143" y="360"/>
                    <a:pt x="154" y="362"/>
                    <a:pt x="165" y="362"/>
                  </a:cubicBezTo>
                  <a:cubicBezTo>
                    <a:pt x="245" y="362"/>
                    <a:pt x="310" y="287"/>
                    <a:pt x="310" y="203"/>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a:off x="2608663" y="3323225"/>
              <a:ext cx="8050" cy="9050"/>
            </a:xfrm>
            <a:custGeom>
              <a:rect b="b" l="l" r="r" t="t"/>
              <a:pathLst>
                <a:path extrusionOk="0" h="362" w="322">
                  <a:moveTo>
                    <a:pt x="143" y="0"/>
                  </a:moveTo>
                  <a:cubicBezTo>
                    <a:pt x="60" y="24"/>
                    <a:pt x="0" y="96"/>
                    <a:pt x="0" y="179"/>
                  </a:cubicBezTo>
                  <a:lnTo>
                    <a:pt x="0" y="203"/>
                  </a:lnTo>
                  <a:cubicBezTo>
                    <a:pt x="0" y="274"/>
                    <a:pt x="60" y="346"/>
                    <a:pt x="143" y="357"/>
                  </a:cubicBezTo>
                  <a:cubicBezTo>
                    <a:pt x="153" y="360"/>
                    <a:pt x="163" y="362"/>
                    <a:pt x="173" y="362"/>
                  </a:cubicBezTo>
                  <a:cubicBezTo>
                    <a:pt x="247" y="362"/>
                    <a:pt x="322" y="287"/>
                    <a:pt x="322" y="203"/>
                  </a:cubicBezTo>
                  <a:lnTo>
                    <a:pt x="322" y="167"/>
                  </a:lnTo>
                  <a:cubicBezTo>
                    <a:pt x="322" y="84"/>
                    <a:pt x="238"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2593188" y="3339300"/>
              <a:ext cx="27100" cy="7750"/>
            </a:xfrm>
            <a:custGeom>
              <a:rect b="b" l="l" r="r" t="t"/>
              <a:pathLst>
                <a:path extrusionOk="0" h="310" w="1084">
                  <a:moveTo>
                    <a:pt x="179" y="0"/>
                  </a:moveTo>
                  <a:cubicBezTo>
                    <a:pt x="107" y="0"/>
                    <a:pt x="24" y="60"/>
                    <a:pt x="12" y="131"/>
                  </a:cubicBezTo>
                  <a:cubicBezTo>
                    <a:pt x="0" y="226"/>
                    <a:pt x="71" y="310"/>
                    <a:pt x="179" y="310"/>
                  </a:cubicBezTo>
                  <a:lnTo>
                    <a:pt x="917" y="310"/>
                  </a:lnTo>
                  <a:cubicBezTo>
                    <a:pt x="1000" y="310"/>
                    <a:pt x="1072" y="250"/>
                    <a:pt x="1083" y="179"/>
                  </a:cubicBezTo>
                  <a:cubicBezTo>
                    <a:pt x="1083" y="72"/>
                    <a:pt x="1012" y="0"/>
                    <a:pt x="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2593188" y="33509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72"/>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2593188" y="3362800"/>
              <a:ext cx="50625" cy="7775"/>
            </a:xfrm>
            <a:custGeom>
              <a:rect b="b" l="l" r="r" t="t"/>
              <a:pathLst>
                <a:path extrusionOk="0" h="311" w="2025">
                  <a:moveTo>
                    <a:pt x="179" y="1"/>
                  </a:moveTo>
                  <a:cubicBezTo>
                    <a:pt x="107" y="1"/>
                    <a:pt x="24" y="60"/>
                    <a:pt x="12" y="132"/>
                  </a:cubicBezTo>
                  <a:cubicBezTo>
                    <a:pt x="0" y="227"/>
                    <a:pt x="71" y="310"/>
                    <a:pt x="179" y="310"/>
                  </a:cubicBezTo>
                  <a:lnTo>
                    <a:pt x="1857" y="310"/>
                  </a:lnTo>
                  <a:cubicBezTo>
                    <a:pt x="1929" y="310"/>
                    <a:pt x="2012" y="251"/>
                    <a:pt x="2024" y="179"/>
                  </a:cubicBezTo>
                  <a:cubicBezTo>
                    <a:pt x="2024" y="84"/>
                    <a:pt x="1953" y="1"/>
                    <a:pt x="1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46"/>
          <p:cNvGrpSpPr/>
          <p:nvPr/>
        </p:nvGrpSpPr>
        <p:grpSpPr>
          <a:xfrm>
            <a:off x="3420167" y="3511946"/>
            <a:ext cx="397311" cy="359556"/>
            <a:chOff x="3132238" y="3196725"/>
            <a:chExt cx="269400" cy="243800"/>
          </a:xfrm>
        </p:grpSpPr>
        <p:sp>
          <p:nvSpPr>
            <p:cNvPr id="1380" name="Google Shape;1380;p46"/>
            <p:cNvSpPr/>
            <p:nvPr/>
          </p:nvSpPr>
          <p:spPr>
            <a:xfrm>
              <a:off x="3132238" y="3196725"/>
              <a:ext cx="269400" cy="243800"/>
            </a:xfrm>
            <a:custGeom>
              <a:rect b="b" l="l" r="r" t="t"/>
              <a:pathLst>
                <a:path extrusionOk="0" h="9752" w="10776">
                  <a:moveTo>
                    <a:pt x="6525" y="8061"/>
                  </a:moveTo>
                  <a:cubicBezTo>
                    <a:pt x="6620" y="8477"/>
                    <a:pt x="6858" y="9025"/>
                    <a:pt x="7382" y="9406"/>
                  </a:cubicBezTo>
                  <a:lnTo>
                    <a:pt x="7382" y="9430"/>
                  </a:lnTo>
                  <a:lnTo>
                    <a:pt x="3453" y="9430"/>
                  </a:lnTo>
                  <a:lnTo>
                    <a:pt x="3453" y="9406"/>
                  </a:lnTo>
                  <a:cubicBezTo>
                    <a:pt x="3977" y="9013"/>
                    <a:pt x="4215" y="8477"/>
                    <a:pt x="4310" y="8061"/>
                  </a:cubicBezTo>
                  <a:close/>
                  <a:moveTo>
                    <a:pt x="941" y="0"/>
                  </a:moveTo>
                  <a:cubicBezTo>
                    <a:pt x="417" y="0"/>
                    <a:pt x="0" y="417"/>
                    <a:pt x="0" y="941"/>
                  </a:cubicBezTo>
                  <a:lnTo>
                    <a:pt x="0" y="7561"/>
                  </a:lnTo>
                  <a:cubicBezTo>
                    <a:pt x="0" y="7846"/>
                    <a:pt x="226" y="8073"/>
                    <a:pt x="512" y="8073"/>
                  </a:cubicBezTo>
                  <a:lnTo>
                    <a:pt x="3989" y="8073"/>
                  </a:lnTo>
                  <a:cubicBezTo>
                    <a:pt x="3882" y="8430"/>
                    <a:pt x="3679" y="8858"/>
                    <a:pt x="3263" y="9168"/>
                  </a:cubicBezTo>
                  <a:cubicBezTo>
                    <a:pt x="3143" y="9263"/>
                    <a:pt x="3096" y="9430"/>
                    <a:pt x="3167" y="9573"/>
                  </a:cubicBezTo>
                  <a:cubicBezTo>
                    <a:pt x="3227" y="9692"/>
                    <a:pt x="3346" y="9751"/>
                    <a:pt x="3465" y="9751"/>
                  </a:cubicBezTo>
                  <a:lnTo>
                    <a:pt x="7382" y="9751"/>
                  </a:lnTo>
                  <a:cubicBezTo>
                    <a:pt x="7513" y="9751"/>
                    <a:pt x="7632" y="9680"/>
                    <a:pt x="7680" y="9561"/>
                  </a:cubicBezTo>
                  <a:cubicBezTo>
                    <a:pt x="7739" y="9430"/>
                    <a:pt x="7692" y="9263"/>
                    <a:pt x="7573" y="9168"/>
                  </a:cubicBezTo>
                  <a:cubicBezTo>
                    <a:pt x="7156" y="8858"/>
                    <a:pt x="6953" y="8430"/>
                    <a:pt x="6846" y="8073"/>
                  </a:cubicBezTo>
                  <a:lnTo>
                    <a:pt x="8394" y="8073"/>
                  </a:lnTo>
                  <a:cubicBezTo>
                    <a:pt x="8466" y="8073"/>
                    <a:pt x="8537" y="8013"/>
                    <a:pt x="8561" y="7942"/>
                  </a:cubicBezTo>
                  <a:cubicBezTo>
                    <a:pt x="8573" y="7846"/>
                    <a:pt x="8501" y="7763"/>
                    <a:pt x="8394" y="7763"/>
                  </a:cubicBezTo>
                  <a:lnTo>
                    <a:pt x="488" y="7763"/>
                  </a:lnTo>
                  <a:cubicBezTo>
                    <a:pt x="381" y="7763"/>
                    <a:pt x="310" y="7668"/>
                    <a:pt x="310" y="7584"/>
                  </a:cubicBezTo>
                  <a:lnTo>
                    <a:pt x="310" y="6632"/>
                  </a:lnTo>
                  <a:lnTo>
                    <a:pt x="1500" y="6632"/>
                  </a:lnTo>
                  <a:cubicBezTo>
                    <a:pt x="1572" y="6632"/>
                    <a:pt x="1655" y="6572"/>
                    <a:pt x="1667" y="6489"/>
                  </a:cubicBezTo>
                  <a:cubicBezTo>
                    <a:pt x="1679" y="6406"/>
                    <a:pt x="1608" y="6310"/>
                    <a:pt x="1500" y="6310"/>
                  </a:cubicBezTo>
                  <a:lnTo>
                    <a:pt x="310" y="6310"/>
                  </a:lnTo>
                  <a:lnTo>
                    <a:pt x="310" y="953"/>
                  </a:lnTo>
                  <a:cubicBezTo>
                    <a:pt x="310" y="619"/>
                    <a:pt x="596" y="345"/>
                    <a:pt x="917" y="345"/>
                  </a:cubicBezTo>
                  <a:lnTo>
                    <a:pt x="2715" y="345"/>
                  </a:lnTo>
                  <a:lnTo>
                    <a:pt x="2715" y="6310"/>
                  </a:lnTo>
                  <a:lnTo>
                    <a:pt x="2191" y="6310"/>
                  </a:lnTo>
                  <a:cubicBezTo>
                    <a:pt x="2120" y="6310"/>
                    <a:pt x="2036" y="6370"/>
                    <a:pt x="2024" y="6453"/>
                  </a:cubicBezTo>
                  <a:cubicBezTo>
                    <a:pt x="2012" y="6537"/>
                    <a:pt x="2084" y="6632"/>
                    <a:pt x="2191" y="6632"/>
                  </a:cubicBezTo>
                  <a:lnTo>
                    <a:pt x="10478" y="6632"/>
                  </a:lnTo>
                  <a:lnTo>
                    <a:pt x="10478" y="7703"/>
                  </a:lnTo>
                  <a:cubicBezTo>
                    <a:pt x="10478" y="7727"/>
                    <a:pt x="10454" y="7763"/>
                    <a:pt x="10418" y="7763"/>
                  </a:cubicBezTo>
                  <a:lnTo>
                    <a:pt x="9025" y="7763"/>
                  </a:lnTo>
                  <a:cubicBezTo>
                    <a:pt x="9001" y="7763"/>
                    <a:pt x="8989" y="7763"/>
                    <a:pt x="8978" y="7775"/>
                  </a:cubicBezTo>
                  <a:cubicBezTo>
                    <a:pt x="8847" y="7906"/>
                    <a:pt x="8930" y="8073"/>
                    <a:pt x="9061" y="8073"/>
                  </a:cubicBezTo>
                  <a:lnTo>
                    <a:pt x="10609" y="8073"/>
                  </a:lnTo>
                  <a:cubicBezTo>
                    <a:pt x="10704" y="8073"/>
                    <a:pt x="10775" y="8001"/>
                    <a:pt x="10775" y="7906"/>
                  </a:cubicBezTo>
                  <a:lnTo>
                    <a:pt x="10775" y="953"/>
                  </a:lnTo>
                  <a:cubicBezTo>
                    <a:pt x="10775" y="417"/>
                    <a:pt x="10359" y="0"/>
                    <a:pt x="9835" y="0"/>
                  </a:cubicBezTo>
                  <a:lnTo>
                    <a:pt x="4108" y="0"/>
                  </a:lnTo>
                  <a:cubicBezTo>
                    <a:pt x="4036" y="0"/>
                    <a:pt x="3965" y="60"/>
                    <a:pt x="3941" y="143"/>
                  </a:cubicBezTo>
                  <a:cubicBezTo>
                    <a:pt x="3929" y="226"/>
                    <a:pt x="4001" y="322"/>
                    <a:pt x="4108" y="322"/>
                  </a:cubicBezTo>
                  <a:lnTo>
                    <a:pt x="9835" y="322"/>
                  </a:lnTo>
                  <a:cubicBezTo>
                    <a:pt x="10180" y="322"/>
                    <a:pt x="10454" y="595"/>
                    <a:pt x="10454" y="929"/>
                  </a:cubicBezTo>
                  <a:lnTo>
                    <a:pt x="10454" y="6287"/>
                  </a:lnTo>
                  <a:lnTo>
                    <a:pt x="3013" y="6287"/>
                  </a:lnTo>
                  <a:lnTo>
                    <a:pt x="3013" y="322"/>
                  </a:lnTo>
                  <a:lnTo>
                    <a:pt x="3453" y="322"/>
                  </a:lnTo>
                  <a:cubicBezTo>
                    <a:pt x="3524" y="322"/>
                    <a:pt x="3608" y="274"/>
                    <a:pt x="3620" y="203"/>
                  </a:cubicBezTo>
                  <a:cubicBezTo>
                    <a:pt x="3632" y="95"/>
                    <a:pt x="3560" y="0"/>
                    <a:pt x="3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3257538" y="3366075"/>
              <a:ext cx="19375" cy="19375"/>
            </a:xfrm>
            <a:custGeom>
              <a:rect b="b" l="l" r="r" t="t"/>
              <a:pathLst>
                <a:path extrusionOk="0" h="775" w="775">
                  <a:moveTo>
                    <a:pt x="394" y="334"/>
                  </a:moveTo>
                  <a:cubicBezTo>
                    <a:pt x="441" y="334"/>
                    <a:pt x="465" y="358"/>
                    <a:pt x="465" y="406"/>
                  </a:cubicBezTo>
                  <a:cubicBezTo>
                    <a:pt x="465" y="453"/>
                    <a:pt x="417" y="477"/>
                    <a:pt x="394" y="477"/>
                  </a:cubicBezTo>
                  <a:cubicBezTo>
                    <a:pt x="346" y="477"/>
                    <a:pt x="322" y="453"/>
                    <a:pt x="322" y="406"/>
                  </a:cubicBezTo>
                  <a:cubicBezTo>
                    <a:pt x="322" y="358"/>
                    <a:pt x="346" y="334"/>
                    <a:pt x="394" y="334"/>
                  </a:cubicBezTo>
                  <a:close/>
                  <a:moveTo>
                    <a:pt x="394" y="1"/>
                  </a:moveTo>
                  <a:cubicBezTo>
                    <a:pt x="167" y="1"/>
                    <a:pt x="1" y="179"/>
                    <a:pt x="1" y="394"/>
                  </a:cubicBezTo>
                  <a:cubicBezTo>
                    <a:pt x="1" y="608"/>
                    <a:pt x="179" y="775"/>
                    <a:pt x="394" y="775"/>
                  </a:cubicBezTo>
                  <a:cubicBezTo>
                    <a:pt x="620" y="775"/>
                    <a:pt x="775" y="596"/>
                    <a:pt x="775" y="394"/>
                  </a:cubicBezTo>
                  <a:cubicBezTo>
                    <a:pt x="775" y="179"/>
                    <a:pt x="596"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3158138" y="3246425"/>
              <a:ext cx="8050" cy="8975"/>
            </a:xfrm>
            <a:custGeom>
              <a:rect b="b" l="l" r="r" t="t"/>
              <a:pathLst>
                <a:path extrusionOk="0" h="359" w="322">
                  <a:moveTo>
                    <a:pt x="143" y="1"/>
                  </a:moveTo>
                  <a:cubicBezTo>
                    <a:pt x="72" y="24"/>
                    <a:pt x="0" y="96"/>
                    <a:pt x="0" y="179"/>
                  </a:cubicBezTo>
                  <a:lnTo>
                    <a:pt x="0" y="191"/>
                  </a:lnTo>
                  <a:cubicBezTo>
                    <a:pt x="0" y="262"/>
                    <a:pt x="60" y="334"/>
                    <a:pt x="143" y="358"/>
                  </a:cubicBezTo>
                  <a:cubicBezTo>
                    <a:pt x="149" y="359"/>
                    <a:pt x="155" y="359"/>
                    <a:pt x="161" y="359"/>
                  </a:cubicBezTo>
                  <a:cubicBezTo>
                    <a:pt x="240" y="359"/>
                    <a:pt x="322" y="290"/>
                    <a:pt x="322" y="191"/>
                  </a:cubicBezTo>
                  <a:lnTo>
                    <a:pt x="322" y="155"/>
                  </a:lnTo>
                  <a:cubicBezTo>
                    <a:pt x="322" y="72"/>
                    <a:pt x="250"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3170938" y="3246425"/>
              <a:ext cx="7750" cy="8975"/>
            </a:xfrm>
            <a:custGeom>
              <a:rect b="b" l="l" r="r" t="t"/>
              <a:pathLst>
                <a:path extrusionOk="0" h="359" w="310">
                  <a:moveTo>
                    <a:pt x="131" y="1"/>
                  </a:moveTo>
                  <a:cubicBezTo>
                    <a:pt x="60" y="24"/>
                    <a:pt x="0" y="96"/>
                    <a:pt x="0" y="179"/>
                  </a:cubicBezTo>
                  <a:lnTo>
                    <a:pt x="0" y="191"/>
                  </a:lnTo>
                  <a:cubicBezTo>
                    <a:pt x="0" y="262"/>
                    <a:pt x="60" y="334"/>
                    <a:pt x="131" y="358"/>
                  </a:cubicBezTo>
                  <a:cubicBezTo>
                    <a:pt x="138" y="359"/>
                    <a:pt x="145" y="359"/>
                    <a:pt x="152" y="359"/>
                  </a:cubicBezTo>
                  <a:cubicBezTo>
                    <a:pt x="238" y="359"/>
                    <a:pt x="310" y="290"/>
                    <a:pt x="310" y="191"/>
                  </a:cubicBezTo>
                  <a:lnTo>
                    <a:pt x="310" y="155"/>
                  </a:lnTo>
                  <a:cubicBezTo>
                    <a:pt x="310" y="72"/>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a:off x="3154863" y="3261900"/>
              <a:ext cx="27400" cy="7775"/>
            </a:xfrm>
            <a:custGeom>
              <a:rect b="b" l="l" r="r" t="t"/>
              <a:pathLst>
                <a:path extrusionOk="0" h="311" w="1096">
                  <a:moveTo>
                    <a:pt x="179" y="1"/>
                  </a:moveTo>
                  <a:cubicBezTo>
                    <a:pt x="107" y="1"/>
                    <a:pt x="36" y="60"/>
                    <a:pt x="24" y="132"/>
                  </a:cubicBezTo>
                  <a:cubicBezTo>
                    <a:pt x="0" y="227"/>
                    <a:pt x="83" y="310"/>
                    <a:pt x="179" y="310"/>
                  </a:cubicBezTo>
                  <a:lnTo>
                    <a:pt x="929" y="310"/>
                  </a:lnTo>
                  <a:cubicBezTo>
                    <a:pt x="1000" y="310"/>
                    <a:pt x="1072" y="251"/>
                    <a:pt x="1095" y="179"/>
                  </a:cubicBezTo>
                  <a:cubicBezTo>
                    <a:pt x="1095" y="96"/>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3154863" y="3274100"/>
              <a:ext cx="27400" cy="8075"/>
            </a:xfrm>
            <a:custGeom>
              <a:rect b="b" l="l" r="r" t="t"/>
              <a:pathLst>
                <a:path extrusionOk="0" h="323" w="1096">
                  <a:moveTo>
                    <a:pt x="179" y="1"/>
                  </a:moveTo>
                  <a:cubicBezTo>
                    <a:pt x="107" y="1"/>
                    <a:pt x="36" y="60"/>
                    <a:pt x="24" y="144"/>
                  </a:cubicBezTo>
                  <a:cubicBezTo>
                    <a:pt x="0" y="227"/>
                    <a:pt x="83" y="322"/>
                    <a:pt x="179" y="322"/>
                  </a:cubicBezTo>
                  <a:lnTo>
                    <a:pt x="929" y="322"/>
                  </a:lnTo>
                  <a:cubicBezTo>
                    <a:pt x="1000" y="322"/>
                    <a:pt x="1072" y="263"/>
                    <a:pt x="1095" y="179"/>
                  </a:cubicBezTo>
                  <a:cubicBezTo>
                    <a:pt x="1095" y="84"/>
                    <a:pt x="1012"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a:off x="3154863" y="3285725"/>
              <a:ext cx="27400" cy="7750"/>
            </a:xfrm>
            <a:custGeom>
              <a:rect b="b" l="l" r="r" t="t"/>
              <a:pathLst>
                <a:path extrusionOk="0" h="310" w="1096">
                  <a:moveTo>
                    <a:pt x="179" y="0"/>
                  </a:moveTo>
                  <a:cubicBezTo>
                    <a:pt x="107" y="0"/>
                    <a:pt x="36" y="60"/>
                    <a:pt x="24" y="131"/>
                  </a:cubicBezTo>
                  <a:cubicBezTo>
                    <a:pt x="0" y="226"/>
                    <a:pt x="83" y="310"/>
                    <a:pt x="179" y="310"/>
                  </a:cubicBezTo>
                  <a:lnTo>
                    <a:pt x="929" y="310"/>
                  </a:lnTo>
                  <a:cubicBezTo>
                    <a:pt x="1000" y="310"/>
                    <a:pt x="1072" y="250"/>
                    <a:pt x="1095" y="179"/>
                  </a:cubicBezTo>
                  <a:cubicBezTo>
                    <a:pt x="1095" y="72"/>
                    <a:pt x="1012"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6"/>
            <p:cNvSpPr/>
            <p:nvPr/>
          </p:nvSpPr>
          <p:spPr>
            <a:xfrm>
              <a:off x="3238188" y="3235850"/>
              <a:ext cx="23850" cy="33375"/>
            </a:xfrm>
            <a:custGeom>
              <a:rect b="b" l="l" r="r" t="t"/>
              <a:pathLst>
                <a:path extrusionOk="0" h="1335" w="954">
                  <a:moveTo>
                    <a:pt x="475" y="277"/>
                  </a:moveTo>
                  <a:cubicBezTo>
                    <a:pt x="558" y="277"/>
                    <a:pt x="632" y="351"/>
                    <a:pt x="632" y="435"/>
                  </a:cubicBezTo>
                  <a:lnTo>
                    <a:pt x="632" y="864"/>
                  </a:lnTo>
                  <a:cubicBezTo>
                    <a:pt x="632" y="957"/>
                    <a:pt x="560" y="1023"/>
                    <a:pt x="478" y="1023"/>
                  </a:cubicBezTo>
                  <a:cubicBezTo>
                    <a:pt x="466" y="1023"/>
                    <a:pt x="454" y="1022"/>
                    <a:pt x="441" y="1019"/>
                  </a:cubicBezTo>
                  <a:cubicBezTo>
                    <a:pt x="358" y="995"/>
                    <a:pt x="322" y="924"/>
                    <a:pt x="322" y="852"/>
                  </a:cubicBezTo>
                  <a:lnTo>
                    <a:pt x="322" y="447"/>
                  </a:lnTo>
                  <a:cubicBezTo>
                    <a:pt x="322" y="376"/>
                    <a:pt x="358" y="304"/>
                    <a:pt x="441" y="281"/>
                  </a:cubicBezTo>
                  <a:cubicBezTo>
                    <a:pt x="453" y="278"/>
                    <a:pt x="464" y="277"/>
                    <a:pt x="475" y="277"/>
                  </a:cubicBezTo>
                  <a:close/>
                  <a:moveTo>
                    <a:pt x="485" y="0"/>
                  </a:moveTo>
                  <a:cubicBezTo>
                    <a:pt x="459" y="0"/>
                    <a:pt x="433" y="2"/>
                    <a:pt x="406" y="7"/>
                  </a:cubicBezTo>
                  <a:cubicBezTo>
                    <a:pt x="168" y="19"/>
                    <a:pt x="1" y="221"/>
                    <a:pt x="1" y="459"/>
                  </a:cubicBezTo>
                  <a:lnTo>
                    <a:pt x="1" y="852"/>
                  </a:lnTo>
                  <a:cubicBezTo>
                    <a:pt x="1" y="1090"/>
                    <a:pt x="168" y="1293"/>
                    <a:pt x="406" y="1328"/>
                  </a:cubicBezTo>
                  <a:cubicBezTo>
                    <a:pt x="432" y="1333"/>
                    <a:pt x="459" y="1335"/>
                    <a:pt x="485" y="1335"/>
                  </a:cubicBezTo>
                  <a:cubicBezTo>
                    <a:pt x="746" y="1335"/>
                    <a:pt x="953" y="1124"/>
                    <a:pt x="953" y="864"/>
                  </a:cubicBezTo>
                  <a:lnTo>
                    <a:pt x="953" y="459"/>
                  </a:lnTo>
                  <a:cubicBezTo>
                    <a:pt x="953" y="210"/>
                    <a:pt x="746"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a:off x="3300713" y="3235850"/>
              <a:ext cx="23825" cy="33375"/>
            </a:xfrm>
            <a:custGeom>
              <a:rect b="b" l="l" r="r" t="t"/>
              <a:pathLst>
                <a:path extrusionOk="0" h="1335" w="953">
                  <a:moveTo>
                    <a:pt x="474" y="277"/>
                  </a:moveTo>
                  <a:cubicBezTo>
                    <a:pt x="557" y="277"/>
                    <a:pt x="631" y="351"/>
                    <a:pt x="631" y="435"/>
                  </a:cubicBezTo>
                  <a:lnTo>
                    <a:pt x="631" y="864"/>
                  </a:lnTo>
                  <a:cubicBezTo>
                    <a:pt x="631" y="957"/>
                    <a:pt x="559" y="1023"/>
                    <a:pt x="478" y="1023"/>
                  </a:cubicBezTo>
                  <a:cubicBezTo>
                    <a:pt x="466" y="1023"/>
                    <a:pt x="453" y="1022"/>
                    <a:pt x="441" y="1019"/>
                  </a:cubicBezTo>
                  <a:cubicBezTo>
                    <a:pt x="357" y="995"/>
                    <a:pt x="322" y="924"/>
                    <a:pt x="322" y="852"/>
                  </a:cubicBezTo>
                  <a:lnTo>
                    <a:pt x="322" y="447"/>
                  </a:lnTo>
                  <a:cubicBezTo>
                    <a:pt x="322" y="376"/>
                    <a:pt x="357" y="304"/>
                    <a:pt x="441" y="281"/>
                  </a:cubicBezTo>
                  <a:cubicBezTo>
                    <a:pt x="452" y="278"/>
                    <a:pt x="463" y="277"/>
                    <a:pt x="474" y="277"/>
                  </a:cubicBezTo>
                  <a:close/>
                  <a:moveTo>
                    <a:pt x="484" y="0"/>
                  </a:moveTo>
                  <a:cubicBezTo>
                    <a:pt x="458" y="0"/>
                    <a:pt x="432" y="2"/>
                    <a:pt x="405" y="7"/>
                  </a:cubicBezTo>
                  <a:cubicBezTo>
                    <a:pt x="167" y="19"/>
                    <a:pt x="0" y="221"/>
                    <a:pt x="0" y="459"/>
                  </a:cubicBezTo>
                  <a:lnTo>
                    <a:pt x="0" y="852"/>
                  </a:lnTo>
                  <a:cubicBezTo>
                    <a:pt x="0" y="1090"/>
                    <a:pt x="167" y="1293"/>
                    <a:pt x="405" y="1328"/>
                  </a:cubicBezTo>
                  <a:cubicBezTo>
                    <a:pt x="432" y="1333"/>
                    <a:pt x="458" y="1335"/>
                    <a:pt x="484" y="1335"/>
                  </a:cubicBezTo>
                  <a:cubicBezTo>
                    <a:pt x="746" y="1335"/>
                    <a:pt x="953" y="1124"/>
                    <a:pt x="953" y="864"/>
                  </a:cubicBezTo>
                  <a:lnTo>
                    <a:pt x="953" y="459"/>
                  </a:lnTo>
                  <a:cubicBezTo>
                    <a:pt x="953" y="210"/>
                    <a:pt x="7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3269738" y="3235125"/>
              <a:ext cx="8075" cy="33675"/>
            </a:xfrm>
            <a:custGeom>
              <a:rect b="b" l="l" r="r" t="t"/>
              <a:pathLst>
                <a:path extrusionOk="0" h="1347" w="323">
                  <a:moveTo>
                    <a:pt x="144" y="0"/>
                  </a:moveTo>
                  <a:cubicBezTo>
                    <a:pt x="49" y="12"/>
                    <a:pt x="1" y="95"/>
                    <a:pt x="1" y="179"/>
                  </a:cubicBezTo>
                  <a:lnTo>
                    <a:pt x="1" y="1179"/>
                  </a:lnTo>
                  <a:cubicBezTo>
                    <a:pt x="1" y="1250"/>
                    <a:pt x="60" y="1322"/>
                    <a:pt x="144" y="1345"/>
                  </a:cubicBezTo>
                  <a:cubicBezTo>
                    <a:pt x="150" y="1346"/>
                    <a:pt x="156" y="1347"/>
                    <a:pt x="162" y="1347"/>
                  </a:cubicBezTo>
                  <a:cubicBezTo>
                    <a:pt x="241" y="1347"/>
                    <a:pt x="322" y="1278"/>
                    <a:pt x="322" y="1179"/>
                  </a:cubicBezTo>
                  <a:lnTo>
                    <a:pt x="322" y="167"/>
                  </a:lnTo>
                  <a:cubicBezTo>
                    <a:pt x="322" y="72"/>
                    <a:pt x="251"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3285238" y="3235125"/>
              <a:ext cx="7750" cy="33675"/>
            </a:xfrm>
            <a:custGeom>
              <a:rect b="b" l="l" r="r" t="t"/>
              <a:pathLst>
                <a:path extrusionOk="0" h="1347" w="310">
                  <a:moveTo>
                    <a:pt x="131" y="0"/>
                  </a:moveTo>
                  <a:cubicBezTo>
                    <a:pt x="48"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6"/>
            <p:cNvSpPr/>
            <p:nvPr/>
          </p:nvSpPr>
          <p:spPr>
            <a:xfrm>
              <a:off x="3332563"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7" y="1346"/>
                    <a:pt x="143" y="1347"/>
                    <a:pt x="149" y="1347"/>
                  </a:cubicBezTo>
                  <a:cubicBezTo>
                    <a:pt x="22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6"/>
            <p:cNvSpPr/>
            <p:nvPr/>
          </p:nvSpPr>
          <p:spPr>
            <a:xfrm>
              <a:off x="3348038" y="3235125"/>
              <a:ext cx="7750" cy="33675"/>
            </a:xfrm>
            <a:custGeom>
              <a:rect b="b" l="l" r="r" t="t"/>
              <a:pathLst>
                <a:path extrusionOk="0" h="1347" w="310">
                  <a:moveTo>
                    <a:pt x="131" y="0"/>
                  </a:moveTo>
                  <a:cubicBezTo>
                    <a:pt x="60"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6"/>
            <p:cNvSpPr/>
            <p:nvPr/>
          </p:nvSpPr>
          <p:spPr>
            <a:xfrm>
              <a:off x="3333138" y="3272525"/>
              <a:ext cx="23850" cy="33550"/>
            </a:xfrm>
            <a:custGeom>
              <a:rect b="b" l="l" r="r" t="t"/>
              <a:pathLst>
                <a:path extrusionOk="0" h="1342" w="954">
                  <a:moveTo>
                    <a:pt x="495" y="282"/>
                  </a:moveTo>
                  <a:cubicBezTo>
                    <a:pt x="575" y="282"/>
                    <a:pt x="644" y="364"/>
                    <a:pt x="644" y="445"/>
                  </a:cubicBezTo>
                  <a:lnTo>
                    <a:pt x="644" y="873"/>
                  </a:lnTo>
                  <a:cubicBezTo>
                    <a:pt x="644" y="962"/>
                    <a:pt x="579" y="1026"/>
                    <a:pt x="503" y="1026"/>
                  </a:cubicBezTo>
                  <a:cubicBezTo>
                    <a:pt x="487" y="1026"/>
                    <a:pt x="470" y="1023"/>
                    <a:pt x="453" y="1016"/>
                  </a:cubicBezTo>
                  <a:cubicBezTo>
                    <a:pt x="370" y="1004"/>
                    <a:pt x="334" y="933"/>
                    <a:pt x="334" y="861"/>
                  </a:cubicBezTo>
                  <a:lnTo>
                    <a:pt x="334" y="457"/>
                  </a:lnTo>
                  <a:cubicBezTo>
                    <a:pt x="334" y="385"/>
                    <a:pt x="370" y="302"/>
                    <a:pt x="453" y="290"/>
                  </a:cubicBezTo>
                  <a:cubicBezTo>
                    <a:pt x="467" y="285"/>
                    <a:pt x="481" y="282"/>
                    <a:pt x="495" y="282"/>
                  </a:cubicBezTo>
                  <a:close/>
                  <a:moveTo>
                    <a:pt x="470" y="0"/>
                  </a:moveTo>
                  <a:cubicBezTo>
                    <a:pt x="449" y="0"/>
                    <a:pt x="428" y="2"/>
                    <a:pt x="406" y="4"/>
                  </a:cubicBezTo>
                  <a:cubicBezTo>
                    <a:pt x="180" y="28"/>
                    <a:pt x="1" y="230"/>
                    <a:pt x="1" y="469"/>
                  </a:cubicBezTo>
                  <a:lnTo>
                    <a:pt x="1" y="861"/>
                  </a:lnTo>
                  <a:cubicBezTo>
                    <a:pt x="1" y="1100"/>
                    <a:pt x="168" y="1302"/>
                    <a:pt x="406" y="1338"/>
                  </a:cubicBezTo>
                  <a:cubicBezTo>
                    <a:pt x="428" y="1340"/>
                    <a:pt x="449" y="1342"/>
                    <a:pt x="470" y="1342"/>
                  </a:cubicBezTo>
                  <a:cubicBezTo>
                    <a:pt x="739" y="1342"/>
                    <a:pt x="953" y="1138"/>
                    <a:pt x="953" y="873"/>
                  </a:cubicBezTo>
                  <a:lnTo>
                    <a:pt x="953" y="469"/>
                  </a:lnTo>
                  <a:cubicBezTo>
                    <a:pt x="953" y="204"/>
                    <a:pt x="739"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a:off x="3270638" y="3272025"/>
              <a:ext cx="7775" cy="33475"/>
            </a:xfrm>
            <a:custGeom>
              <a:rect b="b" l="l" r="r" t="t"/>
              <a:pathLst>
                <a:path extrusionOk="0" h="1339" w="311">
                  <a:moveTo>
                    <a:pt x="132" y="0"/>
                  </a:moveTo>
                  <a:cubicBezTo>
                    <a:pt x="60" y="12"/>
                    <a:pt x="1" y="84"/>
                    <a:pt x="1" y="179"/>
                  </a:cubicBezTo>
                  <a:lnTo>
                    <a:pt x="1" y="1179"/>
                  </a:lnTo>
                  <a:cubicBezTo>
                    <a:pt x="1" y="1251"/>
                    <a:pt x="60" y="1322"/>
                    <a:pt x="132" y="1334"/>
                  </a:cubicBezTo>
                  <a:cubicBezTo>
                    <a:pt x="143" y="1337"/>
                    <a:pt x="154" y="1338"/>
                    <a:pt x="164" y="1338"/>
                  </a:cubicBezTo>
                  <a:cubicBezTo>
                    <a:pt x="245" y="1338"/>
                    <a:pt x="310" y="1263"/>
                    <a:pt x="310" y="1179"/>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a:off x="3285813" y="3272025"/>
              <a:ext cx="8075" cy="33475"/>
            </a:xfrm>
            <a:custGeom>
              <a:rect b="b" l="l" r="r" t="t"/>
              <a:pathLst>
                <a:path extrusionOk="0" h="1339" w="323">
                  <a:moveTo>
                    <a:pt x="144" y="0"/>
                  </a:moveTo>
                  <a:cubicBezTo>
                    <a:pt x="60" y="12"/>
                    <a:pt x="1" y="84"/>
                    <a:pt x="1" y="179"/>
                  </a:cubicBezTo>
                  <a:lnTo>
                    <a:pt x="1" y="1179"/>
                  </a:lnTo>
                  <a:cubicBezTo>
                    <a:pt x="1" y="1251"/>
                    <a:pt x="60" y="1322"/>
                    <a:pt x="144" y="1334"/>
                  </a:cubicBezTo>
                  <a:cubicBezTo>
                    <a:pt x="153" y="1337"/>
                    <a:pt x="163" y="1338"/>
                    <a:pt x="173" y="1338"/>
                  </a:cubicBezTo>
                  <a:cubicBezTo>
                    <a:pt x="248" y="1338"/>
                    <a:pt x="322" y="1263"/>
                    <a:pt x="322" y="1179"/>
                  </a:cubicBezTo>
                  <a:lnTo>
                    <a:pt x="322" y="167"/>
                  </a:lnTo>
                  <a:cubicBezTo>
                    <a:pt x="322" y="72"/>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a:off x="3239388" y="3272025"/>
              <a:ext cx="7775" cy="33475"/>
            </a:xfrm>
            <a:custGeom>
              <a:rect b="b" l="l" r="r" t="t"/>
              <a:pathLst>
                <a:path extrusionOk="0" h="1339" w="311">
                  <a:moveTo>
                    <a:pt x="131" y="0"/>
                  </a:moveTo>
                  <a:cubicBezTo>
                    <a:pt x="60" y="12"/>
                    <a:pt x="0" y="84"/>
                    <a:pt x="0" y="179"/>
                  </a:cubicBezTo>
                  <a:lnTo>
                    <a:pt x="0" y="1179"/>
                  </a:lnTo>
                  <a:cubicBezTo>
                    <a:pt x="0" y="1251"/>
                    <a:pt x="60" y="1322"/>
                    <a:pt x="131" y="1334"/>
                  </a:cubicBezTo>
                  <a:cubicBezTo>
                    <a:pt x="143" y="1337"/>
                    <a:pt x="154" y="1338"/>
                    <a:pt x="164" y="1338"/>
                  </a:cubicBezTo>
                  <a:cubicBezTo>
                    <a:pt x="245" y="1338"/>
                    <a:pt x="310" y="1263"/>
                    <a:pt x="310" y="1179"/>
                  </a:cubicBezTo>
                  <a:lnTo>
                    <a:pt x="310" y="167"/>
                  </a:lnTo>
                  <a:cubicBezTo>
                    <a:pt x="310" y="72"/>
                    <a:pt x="239"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a:off x="3254863" y="3272025"/>
              <a:ext cx="8075" cy="33475"/>
            </a:xfrm>
            <a:custGeom>
              <a:rect b="b" l="l" r="r" t="t"/>
              <a:pathLst>
                <a:path extrusionOk="0" h="1339" w="323">
                  <a:moveTo>
                    <a:pt x="143" y="0"/>
                  </a:moveTo>
                  <a:cubicBezTo>
                    <a:pt x="72" y="12"/>
                    <a:pt x="1" y="84"/>
                    <a:pt x="1" y="179"/>
                  </a:cubicBezTo>
                  <a:lnTo>
                    <a:pt x="1" y="1179"/>
                  </a:lnTo>
                  <a:cubicBezTo>
                    <a:pt x="1" y="1251"/>
                    <a:pt x="60" y="1322"/>
                    <a:pt x="143" y="1334"/>
                  </a:cubicBezTo>
                  <a:cubicBezTo>
                    <a:pt x="153" y="1337"/>
                    <a:pt x="163" y="1338"/>
                    <a:pt x="173" y="1338"/>
                  </a:cubicBezTo>
                  <a:cubicBezTo>
                    <a:pt x="248" y="1338"/>
                    <a:pt x="322" y="1263"/>
                    <a:pt x="322" y="1179"/>
                  </a:cubicBezTo>
                  <a:lnTo>
                    <a:pt x="322" y="167"/>
                  </a:lnTo>
                  <a:cubicBezTo>
                    <a:pt x="322" y="72"/>
                    <a:pt x="251"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3317663" y="3272625"/>
              <a:ext cx="7775" cy="33675"/>
            </a:xfrm>
            <a:custGeom>
              <a:rect b="b" l="l" r="r" t="t"/>
              <a:pathLst>
                <a:path extrusionOk="0" h="1347" w="311">
                  <a:moveTo>
                    <a:pt x="132" y="0"/>
                  </a:moveTo>
                  <a:cubicBezTo>
                    <a:pt x="60" y="24"/>
                    <a:pt x="1" y="96"/>
                    <a:pt x="1" y="179"/>
                  </a:cubicBezTo>
                  <a:lnTo>
                    <a:pt x="1" y="1179"/>
                  </a:lnTo>
                  <a:cubicBezTo>
                    <a:pt x="1" y="1250"/>
                    <a:pt x="60" y="1334"/>
                    <a:pt x="132" y="1346"/>
                  </a:cubicBezTo>
                  <a:cubicBezTo>
                    <a:pt x="138" y="1347"/>
                    <a:pt x="144" y="1347"/>
                    <a:pt x="150" y="1347"/>
                  </a:cubicBezTo>
                  <a:cubicBezTo>
                    <a:pt x="229" y="1347"/>
                    <a:pt x="310" y="1278"/>
                    <a:pt x="310" y="1179"/>
                  </a:cubicBezTo>
                  <a:lnTo>
                    <a:pt x="310" y="167"/>
                  </a:lnTo>
                  <a:cubicBezTo>
                    <a:pt x="310" y="84"/>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3302188" y="3272625"/>
              <a:ext cx="8075" cy="33675"/>
            </a:xfrm>
            <a:custGeom>
              <a:rect b="b" l="l" r="r" t="t"/>
              <a:pathLst>
                <a:path extrusionOk="0" h="1347" w="323">
                  <a:moveTo>
                    <a:pt x="144" y="0"/>
                  </a:moveTo>
                  <a:cubicBezTo>
                    <a:pt x="60" y="24"/>
                    <a:pt x="1" y="96"/>
                    <a:pt x="1" y="179"/>
                  </a:cubicBezTo>
                  <a:lnTo>
                    <a:pt x="1" y="1179"/>
                  </a:lnTo>
                  <a:cubicBezTo>
                    <a:pt x="1" y="1250"/>
                    <a:pt x="60" y="1334"/>
                    <a:pt x="144" y="1346"/>
                  </a:cubicBezTo>
                  <a:cubicBezTo>
                    <a:pt x="150" y="1347"/>
                    <a:pt x="156" y="1347"/>
                    <a:pt x="162" y="1347"/>
                  </a:cubicBezTo>
                  <a:cubicBezTo>
                    <a:pt x="240" y="1347"/>
                    <a:pt x="322" y="1278"/>
                    <a:pt x="322" y="1179"/>
                  </a:cubicBezTo>
                  <a:lnTo>
                    <a:pt x="322" y="167"/>
                  </a:lnTo>
                  <a:cubicBezTo>
                    <a:pt x="322" y="84"/>
                    <a:pt x="239"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3279263" y="3321725"/>
              <a:ext cx="7775" cy="9075"/>
            </a:xfrm>
            <a:custGeom>
              <a:rect b="b" l="l" r="r" t="t"/>
              <a:pathLst>
                <a:path extrusionOk="0" h="363" w="311">
                  <a:moveTo>
                    <a:pt x="132" y="1"/>
                  </a:moveTo>
                  <a:cubicBezTo>
                    <a:pt x="60" y="36"/>
                    <a:pt x="1" y="108"/>
                    <a:pt x="1" y="179"/>
                  </a:cubicBezTo>
                  <a:cubicBezTo>
                    <a:pt x="1" y="275"/>
                    <a:pt x="60" y="346"/>
                    <a:pt x="132" y="358"/>
                  </a:cubicBezTo>
                  <a:cubicBezTo>
                    <a:pt x="142" y="361"/>
                    <a:pt x="152" y="362"/>
                    <a:pt x="162"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3293263" y="3321725"/>
              <a:ext cx="8050" cy="9075"/>
            </a:xfrm>
            <a:custGeom>
              <a:rect b="b" l="l" r="r" t="t"/>
              <a:pathLst>
                <a:path extrusionOk="0" h="363" w="322">
                  <a:moveTo>
                    <a:pt x="143" y="1"/>
                  </a:moveTo>
                  <a:cubicBezTo>
                    <a:pt x="60" y="36"/>
                    <a:pt x="1" y="108"/>
                    <a:pt x="1" y="179"/>
                  </a:cubicBezTo>
                  <a:cubicBezTo>
                    <a:pt x="1" y="275"/>
                    <a:pt x="60" y="346"/>
                    <a:pt x="143" y="358"/>
                  </a:cubicBezTo>
                  <a:cubicBezTo>
                    <a:pt x="153" y="361"/>
                    <a:pt x="163" y="362"/>
                    <a:pt x="173" y="362"/>
                  </a:cubicBezTo>
                  <a:cubicBezTo>
                    <a:pt x="248" y="362"/>
                    <a:pt x="322" y="287"/>
                    <a:pt x="322" y="203"/>
                  </a:cubicBezTo>
                  <a:lnTo>
                    <a:pt x="322" y="167"/>
                  </a:lnTo>
                  <a:cubicBezTo>
                    <a:pt x="322" y="84"/>
                    <a:pt x="239"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6"/>
            <p:cNvSpPr/>
            <p:nvPr/>
          </p:nvSpPr>
          <p:spPr>
            <a:xfrm>
              <a:off x="3307563" y="3321725"/>
              <a:ext cx="7750" cy="9075"/>
            </a:xfrm>
            <a:custGeom>
              <a:rect b="b" l="l" r="r" t="t"/>
              <a:pathLst>
                <a:path extrusionOk="0" h="363" w="310">
                  <a:moveTo>
                    <a:pt x="131" y="1"/>
                  </a:moveTo>
                  <a:cubicBezTo>
                    <a:pt x="60" y="36"/>
                    <a:pt x="0" y="108"/>
                    <a:pt x="0" y="179"/>
                  </a:cubicBezTo>
                  <a:cubicBezTo>
                    <a:pt x="0" y="275"/>
                    <a:pt x="60" y="346"/>
                    <a:pt x="131" y="358"/>
                  </a:cubicBezTo>
                  <a:cubicBezTo>
                    <a:pt x="142" y="361"/>
                    <a:pt x="153" y="362"/>
                    <a:pt x="164" y="362"/>
                  </a:cubicBezTo>
                  <a:cubicBezTo>
                    <a:pt x="245" y="362"/>
                    <a:pt x="310" y="287"/>
                    <a:pt x="310" y="203"/>
                  </a:cubicBezTo>
                  <a:lnTo>
                    <a:pt x="310" y="167"/>
                  </a:lnTo>
                  <a:cubicBezTo>
                    <a:pt x="310" y="84"/>
                    <a:pt x="238"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46"/>
          <p:cNvGrpSpPr/>
          <p:nvPr/>
        </p:nvGrpSpPr>
        <p:grpSpPr>
          <a:xfrm>
            <a:off x="5326582" y="3520847"/>
            <a:ext cx="397295" cy="341357"/>
            <a:chOff x="3626638" y="3196425"/>
            <a:chExt cx="270600" cy="232500"/>
          </a:xfrm>
        </p:grpSpPr>
        <p:sp>
          <p:nvSpPr>
            <p:cNvPr id="1404" name="Google Shape;1404;p46"/>
            <p:cNvSpPr/>
            <p:nvPr/>
          </p:nvSpPr>
          <p:spPr>
            <a:xfrm>
              <a:off x="3626638" y="3196425"/>
              <a:ext cx="270300" cy="232200"/>
            </a:xfrm>
            <a:custGeom>
              <a:rect b="b" l="l" r="r" t="t"/>
              <a:pathLst>
                <a:path extrusionOk="0" h="9288" w="10812">
                  <a:moveTo>
                    <a:pt x="2727" y="3441"/>
                  </a:moveTo>
                  <a:lnTo>
                    <a:pt x="3013" y="4584"/>
                  </a:lnTo>
                  <a:lnTo>
                    <a:pt x="2727" y="5275"/>
                  </a:lnTo>
                  <a:cubicBezTo>
                    <a:pt x="2715" y="5299"/>
                    <a:pt x="2703" y="5334"/>
                    <a:pt x="2703" y="5358"/>
                  </a:cubicBezTo>
                  <a:lnTo>
                    <a:pt x="2703" y="8989"/>
                  </a:lnTo>
                  <a:lnTo>
                    <a:pt x="2382" y="8989"/>
                  </a:lnTo>
                  <a:lnTo>
                    <a:pt x="2382" y="5358"/>
                  </a:lnTo>
                  <a:cubicBezTo>
                    <a:pt x="2382" y="5346"/>
                    <a:pt x="2382" y="5310"/>
                    <a:pt x="2370" y="5299"/>
                  </a:cubicBezTo>
                  <a:lnTo>
                    <a:pt x="2072" y="4596"/>
                  </a:lnTo>
                  <a:lnTo>
                    <a:pt x="2346" y="3441"/>
                  </a:lnTo>
                  <a:close/>
                  <a:moveTo>
                    <a:pt x="167" y="0"/>
                  </a:moveTo>
                  <a:cubicBezTo>
                    <a:pt x="84" y="0"/>
                    <a:pt x="1" y="72"/>
                    <a:pt x="1" y="167"/>
                  </a:cubicBezTo>
                  <a:lnTo>
                    <a:pt x="1" y="9120"/>
                  </a:lnTo>
                  <a:cubicBezTo>
                    <a:pt x="1" y="9216"/>
                    <a:pt x="84" y="9287"/>
                    <a:pt x="167" y="9287"/>
                  </a:cubicBezTo>
                  <a:lnTo>
                    <a:pt x="3751" y="9287"/>
                  </a:lnTo>
                  <a:cubicBezTo>
                    <a:pt x="3775" y="9287"/>
                    <a:pt x="3799" y="9275"/>
                    <a:pt x="3811" y="9263"/>
                  </a:cubicBezTo>
                  <a:cubicBezTo>
                    <a:pt x="3930" y="9120"/>
                    <a:pt x="3846" y="8966"/>
                    <a:pt x="3715" y="8966"/>
                  </a:cubicBezTo>
                  <a:lnTo>
                    <a:pt x="2965" y="8966"/>
                  </a:lnTo>
                  <a:lnTo>
                    <a:pt x="2965" y="5370"/>
                  </a:lnTo>
                  <a:lnTo>
                    <a:pt x="3275" y="4644"/>
                  </a:lnTo>
                  <a:cubicBezTo>
                    <a:pt x="3299" y="4620"/>
                    <a:pt x="3299" y="4584"/>
                    <a:pt x="3299" y="4537"/>
                  </a:cubicBezTo>
                  <a:lnTo>
                    <a:pt x="2977" y="3215"/>
                  </a:lnTo>
                  <a:cubicBezTo>
                    <a:pt x="2965" y="3144"/>
                    <a:pt x="2906" y="3096"/>
                    <a:pt x="2834" y="3096"/>
                  </a:cubicBezTo>
                  <a:lnTo>
                    <a:pt x="2191" y="3096"/>
                  </a:lnTo>
                  <a:cubicBezTo>
                    <a:pt x="2120" y="3096"/>
                    <a:pt x="2060" y="3144"/>
                    <a:pt x="2048" y="3215"/>
                  </a:cubicBezTo>
                  <a:lnTo>
                    <a:pt x="1727" y="4537"/>
                  </a:lnTo>
                  <a:cubicBezTo>
                    <a:pt x="1715" y="4572"/>
                    <a:pt x="1727" y="4596"/>
                    <a:pt x="1751" y="4644"/>
                  </a:cubicBezTo>
                  <a:lnTo>
                    <a:pt x="2048" y="5370"/>
                  </a:lnTo>
                  <a:lnTo>
                    <a:pt x="2048" y="8978"/>
                  </a:lnTo>
                  <a:lnTo>
                    <a:pt x="382" y="8978"/>
                  </a:lnTo>
                  <a:cubicBezTo>
                    <a:pt x="358" y="8978"/>
                    <a:pt x="346" y="8966"/>
                    <a:pt x="346" y="8942"/>
                  </a:cubicBezTo>
                  <a:lnTo>
                    <a:pt x="346" y="1893"/>
                  </a:lnTo>
                  <a:lnTo>
                    <a:pt x="10478" y="1893"/>
                  </a:lnTo>
                  <a:lnTo>
                    <a:pt x="10478" y="2632"/>
                  </a:lnTo>
                  <a:cubicBezTo>
                    <a:pt x="10478" y="2655"/>
                    <a:pt x="10478" y="2667"/>
                    <a:pt x="10502" y="2667"/>
                  </a:cubicBezTo>
                  <a:cubicBezTo>
                    <a:pt x="10548" y="2713"/>
                    <a:pt x="10598" y="2733"/>
                    <a:pt x="10644" y="2733"/>
                  </a:cubicBezTo>
                  <a:cubicBezTo>
                    <a:pt x="10729" y="2733"/>
                    <a:pt x="10799" y="2665"/>
                    <a:pt x="10799" y="2572"/>
                  </a:cubicBezTo>
                  <a:lnTo>
                    <a:pt x="10799" y="179"/>
                  </a:lnTo>
                  <a:cubicBezTo>
                    <a:pt x="10811" y="96"/>
                    <a:pt x="10740" y="12"/>
                    <a:pt x="10633" y="12"/>
                  </a:cubicBezTo>
                  <a:lnTo>
                    <a:pt x="3430" y="12"/>
                  </a:lnTo>
                  <a:cubicBezTo>
                    <a:pt x="3418" y="12"/>
                    <a:pt x="3394" y="12"/>
                    <a:pt x="3394" y="36"/>
                  </a:cubicBezTo>
                  <a:cubicBezTo>
                    <a:pt x="3263" y="167"/>
                    <a:pt x="3358" y="334"/>
                    <a:pt x="3489" y="334"/>
                  </a:cubicBezTo>
                  <a:lnTo>
                    <a:pt x="10216" y="334"/>
                  </a:lnTo>
                  <a:cubicBezTo>
                    <a:pt x="10359" y="334"/>
                    <a:pt x="10466" y="453"/>
                    <a:pt x="10466" y="584"/>
                  </a:cubicBezTo>
                  <a:lnTo>
                    <a:pt x="10466" y="1584"/>
                  </a:lnTo>
                  <a:lnTo>
                    <a:pt x="334" y="1584"/>
                  </a:lnTo>
                  <a:lnTo>
                    <a:pt x="334" y="393"/>
                  </a:lnTo>
                  <a:cubicBezTo>
                    <a:pt x="334" y="346"/>
                    <a:pt x="358" y="310"/>
                    <a:pt x="405" y="310"/>
                  </a:cubicBezTo>
                  <a:lnTo>
                    <a:pt x="2882" y="310"/>
                  </a:lnTo>
                  <a:cubicBezTo>
                    <a:pt x="2894" y="310"/>
                    <a:pt x="2906" y="310"/>
                    <a:pt x="2906" y="298"/>
                  </a:cubicBezTo>
                  <a:cubicBezTo>
                    <a:pt x="3037" y="167"/>
                    <a:pt x="2953" y="0"/>
                    <a:pt x="2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a:off x="3732913" y="3273475"/>
              <a:ext cx="164325" cy="155450"/>
            </a:xfrm>
            <a:custGeom>
              <a:rect b="b" l="l" r="r" t="t"/>
              <a:pathLst>
                <a:path extrusionOk="0" h="6218" w="6573">
                  <a:moveTo>
                    <a:pt x="3441" y="1312"/>
                  </a:moveTo>
                  <a:cubicBezTo>
                    <a:pt x="4036" y="1669"/>
                    <a:pt x="4393" y="2288"/>
                    <a:pt x="4393" y="2990"/>
                  </a:cubicBezTo>
                  <a:cubicBezTo>
                    <a:pt x="4393" y="3800"/>
                    <a:pt x="3905" y="4514"/>
                    <a:pt x="3143" y="4824"/>
                  </a:cubicBezTo>
                  <a:cubicBezTo>
                    <a:pt x="3060" y="4836"/>
                    <a:pt x="3012" y="4895"/>
                    <a:pt x="3012" y="4955"/>
                  </a:cubicBezTo>
                  <a:lnTo>
                    <a:pt x="3012" y="5907"/>
                  </a:lnTo>
                  <a:lnTo>
                    <a:pt x="2536" y="5907"/>
                  </a:lnTo>
                  <a:lnTo>
                    <a:pt x="2536" y="4360"/>
                  </a:lnTo>
                  <a:cubicBezTo>
                    <a:pt x="2536" y="4288"/>
                    <a:pt x="2477" y="4217"/>
                    <a:pt x="2405" y="4193"/>
                  </a:cubicBezTo>
                  <a:cubicBezTo>
                    <a:pt x="2399" y="4192"/>
                    <a:pt x="2393" y="4192"/>
                    <a:pt x="2387" y="4192"/>
                  </a:cubicBezTo>
                  <a:cubicBezTo>
                    <a:pt x="2308" y="4192"/>
                    <a:pt x="2227" y="4260"/>
                    <a:pt x="2227" y="4360"/>
                  </a:cubicBezTo>
                  <a:lnTo>
                    <a:pt x="2227" y="5919"/>
                  </a:lnTo>
                  <a:lnTo>
                    <a:pt x="1750" y="5919"/>
                  </a:lnTo>
                  <a:lnTo>
                    <a:pt x="1750" y="4967"/>
                  </a:lnTo>
                  <a:cubicBezTo>
                    <a:pt x="1750" y="4907"/>
                    <a:pt x="1703" y="4848"/>
                    <a:pt x="1643" y="4824"/>
                  </a:cubicBezTo>
                  <a:cubicBezTo>
                    <a:pt x="881" y="4526"/>
                    <a:pt x="393" y="3800"/>
                    <a:pt x="393" y="2990"/>
                  </a:cubicBezTo>
                  <a:cubicBezTo>
                    <a:pt x="393" y="2312"/>
                    <a:pt x="750" y="1681"/>
                    <a:pt x="1345" y="1312"/>
                  </a:cubicBezTo>
                  <a:lnTo>
                    <a:pt x="1345" y="2681"/>
                  </a:lnTo>
                  <a:cubicBezTo>
                    <a:pt x="1345" y="2764"/>
                    <a:pt x="1417" y="2848"/>
                    <a:pt x="1512" y="2848"/>
                  </a:cubicBezTo>
                  <a:lnTo>
                    <a:pt x="3286" y="2848"/>
                  </a:lnTo>
                  <a:cubicBezTo>
                    <a:pt x="3370" y="2848"/>
                    <a:pt x="3441" y="2764"/>
                    <a:pt x="3441" y="2681"/>
                  </a:cubicBezTo>
                  <a:lnTo>
                    <a:pt x="3441" y="1312"/>
                  </a:lnTo>
                  <a:close/>
                  <a:moveTo>
                    <a:pt x="6400" y="1"/>
                  </a:moveTo>
                  <a:cubicBezTo>
                    <a:pt x="6394" y="1"/>
                    <a:pt x="6388" y="1"/>
                    <a:pt x="6382" y="2"/>
                  </a:cubicBezTo>
                  <a:cubicBezTo>
                    <a:pt x="6310" y="14"/>
                    <a:pt x="6251" y="73"/>
                    <a:pt x="6251" y="169"/>
                  </a:cubicBezTo>
                  <a:lnTo>
                    <a:pt x="6251" y="5884"/>
                  </a:lnTo>
                  <a:cubicBezTo>
                    <a:pt x="6251" y="5896"/>
                    <a:pt x="6227" y="5907"/>
                    <a:pt x="6215" y="5907"/>
                  </a:cubicBezTo>
                  <a:lnTo>
                    <a:pt x="3346" y="5907"/>
                  </a:lnTo>
                  <a:lnTo>
                    <a:pt x="3346" y="5062"/>
                  </a:lnTo>
                  <a:cubicBezTo>
                    <a:pt x="4132" y="4693"/>
                    <a:pt x="4643" y="3883"/>
                    <a:pt x="4643" y="2979"/>
                  </a:cubicBezTo>
                  <a:cubicBezTo>
                    <a:pt x="4643" y="2574"/>
                    <a:pt x="4536" y="2193"/>
                    <a:pt x="4346" y="1836"/>
                  </a:cubicBezTo>
                  <a:cubicBezTo>
                    <a:pt x="4143" y="1502"/>
                    <a:pt x="3881" y="1216"/>
                    <a:pt x="3572" y="1014"/>
                  </a:cubicBezTo>
                  <a:cubicBezTo>
                    <a:pt x="3525" y="986"/>
                    <a:pt x="3470" y="971"/>
                    <a:pt x="3415" y="971"/>
                  </a:cubicBezTo>
                  <a:cubicBezTo>
                    <a:pt x="3330" y="971"/>
                    <a:pt x="3244" y="1006"/>
                    <a:pt x="3179" y="1085"/>
                  </a:cubicBezTo>
                  <a:cubicBezTo>
                    <a:pt x="3131" y="1145"/>
                    <a:pt x="3119" y="1204"/>
                    <a:pt x="3119" y="1276"/>
                  </a:cubicBezTo>
                  <a:lnTo>
                    <a:pt x="3119" y="2514"/>
                  </a:lnTo>
                  <a:lnTo>
                    <a:pt x="1679" y="2514"/>
                  </a:lnTo>
                  <a:lnTo>
                    <a:pt x="1679" y="1276"/>
                  </a:lnTo>
                  <a:cubicBezTo>
                    <a:pt x="1679" y="1204"/>
                    <a:pt x="1667" y="1145"/>
                    <a:pt x="1619" y="1085"/>
                  </a:cubicBezTo>
                  <a:cubicBezTo>
                    <a:pt x="1552" y="1011"/>
                    <a:pt x="1462" y="974"/>
                    <a:pt x="1375" y="974"/>
                  </a:cubicBezTo>
                  <a:cubicBezTo>
                    <a:pt x="1322" y="974"/>
                    <a:pt x="1271" y="987"/>
                    <a:pt x="1226" y="1014"/>
                  </a:cubicBezTo>
                  <a:cubicBezTo>
                    <a:pt x="905" y="1204"/>
                    <a:pt x="631" y="1490"/>
                    <a:pt x="452" y="1836"/>
                  </a:cubicBezTo>
                  <a:cubicBezTo>
                    <a:pt x="262" y="2169"/>
                    <a:pt x="155" y="2574"/>
                    <a:pt x="155" y="2979"/>
                  </a:cubicBezTo>
                  <a:cubicBezTo>
                    <a:pt x="155" y="3871"/>
                    <a:pt x="667" y="4669"/>
                    <a:pt x="1453" y="5062"/>
                  </a:cubicBezTo>
                  <a:lnTo>
                    <a:pt x="1453" y="5907"/>
                  </a:lnTo>
                  <a:lnTo>
                    <a:pt x="179" y="5907"/>
                  </a:lnTo>
                  <a:cubicBezTo>
                    <a:pt x="95" y="5907"/>
                    <a:pt x="24" y="5967"/>
                    <a:pt x="12" y="6038"/>
                  </a:cubicBezTo>
                  <a:cubicBezTo>
                    <a:pt x="0" y="6134"/>
                    <a:pt x="71" y="6217"/>
                    <a:pt x="179" y="6217"/>
                  </a:cubicBezTo>
                  <a:lnTo>
                    <a:pt x="6227" y="6217"/>
                  </a:lnTo>
                  <a:cubicBezTo>
                    <a:pt x="6429" y="6217"/>
                    <a:pt x="6572" y="6074"/>
                    <a:pt x="6572" y="5884"/>
                  </a:cubicBezTo>
                  <a:lnTo>
                    <a:pt x="6572" y="169"/>
                  </a:lnTo>
                  <a:cubicBezTo>
                    <a:pt x="6561" y="69"/>
                    <a:pt x="6479" y="1"/>
                    <a:pt x="6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6"/>
            <p:cNvSpPr/>
            <p:nvPr/>
          </p:nvSpPr>
          <p:spPr>
            <a:xfrm>
              <a:off x="3662363" y="3217250"/>
              <a:ext cx="148850" cy="7775"/>
            </a:xfrm>
            <a:custGeom>
              <a:rect b="b" l="l" r="r" t="t"/>
              <a:pathLst>
                <a:path extrusionOk="0" h="311" w="5954">
                  <a:moveTo>
                    <a:pt x="179" y="1"/>
                  </a:moveTo>
                  <a:cubicBezTo>
                    <a:pt x="107" y="1"/>
                    <a:pt x="36" y="60"/>
                    <a:pt x="24" y="132"/>
                  </a:cubicBezTo>
                  <a:cubicBezTo>
                    <a:pt x="0" y="227"/>
                    <a:pt x="84" y="310"/>
                    <a:pt x="179" y="310"/>
                  </a:cubicBezTo>
                  <a:lnTo>
                    <a:pt x="5799" y="310"/>
                  </a:lnTo>
                  <a:cubicBezTo>
                    <a:pt x="5870" y="310"/>
                    <a:pt x="5941" y="251"/>
                    <a:pt x="5953" y="179"/>
                  </a:cubicBezTo>
                  <a:cubicBezTo>
                    <a:pt x="5953" y="96"/>
                    <a:pt x="5882" y="1"/>
                    <a:pt x="5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6"/>
            <p:cNvSpPr/>
            <p:nvPr/>
          </p:nvSpPr>
          <p:spPr>
            <a:xfrm>
              <a:off x="3822188" y="3215775"/>
              <a:ext cx="7775" cy="8975"/>
            </a:xfrm>
            <a:custGeom>
              <a:rect b="b" l="l" r="r" t="t"/>
              <a:pathLst>
                <a:path extrusionOk="0" h="359" w="311">
                  <a:moveTo>
                    <a:pt x="132" y="0"/>
                  </a:moveTo>
                  <a:cubicBezTo>
                    <a:pt x="60" y="36"/>
                    <a:pt x="1" y="107"/>
                    <a:pt x="1" y="179"/>
                  </a:cubicBezTo>
                  <a:lnTo>
                    <a:pt x="1" y="191"/>
                  </a:lnTo>
                  <a:cubicBezTo>
                    <a:pt x="1" y="274"/>
                    <a:pt x="60" y="345"/>
                    <a:pt x="132" y="357"/>
                  </a:cubicBezTo>
                  <a:cubicBezTo>
                    <a:pt x="138" y="358"/>
                    <a:pt x="144" y="359"/>
                    <a:pt x="150" y="359"/>
                  </a:cubicBezTo>
                  <a:cubicBezTo>
                    <a:pt x="229" y="359"/>
                    <a:pt x="310" y="290"/>
                    <a:pt x="310" y="191"/>
                  </a:cubicBezTo>
                  <a:lnTo>
                    <a:pt x="310" y="167"/>
                  </a:lnTo>
                  <a:cubicBezTo>
                    <a:pt x="310"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a:off x="3837688" y="3215775"/>
              <a:ext cx="7750" cy="8975"/>
            </a:xfrm>
            <a:custGeom>
              <a:rect b="b" l="l" r="r" t="t"/>
              <a:pathLst>
                <a:path extrusionOk="0" h="359" w="310">
                  <a:moveTo>
                    <a:pt x="131" y="0"/>
                  </a:moveTo>
                  <a:cubicBezTo>
                    <a:pt x="60" y="36"/>
                    <a:pt x="0" y="107"/>
                    <a:pt x="0" y="179"/>
                  </a:cubicBezTo>
                  <a:lnTo>
                    <a:pt x="0" y="191"/>
                  </a:lnTo>
                  <a:cubicBezTo>
                    <a:pt x="0" y="274"/>
                    <a:pt x="60" y="345"/>
                    <a:pt x="131" y="357"/>
                  </a:cubicBezTo>
                  <a:cubicBezTo>
                    <a:pt x="138" y="358"/>
                    <a:pt x="145" y="359"/>
                    <a:pt x="152" y="359"/>
                  </a:cubicBezTo>
                  <a:cubicBezTo>
                    <a:pt x="238" y="359"/>
                    <a:pt x="310" y="290"/>
                    <a:pt x="310" y="191"/>
                  </a:cubicBezTo>
                  <a:lnTo>
                    <a:pt x="310" y="167"/>
                  </a:lnTo>
                  <a:cubicBezTo>
                    <a:pt x="310" y="72"/>
                    <a:pt x="238" y="0"/>
                    <a:pt x="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a:off x="3853738" y="3215775"/>
              <a:ext cx="7775" cy="8975"/>
            </a:xfrm>
            <a:custGeom>
              <a:rect b="b" l="l" r="r" t="t"/>
              <a:pathLst>
                <a:path extrusionOk="0" h="359" w="311">
                  <a:moveTo>
                    <a:pt x="132" y="0"/>
                  </a:moveTo>
                  <a:cubicBezTo>
                    <a:pt x="61" y="36"/>
                    <a:pt x="1" y="107"/>
                    <a:pt x="1" y="179"/>
                  </a:cubicBezTo>
                  <a:lnTo>
                    <a:pt x="1" y="191"/>
                  </a:lnTo>
                  <a:cubicBezTo>
                    <a:pt x="1" y="274"/>
                    <a:pt x="61" y="345"/>
                    <a:pt x="132" y="357"/>
                  </a:cubicBezTo>
                  <a:cubicBezTo>
                    <a:pt x="139" y="358"/>
                    <a:pt x="146" y="359"/>
                    <a:pt x="153" y="359"/>
                  </a:cubicBezTo>
                  <a:cubicBezTo>
                    <a:pt x="239" y="359"/>
                    <a:pt x="311" y="290"/>
                    <a:pt x="311" y="191"/>
                  </a:cubicBezTo>
                  <a:lnTo>
                    <a:pt x="311" y="167"/>
                  </a:lnTo>
                  <a:cubicBezTo>
                    <a:pt x="311" y="72"/>
                    <a:pt x="239"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3718913" y="3279375"/>
              <a:ext cx="21750" cy="21275"/>
            </a:xfrm>
            <a:custGeom>
              <a:rect b="b" l="l" r="r" t="t"/>
              <a:pathLst>
                <a:path extrusionOk="0" h="851" w="870">
                  <a:moveTo>
                    <a:pt x="435" y="0"/>
                  </a:moveTo>
                  <a:cubicBezTo>
                    <a:pt x="361"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6"/>
            <p:cNvSpPr/>
            <p:nvPr/>
          </p:nvSpPr>
          <p:spPr>
            <a:xfrm>
              <a:off x="3833513" y="3279375"/>
              <a:ext cx="21750" cy="21275"/>
            </a:xfrm>
            <a:custGeom>
              <a:rect b="b" l="l" r="r" t="t"/>
              <a:pathLst>
                <a:path extrusionOk="0" h="851" w="870">
                  <a:moveTo>
                    <a:pt x="435" y="0"/>
                  </a:moveTo>
                  <a:cubicBezTo>
                    <a:pt x="360"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And how to solve this</a:t>
            </a:r>
            <a:endParaRPr/>
          </a:p>
          <a:p>
            <a:pPr indent="0" lvl="0" marL="0" rtl="0" algn="ctr">
              <a:spcBef>
                <a:spcPts val="0"/>
              </a:spcBef>
              <a:spcAft>
                <a:spcPts val="0"/>
              </a:spcAft>
              <a:buNone/>
            </a:pPr>
            <a:r>
              <a:t/>
            </a:r>
            <a:endParaRPr/>
          </a:p>
        </p:txBody>
      </p:sp>
      <p:sp>
        <p:nvSpPr>
          <p:cNvPr id="1417" name="Google Shape;1417;p47"/>
          <p:cNvSpPr/>
          <p:nvPr/>
        </p:nvSpPr>
        <p:spPr>
          <a:xfrm>
            <a:off x="3813750" y="2264471"/>
            <a:ext cx="4501500" cy="39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Barlow Condensed SemiBold"/>
                <a:ea typeface="Barlow Condensed SemiBold"/>
                <a:cs typeface="Barlow Condensed SemiBold"/>
                <a:sym typeface="Barlow Condensed SemiBold"/>
              </a:rPr>
              <a:t>Solve</a:t>
            </a:r>
            <a:endParaRPr sz="1800">
              <a:solidFill>
                <a:schemeClr val="lt1"/>
              </a:solidFill>
              <a:latin typeface="Barlow Condensed SemiBold"/>
              <a:ea typeface="Barlow Condensed SemiBold"/>
              <a:cs typeface="Barlow Condensed SemiBold"/>
              <a:sym typeface="Barlow Condensed SemiBold"/>
            </a:endParaRPr>
          </a:p>
        </p:txBody>
      </p:sp>
      <p:sp>
        <p:nvSpPr>
          <p:cNvPr id="1418" name="Google Shape;1418;p47"/>
          <p:cNvSpPr/>
          <p:nvPr/>
        </p:nvSpPr>
        <p:spPr>
          <a:xfrm>
            <a:off x="3813750" y="1439721"/>
            <a:ext cx="4501500" cy="39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Barlow Condensed SemiBold"/>
                <a:ea typeface="Barlow Condensed SemiBold"/>
                <a:cs typeface="Barlow Condensed SemiBold"/>
                <a:sym typeface="Barlow Condensed SemiBold"/>
              </a:rPr>
              <a:t>Challenge</a:t>
            </a:r>
            <a:endParaRPr sz="1800">
              <a:solidFill>
                <a:schemeClr val="lt1"/>
              </a:solidFill>
              <a:latin typeface="Barlow Condensed SemiBold"/>
              <a:ea typeface="Barlow Condensed SemiBold"/>
              <a:cs typeface="Barlow Condensed SemiBold"/>
              <a:sym typeface="Barlow Condensed SemiBold"/>
            </a:endParaRPr>
          </a:p>
        </p:txBody>
      </p:sp>
      <p:sp>
        <p:nvSpPr>
          <p:cNvPr id="1419" name="Google Shape;1419;p47"/>
          <p:cNvSpPr txBox="1"/>
          <p:nvPr>
            <p:ph idx="4294967295" type="subTitle"/>
          </p:nvPr>
        </p:nvSpPr>
        <p:spPr>
          <a:xfrm>
            <a:off x="3813750" y="2542175"/>
            <a:ext cx="4501500" cy="51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Role Checking for every users and if the role is match for </a:t>
            </a:r>
            <a:r>
              <a:rPr lang="en"/>
              <a:t>access</a:t>
            </a:r>
            <a:r>
              <a:rPr lang="en"/>
              <a:t> then it will show for this user otherwise he can not see it.</a:t>
            </a:r>
            <a:endParaRPr/>
          </a:p>
        </p:txBody>
      </p:sp>
      <p:sp>
        <p:nvSpPr>
          <p:cNvPr id="1420" name="Google Shape;1420;p47"/>
          <p:cNvSpPr txBox="1"/>
          <p:nvPr>
            <p:ph idx="4294967295" type="subTitle"/>
          </p:nvPr>
        </p:nvSpPr>
        <p:spPr>
          <a:xfrm>
            <a:off x="3813750" y="1713863"/>
            <a:ext cx="4501500" cy="28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ClassRoom UI For 3 roles in same page</a:t>
            </a:r>
            <a:endParaRPr/>
          </a:p>
        </p:txBody>
      </p:sp>
      <p:pic>
        <p:nvPicPr>
          <p:cNvPr id="1421" name="Google Shape;1421;p47"/>
          <p:cNvPicPr preferRelativeResize="0"/>
          <p:nvPr/>
        </p:nvPicPr>
        <p:blipFill rotWithShape="1">
          <a:blip r:embed="rId3">
            <a:alphaModFix/>
          </a:blip>
          <a:srcRect b="0" l="21845" r="21851" t="0"/>
          <a:stretch/>
        </p:blipFill>
        <p:spPr>
          <a:xfrm>
            <a:off x="857925" y="1313875"/>
            <a:ext cx="2803800" cy="2801100"/>
          </a:xfrm>
          <a:prstGeom prst="ellipse">
            <a:avLst/>
          </a:prstGeom>
          <a:noFill/>
          <a:ln cap="flat" cmpd="sng" w="19050">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Enhancement proposal</a:t>
            </a:r>
            <a:endParaRPr b="0"/>
          </a:p>
        </p:txBody>
      </p:sp>
      <p:sp>
        <p:nvSpPr>
          <p:cNvPr id="1427" name="Google Shape;1427;p48"/>
          <p:cNvSpPr txBox="1"/>
          <p:nvPr/>
        </p:nvSpPr>
        <p:spPr>
          <a:xfrm>
            <a:off x="1340400" y="1514400"/>
            <a:ext cx="6463200" cy="21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arlow"/>
                <a:ea typeface="Barlow"/>
                <a:cs typeface="Barlow"/>
                <a:sym typeface="Barlow"/>
              </a:rPr>
              <a:t>Adding </a:t>
            </a:r>
            <a:r>
              <a:rPr lang="en" sz="1800">
                <a:solidFill>
                  <a:schemeClr val="dk1"/>
                </a:solidFill>
                <a:latin typeface="Barlow"/>
                <a:ea typeface="Barlow"/>
                <a:cs typeface="Barlow"/>
                <a:sym typeface="Barlow"/>
              </a:rPr>
              <a:t>attendance for the trainees.</a:t>
            </a:r>
            <a:endParaRPr sz="1800">
              <a:solidFill>
                <a:schemeClr val="dk1"/>
              </a:solidFill>
              <a:latin typeface="Barlow"/>
              <a:ea typeface="Barlow"/>
              <a:cs typeface="Barlow"/>
              <a:sym typeface="Barlow"/>
            </a:endParaRPr>
          </a:p>
        </p:txBody>
      </p:sp>
      <p:sp>
        <p:nvSpPr>
          <p:cNvPr id="1428" name="Google Shape;1428;p48"/>
          <p:cNvSpPr txBox="1"/>
          <p:nvPr/>
        </p:nvSpPr>
        <p:spPr>
          <a:xfrm>
            <a:off x="6479881" y="3026700"/>
            <a:ext cx="1950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Barlow"/>
              <a:ea typeface="Barlow"/>
              <a:cs typeface="Barlow"/>
              <a:sym typeface="Barlow"/>
            </a:endParaRPr>
          </a:p>
        </p:txBody>
      </p:sp>
      <p:sp>
        <p:nvSpPr>
          <p:cNvPr id="1429" name="Google Shape;1429;p48"/>
          <p:cNvSpPr txBox="1"/>
          <p:nvPr/>
        </p:nvSpPr>
        <p:spPr>
          <a:xfrm>
            <a:off x="2644139" y="2732275"/>
            <a:ext cx="1950900" cy="385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t/>
            </a:r>
            <a:endParaRPr sz="1800">
              <a:solidFill>
                <a:schemeClr val="lt1"/>
              </a:solidFill>
              <a:latin typeface="Barlow Condensed SemiBold"/>
              <a:ea typeface="Barlow Condensed SemiBold"/>
              <a:cs typeface="Barlow Condensed SemiBold"/>
              <a:sym typeface="Barlow Condensed SemiBold"/>
            </a:endParaRPr>
          </a:p>
        </p:txBody>
      </p:sp>
      <p:sp>
        <p:nvSpPr>
          <p:cNvPr id="1430" name="Google Shape;1430;p48"/>
          <p:cNvSpPr txBox="1"/>
          <p:nvPr/>
        </p:nvSpPr>
        <p:spPr>
          <a:xfrm>
            <a:off x="2867510" y="2563500"/>
            <a:ext cx="1950900" cy="385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t/>
            </a:r>
            <a:endParaRPr sz="1800">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49"/>
          <p:cNvSpPr txBox="1"/>
          <p:nvPr>
            <p:ph type="ctrTitle"/>
          </p:nvPr>
        </p:nvSpPr>
        <p:spPr>
          <a:xfrm>
            <a:off x="2918300" y="540000"/>
            <a:ext cx="3307500" cy="10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436" name="Google Shape;1436;p49"/>
          <p:cNvSpPr txBox="1"/>
          <p:nvPr>
            <p:ph idx="1" type="subTitle"/>
          </p:nvPr>
        </p:nvSpPr>
        <p:spPr>
          <a:xfrm>
            <a:off x="2918200" y="1676300"/>
            <a:ext cx="3307500" cy="39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 you have any questions?</a:t>
            </a:r>
            <a:endParaRPr/>
          </a:p>
        </p:txBody>
      </p:sp>
      <p:sp>
        <p:nvSpPr>
          <p:cNvPr id="1437" name="Google Shape;1437;p49"/>
          <p:cNvSpPr txBox="1"/>
          <p:nvPr>
            <p:ph idx="2" type="subTitle"/>
          </p:nvPr>
        </p:nvSpPr>
        <p:spPr>
          <a:xfrm>
            <a:off x="2918200" y="2080833"/>
            <a:ext cx="3307500" cy="74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youremail@freepik.com </a:t>
            </a:r>
            <a:endParaRPr/>
          </a:p>
          <a:p>
            <a:pPr indent="0" lvl="0" marL="0" rtl="0" algn="ctr">
              <a:spcBef>
                <a:spcPts val="0"/>
              </a:spcBef>
              <a:spcAft>
                <a:spcPts val="0"/>
              </a:spcAft>
              <a:buClr>
                <a:schemeClr val="lt1"/>
              </a:buClr>
              <a:buSzPts val="1100"/>
              <a:buFont typeface="Arial"/>
              <a:buNone/>
            </a:pPr>
            <a:r>
              <a:rPr lang="en"/>
              <a:t>+91  620 421 838 </a:t>
            </a:r>
            <a:endParaRPr/>
          </a:p>
          <a:p>
            <a:pPr indent="0" lvl="0" marL="0" rtl="0" algn="ctr">
              <a:spcBef>
                <a:spcPts val="0"/>
              </a:spcBef>
              <a:spcAft>
                <a:spcPts val="0"/>
              </a:spcAft>
              <a:buClr>
                <a:schemeClr val="dk1"/>
              </a:buClr>
              <a:buSzPts val="1100"/>
              <a:buFont typeface="Arial"/>
              <a:buNone/>
            </a:pPr>
            <a:r>
              <a:rPr lang="en"/>
              <a:t>yourwebsite.com</a:t>
            </a:r>
            <a:endParaRPr/>
          </a:p>
        </p:txBody>
      </p:sp>
      <p:sp>
        <p:nvSpPr>
          <p:cNvPr id="1438" name="Google Shape;1438;p49"/>
          <p:cNvSpPr txBox="1"/>
          <p:nvPr>
            <p:ph idx="4294967295" type="subTitle"/>
          </p:nvPr>
        </p:nvSpPr>
        <p:spPr>
          <a:xfrm>
            <a:off x="2918250" y="4141975"/>
            <a:ext cx="3307500" cy="31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t>Please keep this slide for attribution</a:t>
            </a:r>
            <a:endParaRPr sz="1200"/>
          </a:p>
        </p:txBody>
      </p:sp>
      <p:grpSp>
        <p:nvGrpSpPr>
          <p:cNvPr id="1439" name="Google Shape;1439;p49"/>
          <p:cNvGrpSpPr/>
          <p:nvPr/>
        </p:nvGrpSpPr>
        <p:grpSpPr>
          <a:xfrm rot="5400000">
            <a:off x="1215475" y="2079400"/>
            <a:ext cx="315575" cy="366750"/>
            <a:chOff x="8558925" y="4522650"/>
            <a:chExt cx="315575" cy="366750"/>
          </a:xfrm>
        </p:grpSpPr>
        <p:grpSp>
          <p:nvGrpSpPr>
            <p:cNvPr id="1440" name="Google Shape;1440;p49"/>
            <p:cNvGrpSpPr/>
            <p:nvPr/>
          </p:nvGrpSpPr>
          <p:grpSpPr>
            <a:xfrm>
              <a:off x="8558925" y="4629825"/>
              <a:ext cx="107200" cy="107175"/>
              <a:chOff x="4125350" y="1946513"/>
              <a:chExt cx="107200" cy="107175"/>
            </a:xfrm>
          </p:grpSpPr>
          <p:sp>
            <p:nvSpPr>
              <p:cNvPr id="1441" name="Google Shape;1441;p4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49"/>
            <p:cNvGrpSpPr/>
            <p:nvPr/>
          </p:nvGrpSpPr>
          <p:grpSpPr>
            <a:xfrm>
              <a:off x="8711325" y="4782225"/>
              <a:ext cx="107200" cy="107175"/>
              <a:chOff x="4125350" y="1946513"/>
              <a:chExt cx="107200" cy="107175"/>
            </a:xfrm>
          </p:grpSpPr>
          <p:sp>
            <p:nvSpPr>
              <p:cNvPr id="1444" name="Google Shape;1444;p4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49"/>
            <p:cNvGrpSpPr/>
            <p:nvPr/>
          </p:nvGrpSpPr>
          <p:grpSpPr>
            <a:xfrm>
              <a:off x="8767300" y="4522650"/>
              <a:ext cx="107200" cy="107175"/>
              <a:chOff x="4125350" y="1946513"/>
              <a:chExt cx="107200" cy="107175"/>
            </a:xfrm>
          </p:grpSpPr>
          <p:sp>
            <p:nvSpPr>
              <p:cNvPr id="1447" name="Google Shape;1447;p4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9" name="Google Shape;1449;p49"/>
          <p:cNvSpPr/>
          <p:nvPr/>
        </p:nvSpPr>
        <p:spPr>
          <a:xfrm flipH="1" rot="5400000">
            <a:off x="7580068" y="1461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0" name="Google Shape;1450;p49"/>
          <p:cNvGrpSpPr/>
          <p:nvPr/>
        </p:nvGrpSpPr>
        <p:grpSpPr>
          <a:xfrm flipH="1">
            <a:off x="8211399" y="2517893"/>
            <a:ext cx="438754" cy="772904"/>
            <a:chOff x="4950175" y="2998438"/>
            <a:chExt cx="88725" cy="156300"/>
          </a:xfrm>
        </p:grpSpPr>
        <p:sp>
          <p:nvSpPr>
            <p:cNvPr id="1451" name="Google Shape;1451;p4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7" name="Google Shape;1487;p49"/>
          <p:cNvSpPr/>
          <p:nvPr/>
        </p:nvSpPr>
        <p:spPr>
          <a:xfrm>
            <a:off x="3949693" y="3017336"/>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8" name="Google Shape;1488;p49"/>
          <p:cNvGrpSpPr/>
          <p:nvPr/>
        </p:nvGrpSpPr>
        <p:grpSpPr>
          <a:xfrm>
            <a:off x="4399164" y="3017527"/>
            <a:ext cx="346056" cy="345674"/>
            <a:chOff x="3303268" y="3817349"/>
            <a:chExt cx="346056" cy="345674"/>
          </a:xfrm>
        </p:grpSpPr>
        <p:sp>
          <p:nvSpPr>
            <p:cNvPr id="1489" name="Google Shape;1489;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49"/>
          <p:cNvGrpSpPr/>
          <p:nvPr/>
        </p:nvGrpSpPr>
        <p:grpSpPr>
          <a:xfrm>
            <a:off x="4848254" y="3017527"/>
            <a:ext cx="346056" cy="345674"/>
            <a:chOff x="3752358" y="3817349"/>
            <a:chExt cx="346056" cy="345674"/>
          </a:xfrm>
        </p:grpSpPr>
        <p:sp>
          <p:nvSpPr>
            <p:cNvPr id="1494" name="Google Shape;1494;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26"/>
          <p:cNvSpPr txBox="1"/>
          <p:nvPr>
            <p:ph type="title"/>
          </p:nvPr>
        </p:nvSpPr>
        <p:spPr>
          <a:xfrm>
            <a:off x="1569600" y="654800"/>
            <a:ext cx="6004800" cy="8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a:t>
            </a:r>
            <a:r>
              <a:rPr lang="en">
                <a:solidFill>
                  <a:schemeClr val="lt1"/>
                </a:solidFill>
                <a:latin typeface="Barlow Condensed"/>
                <a:ea typeface="Barlow Condensed"/>
                <a:cs typeface="Barlow Condensed"/>
                <a:sym typeface="Barlow Condensed"/>
              </a:rPr>
              <a:t>Summary</a:t>
            </a:r>
            <a:endParaRPr>
              <a:solidFill>
                <a:schemeClr val="lt1"/>
              </a:solidFill>
              <a:latin typeface="Barlow Condensed"/>
              <a:ea typeface="Barlow Condensed"/>
              <a:cs typeface="Barlow Condensed"/>
              <a:sym typeface="Barlow Condensed"/>
            </a:endParaRPr>
          </a:p>
        </p:txBody>
      </p:sp>
      <p:sp>
        <p:nvSpPr>
          <p:cNvPr id="1135" name="Google Shape;1135;p26"/>
          <p:cNvSpPr txBox="1"/>
          <p:nvPr>
            <p:ph idx="1" type="subTitle"/>
          </p:nvPr>
        </p:nvSpPr>
        <p:spPr>
          <a:xfrm>
            <a:off x="1267200" y="1791625"/>
            <a:ext cx="6609600" cy="25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TMS acts as a </a:t>
            </a:r>
            <a:r>
              <a:rPr lang="en"/>
              <a:t>centralized hub. Here there is 3 role admin, trainee, trainer.Admin , as primary users, oversee and manage the system, performing administrative tasks and configuring the TMS. Trainers, as subject matter experts, track participant progress. Trainees, the program participants, enroll inbatch, access materials, and complete assignments. Trainers and trainee may communicate with themselves through ClassRoom.</a:t>
            </a:r>
            <a:endParaRPr/>
          </a:p>
          <a:p>
            <a:pPr indent="0" lvl="0" marL="0" rtl="0" algn="ctr">
              <a:spcBef>
                <a:spcPts val="0"/>
              </a:spcBef>
              <a:spcAft>
                <a:spcPts val="0"/>
              </a:spcAft>
              <a:buClr>
                <a:schemeClr val="dk1"/>
              </a:buClr>
              <a:buSzPts val="1100"/>
              <a:buFont typeface="Arial"/>
              <a:buNone/>
            </a:pPr>
            <a:r>
              <a:rPr lang="en"/>
              <a:t>Admin has  also accessed to give any message through  notice board. </a:t>
            </a:r>
            <a:endParaRPr/>
          </a:p>
        </p:txBody>
      </p:sp>
      <p:cxnSp>
        <p:nvCxnSpPr>
          <p:cNvPr id="1136" name="Google Shape;1136;p26"/>
          <p:cNvCxnSpPr/>
          <p:nvPr/>
        </p:nvCxnSpPr>
        <p:spPr>
          <a:xfrm>
            <a:off x="3964350" y="1494503"/>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137" name="Google Shape;1137;p26"/>
          <p:cNvGrpSpPr/>
          <p:nvPr/>
        </p:nvGrpSpPr>
        <p:grpSpPr>
          <a:xfrm>
            <a:off x="4522375" y="4341025"/>
            <a:ext cx="315575" cy="366750"/>
            <a:chOff x="8558925" y="4522650"/>
            <a:chExt cx="315575" cy="366750"/>
          </a:xfrm>
        </p:grpSpPr>
        <p:grpSp>
          <p:nvGrpSpPr>
            <p:cNvPr id="1138" name="Google Shape;1138;p26"/>
            <p:cNvGrpSpPr/>
            <p:nvPr/>
          </p:nvGrpSpPr>
          <p:grpSpPr>
            <a:xfrm>
              <a:off x="8558925" y="4629825"/>
              <a:ext cx="107200" cy="107175"/>
              <a:chOff x="4125350" y="1946513"/>
              <a:chExt cx="107200" cy="107175"/>
            </a:xfrm>
          </p:grpSpPr>
          <p:sp>
            <p:nvSpPr>
              <p:cNvPr id="1139" name="Google Shape;1139;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6"/>
            <p:cNvGrpSpPr/>
            <p:nvPr/>
          </p:nvGrpSpPr>
          <p:grpSpPr>
            <a:xfrm>
              <a:off x="8711325" y="4782225"/>
              <a:ext cx="107200" cy="107175"/>
              <a:chOff x="4125350" y="1946513"/>
              <a:chExt cx="107200" cy="107175"/>
            </a:xfrm>
          </p:grpSpPr>
          <p:sp>
            <p:nvSpPr>
              <p:cNvPr id="1142" name="Google Shape;1142;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26"/>
            <p:cNvGrpSpPr/>
            <p:nvPr/>
          </p:nvGrpSpPr>
          <p:grpSpPr>
            <a:xfrm>
              <a:off x="8767300" y="4522650"/>
              <a:ext cx="107200" cy="107175"/>
              <a:chOff x="4125350" y="1946513"/>
              <a:chExt cx="107200" cy="107175"/>
            </a:xfrm>
          </p:grpSpPr>
          <p:sp>
            <p:nvSpPr>
              <p:cNvPr id="1145" name="Google Shape;1145;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47" name="Google Shape;1147;p26"/>
          <p:cNvGrpSpPr/>
          <p:nvPr/>
        </p:nvGrpSpPr>
        <p:grpSpPr>
          <a:xfrm>
            <a:off x="7732699" y="299993"/>
            <a:ext cx="438754" cy="772904"/>
            <a:chOff x="4950175" y="2998438"/>
            <a:chExt cx="88725" cy="156300"/>
          </a:xfrm>
        </p:grpSpPr>
        <p:sp>
          <p:nvSpPr>
            <p:cNvPr id="1148" name="Google Shape;1148;p2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6"/>
          <p:cNvGrpSpPr/>
          <p:nvPr/>
        </p:nvGrpSpPr>
        <p:grpSpPr>
          <a:xfrm flipH="1">
            <a:off x="713213" y="3824384"/>
            <a:ext cx="361129" cy="3106418"/>
            <a:chOff x="6317900" y="1197313"/>
            <a:chExt cx="180700" cy="1554375"/>
          </a:xfrm>
        </p:grpSpPr>
        <p:sp>
          <p:nvSpPr>
            <p:cNvPr id="1185" name="Google Shape;1185;p2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27"/>
          <p:cNvSpPr txBox="1"/>
          <p:nvPr>
            <p:ph idx="1" type="subTitle"/>
          </p:nvPr>
        </p:nvSpPr>
        <p:spPr>
          <a:xfrm>
            <a:off x="869400" y="1284838"/>
            <a:ext cx="2282400" cy="421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Admin</a:t>
            </a:r>
            <a:endParaRPr/>
          </a:p>
        </p:txBody>
      </p:sp>
      <p:sp>
        <p:nvSpPr>
          <p:cNvPr id="1196" name="Google Shape;1196;p27"/>
          <p:cNvSpPr txBox="1"/>
          <p:nvPr>
            <p:ph idx="2" type="subTitle"/>
          </p:nvPr>
        </p:nvSpPr>
        <p:spPr>
          <a:xfrm>
            <a:off x="3430818" y="1284838"/>
            <a:ext cx="2282400" cy="421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Trainer</a:t>
            </a:r>
            <a:endParaRPr/>
          </a:p>
        </p:txBody>
      </p:sp>
      <p:sp>
        <p:nvSpPr>
          <p:cNvPr id="1197" name="Google Shape;1197;p27"/>
          <p:cNvSpPr txBox="1"/>
          <p:nvPr>
            <p:ph idx="3" type="subTitle"/>
          </p:nvPr>
        </p:nvSpPr>
        <p:spPr>
          <a:xfrm>
            <a:off x="5992250" y="1284800"/>
            <a:ext cx="2282400" cy="421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Trainee</a:t>
            </a:r>
            <a:endParaRPr/>
          </a:p>
        </p:txBody>
      </p:sp>
      <p:sp>
        <p:nvSpPr>
          <p:cNvPr id="1198" name="Google Shape;119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List</a:t>
            </a:r>
            <a:endParaRPr>
              <a:solidFill>
                <a:schemeClr val="lt1"/>
              </a:solidFill>
              <a:latin typeface="Barlow Condensed"/>
              <a:ea typeface="Barlow Condensed"/>
              <a:cs typeface="Barlow Condensed"/>
              <a:sym typeface="Barlow Condensed"/>
            </a:endParaRPr>
          </a:p>
        </p:txBody>
      </p:sp>
      <p:sp>
        <p:nvSpPr>
          <p:cNvPr id="1199" name="Google Shape;1199;p27"/>
          <p:cNvSpPr txBox="1"/>
          <p:nvPr>
            <p:ph idx="4" type="subTitle"/>
          </p:nvPr>
        </p:nvSpPr>
        <p:spPr>
          <a:xfrm>
            <a:off x="244925" y="1706600"/>
            <a:ext cx="3280200" cy="3042000"/>
          </a:xfrm>
          <a:prstGeom prst="rect">
            <a:avLst/>
          </a:prstGeom>
        </p:spPr>
        <p:txBody>
          <a:bodyPr anchorCtr="0" anchor="t" bIns="91425" lIns="91425" spcFirstLastPara="1" rIns="91425" wrap="square" tIns="91425">
            <a:noAutofit/>
          </a:bodyPr>
          <a:lstStyle/>
          <a:p>
            <a:pPr indent="-330200" lvl="0" marL="365760" rtl="0" algn="l">
              <a:spcBef>
                <a:spcPts val="0"/>
              </a:spcBef>
              <a:spcAft>
                <a:spcPts val="0"/>
              </a:spcAft>
              <a:buSzPts val="1600"/>
              <a:buChar char="●"/>
            </a:pPr>
            <a:r>
              <a:rPr lang="en" sz="1600"/>
              <a:t>Register trainee and trainer</a:t>
            </a:r>
            <a:endParaRPr sz="1600"/>
          </a:p>
          <a:p>
            <a:pPr indent="-330200" lvl="0" marL="365760" rtl="0" algn="l">
              <a:spcBef>
                <a:spcPts val="0"/>
              </a:spcBef>
              <a:spcAft>
                <a:spcPts val="0"/>
              </a:spcAft>
              <a:buSzPts val="1600"/>
              <a:buChar char="●"/>
            </a:pPr>
            <a:r>
              <a:rPr lang="en" sz="1600"/>
              <a:t>Update admin profile </a:t>
            </a:r>
            <a:endParaRPr sz="1600"/>
          </a:p>
          <a:p>
            <a:pPr indent="-330200" lvl="0" marL="365760" rtl="0" algn="l">
              <a:spcBef>
                <a:spcPts val="0"/>
              </a:spcBef>
              <a:spcAft>
                <a:spcPts val="0"/>
              </a:spcAft>
              <a:buSzPts val="1600"/>
              <a:buChar char="●"/>
            </a:pPr>
            <a:r>
              <a:rPr lang="en" sz="1600"/>
              <a:t>Create course and delete update</a:t>
            </a:r>
            <a:endParaRPr sz="1600"/>
          </a:p>
          <a:p>
            <a:pPr indent="-330200" lvl="0" marL="365760" rtl="0" algn="l">
              <a:spcBef>
                <a:spcPts val="0"/>
              </a:spcBef>
              <a:spcAft>
                <a:spcPts val="0"/>
              </a:spcAft>
              <a:buSzPts val="1600"/>
              <a:buChar char="●"/>
            </a:pPr>
            <a:r>
              <a:rPr lang="en" sz="1600"/>
              <a:t>Create batch and assign trainee and schedule to the batch , also he can remove</a:t>
            </a:r>
            <a:endParaRPr sz="1600"/>
          </a:p>
          <a:p>
            <a:pPr indent="-330200" lvl="0" marL="365760" rtl="0" algn="l">
              <a:spcBef>
                <a:spcPts val="0"/>
              </a:spcBef>
              <a:spcAft>
                <a:spcPts val="0"/>
              </a:spcAft>
              <a:buSzPts val="1600"/>
              <a:buChar char="●"/>
            </a:pPr>
            <a:r>
              <a:rPr lang="en" sz="1600"/>
              <a:t>He can see classroom post comment and give a notice for the specific batch</a:t>
            </a:r>
            <a:endParaRPr sz="1600"/>
          </a:p>
        </p:txBody>
      </p:sp>
      <p:sp>
        <p:nvSpPr>
          <p:cNvPr id="1200" name="Google Shape;1200;p27"/>
          <p:cNvSpPr txBox="1"/>
          <p:nvPr>
            <p:ph idx="5" type="subTitle"/>
          </p:nvPr>
        </p:nvSpPr>
        <p:spPr>
          <a:xfrm>
            <a:off x="3267400" y="1706650"/>
            <a:ext cx="2795700" cy="2517000"/>
          </a:xfrm>
          <a:prstGeom prst="rect">
            <a:avLst/>
          </a:prstGeom>
        </p:spPr>
        <p:txBody>
          <a:bodyPr anchorCtr="0" anchor="t" bIns="91425" lIns="91425" spcFirstLastPara="1" rIns="91425" wrap="square" tIns="91425">
            <a:noAutofit/>
          </a:bodyPr>
          <a:lstStyle/>
          <a:p>
            <a:pPr indent="-330200" lvl="0" marL="365760" rtl="0" algn="l">
              <a:spcBef>
                <a:spcPts val="0"/>
              </a:spcBef>
              <a:spcAft>
                <a:spcPts val="0"/>
              </a:spcAft>
              <a:buSzPts val="1600"/>
              <a:buChar char="●"/>
            </a:pPr>
            <a:r>
              <a:rPr lang="en" sz="1600"/>
              <a:t>Trainer can see profile and update It</a:t>
            </a:r>
            <a:endParaRPr sz="1600"/>
          </a:p>
          <a:p>
            <a:pPr indent="-330200" lvl="0" marL="365760" rtl="0" algn="l">
              <a:spcBef>
                <a:spcPts val="0"/>
              </a:spcBef>
              <a:spcAft>
                <a:spcPts val="0"/>
              </a:spcAft>
              <a:buSzPts val="1600"/>
              <a:buChar char="●"/>
            </a:pPr>
            <a:r>
              <a:rPr lang="en" sz="1600"/>
              <a:t>Trainer can create </a:t>
            </a:r>
            <a:r>
              <a:rPr lang="en" sz="1600"/>
              <a:t>assignment</a:t>
            </a:r>
            <a:r>
              <a:rPr lang="en" sz="1600"/>
              <a:t> and </a:t>
            </a:r>
            <a:r>
              <a:rPr lang="en" sz="1600"/>
              <a:t>evaluate</a:t>
            </a:r>
            <a:r>
              <a:rPr lang="en" sz="1600"/>
              <a:t> it.</a:t>
            </a:r>
            <a:endParaRPr sz="1600"/>
          </a:p>
          <a:p>
            <a:pPr indent="-330200" lvl="0" marL="365760" rtl="0" algn="l">
              <a:spcBef>
                <a:spcPts val="0"/>
              </a:spcBef>
              <a:spcAft>
                <a:spcPts val="0"/>
              </a:spcAft>
              <a:buSzPts val="1600"/>
              <a:buChar char="●"/>
            </a:pPr>
            <a:r>
              <a:rPr lang="en" sz="1600"/>
              <a:t>Trainer can create post and comment, he can update and delete it.</a:t>
            </a:r>
            <a:endParaRPr sz="1600"/>
          </a:p>
          <a:p>
            <a:pPr indent="-330200" lvl="0" marL="365760" rtl="0" algn="l">
              <a:spcBef>
                <a:spcPts val="0"/>
              </a:spcBef>
              <a:spcAft>
                <a:spcPts val="0"/>
              </a:spcAft>
              <a:buSzPts val="1600"/>
              <a:buChar char="●"/>
            </a:pPr>
            <a:r>
              <a:rPr lang="en" sz="1600"/>
              <a:t>He can give notice.</a:t>
            </a:r>
            <a:endParaRPr sz="1600"/>
          </a:p>
        </p:txBody>
      </p:sp>
      <p:sp>
        <p:nvSpPr>
          <p:cNvPr id="1201" name="Google Shape;1201;p27"/>
          <p:cNvSpPr txBox="1"/>
          <p:nvPr>
            <p:ph idx="6" type="subTitle"/>
          </p:nvPr>
        </p:nvSpPr>
        <p:spPr>
          <a:xfrm>
            <a:off x="5992225" y="1706650"/>
            <a:ext cx="2695200" cy="2382300"/>
          </a:xfrm>
          <a:prstGeom prst="rect">
            <a:avLst/>
          </a:prstGeom>
        </p:spPr>
        <p:txBody>
          <a:bodyPr anchorCtr="0" anchor="t" bIns="91425" lIns="91425" spcFirstLastPara="1" rIns="91425" wrap="square" tIns="91425">
            <a:noAutofit/>
          </a:bodyPr>
          <a:lstStyle/>
          <a:p>
            <a:pPr indent="-330200" lvl="0" marL="365760" rtl="0" algn="l">
              <a:spcBef>
                <a:spcPts val="0"/>
              </a:spcBef>
              <a:spcAft>
                <a:spcPts val="0"/>
              </a:spcAft>
              <a:buSzPts val="1600"/>
              <a:buChar char="●"/>
            </a:pPr>
            <a:r>
              <a:rPr lang="en" sz="1600"/>
              <a:t>Trainee Can See their</a:t>
            </a:r>
            <a:endParaRPr sz="1600"/>
          </a:p>
          <a:p>
            <a:pPr indent="0" lvl="0" marL="0" rtl="0" algn="l">
              <a:spcBef>
                <a:spcPts val="0"/>
              </a:spcBef>
              <a:spcAft>
                <a:spcPts val="0"/>
              </a:spcAft>
              <a:buNone/>
            </a:pPr>
            <a:r>
              <a:rPr lang="en" sz="1600"/>
              <a:t>           Profile and update it </a:t>
            </a:r>
            <a:endParaRPr sz="1600"/>
          </a:p>
          <a:p>
            <a:pPr indent="-330200" lvl="0" marL="365760" rtl="0" algn="l">
              <a:spcBef>
                <a:spcPts val="0"/>
              </a:spcBef>
              <a:spcAft>
                <a:spcPts val="0"/>
              </a:spcAft>
              <a:buSzPts val="1600"/>
              <a:buChar char="●"/>
            </a:pPr>
            <a:r>
              <a:rPr lang="en" sz="1600"/>
              <a:t>Trainee Can submit their assignment</a:t>
            </a:r>
            <a:endParaRPr sz="1600"/>
          </a:p>
          <a:p>
            <a:pPr indent="-330200" lvl="0" marL="365760" rtl="0" algn="l">
              <a:spcBef>
                <a:spcPts val="0"/>
              </a:spcBef>
              <a:spcAft>
                <a:spcPts val="0"/>
              </a:spcAft>
              <a:buSzPts val="1600"/>
              <a:buChar char="●"/>
            </a:pPr>
            <a:r>
              <a:rPr lang="en" sz="1600"/>
              <a:t>Trainee can create comment for specific post, he can delete it also.</a:t>
            </a:r>
            <a:endParaRPr sz="1600"/>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a:t>
            </a:r>
            <a:r>
              <a:rPr lang="en"/>
              <a:t> And Tools</a:t>
            </a:r>
            <a:endParaRPr b="0">
              <a:solidFill>
                <a:schemeClr val="lt1"/>
              </a:solidFill>
            </a:endParaRPr>
          </a:p>
        </p:txBody>
      </p:sp>
      <p:sp>
        <p:nvSpPr>
          <p:cNvPr id="1207" name="Google Shape;1207;p28"/>
          <p:cNvSpPr txBox="1"/>
          <p:nvPr/>
        </p:nvSpPr>
        <p:spPr>
          <a:xfrm>
            <a:off x="5943275" y="1982825"/>
            <a:ext cx="24807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a:ea typeface="Barlow"/>
                <a:cs typeface="Barlow"/>
                <a:sym typeface="Barlow"/>
              </a:rPr>
              <a:t>Spring MVC and React.js</a:t>
            </a:r>
            <a:endParaRPr>
              <a:solidFill>
                <a:schemeClr val="dk1"/>
              </a:solidFill>
              <a:latin typeface="Barlow"/>
              <a:ea typeface="Barlow"/>
              <a:cs typeface="Barlow"/>
              <a:sym typeface="Barlow"/>
            </a:endParaRPr>
          </a:p>
        </p:txBody>
      </p:sp>
      <p:sp>
        <p:nvSpPr>
          <p:cNvPr id="1208" name="Google Shape;1208;p28"/>
          <p:cNvSpPr txBox="1"/>
          <p:nvPr/>
        </p:nvSpPr>
        <p:spPr>
          <a:xfrm>
            <a:off x="5883000" y="1545700"/>
            <a:ext cx="2541000" cy="43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Barlow Condensed SemiBold"/>
                <a:ea typeface="Barlow Condensed SemiBold"/>
                <a:cs typeface="Barlow Condensed SemiBold"/>
                <a:sym typeface="Barlow Condensed SemiBold"/>
              </a:rPr>
              <a:t>Framework</a:t>
            </a:r>
            <a:r>
              <a:rPr lang="en" sz="1800">
                <a:solidFill>
                  <a:schemeClr val="lt1"/>
                </a:solidFill>
                <a:latin typeface="Barlow Condensed SemiBold"/>
                <a:ea typeface="Barlow Condensed SemiBold"/>
                <a:cs typeface="Barlow Condensed SemiBold"/>
                <a:sym typeface="Barlow Condensed SemiBold"/>
              </a:rPr>
              <a:t> and </a:t>
            </a:r>
            <a:r>
              <a:rPr lang="en" sz="1800">
                <a:solidFill>
                  <a:schemeClr val="lt1"/>
                </a:solidFill>
                <a:latin typeface="Barlow Condensed SemiBold"/>
                <a:ea typeface="Barlow Condensed SemiBold"/>
                <a:cs typeface="Barlow Condensed SemiBold"/>
                <a:sym typeface="Barlow Condensed SemiBold"/>
              </a:rPr>
              <a:t>libraries</a:t>
            </a:r>
            <a:endParaRPr sz="1800">
              <a:solidFill>
                <a:schemeClr val="lt1"/>
              </a:solidFill>
              <a:latin typeface="Barlow Condensed SemiBold"/>
              <a:ea typeface="Barlow Condensed SemiBold"/>
              <a:cs typeface="Barlow Condensed SemiBold"/>
              <a:sym typeface="Barlow Condensed SemiBold"/>
            </a:endParaRPr>
          </a:p>
        </p:txBody>
      </p:sp>
      <p:sp>
        <p:nvSpPr>
          <p:cNvPr id="1209" name="Google Shape;1209;p28"/>
          <p:cNvSpPr txBox="1"/>
          <p:nvPr/>
        </p:nvSpPr>
        <p:spPr>
          <a:xfrm>
            <a:off x="720000" y="1545700"/>
            <a:ext cx="2778600" cy="43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Barlow Condensed SemiBold"/>
                <a:ea typeface="Barlow Condensed SemiBold"/>
                <a:cs typeface="Barlow Condensed SemiBold"/>
                <a:sym typeface="Barlow Condensed SemiBold"/>
              </a:rPr>
              <a:t>Development </a:t>
            </a:r>
            <a:r>
              <a:rPr lang="en" sz="1800">
                <a:solidFill>
                  <a:schemeClr val="lt1"/>
                </a:solidFill>
                <a:latin typeface="Barlow Condensed SemiBold"/>
                <a:ea typeface="Barlow Condensed SemiBold"/>
                <a:cs typeface="Barlow Condensed SemiBold"/>
                <a:sym typeface="Barlow Condensed SemiBold"/>
              </a:rPr>
              <a:t>Environment</a:t>
            </a:r>
            <a:endParaRPr sz="1800">
              <a:solidFill>
                <a:schemeClr val="lt1"/>
              </a:solidFill>
              <a:latin typeface="Barlow Condensed SemiBold"/>
              <a:ea typeface="Barlow Condensed SemiBold"/>
              <a:cs typeface="Barlow Condensed SemiBold"/>
              <a:sym typeface="Barlow Condensed SemiBold"/>
            </a:endParaRPr>
          </a:p>
        </p:txBody>
      </p:sp>
      <p:sp>
        <p:nvSpPr>
          <p:cNvPr id="1210" name="Google Shape;1210;p28"/>
          <p:cNvSpPr txBox="1"/>
          <p:nvPr/>
        </p:nvSpPr>
        <p:spPr>
          <a:xfrm>
            <a:off x="720000" y="1982829"/>
            <a:ext cx="21468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a:ea typeface="Barlow"/>
                <a:cs typeface="Barlow"/>
                <a:sym typeface="Barlow"/>
              </a:rPr>
              <a:t>Intellij</a:t>
            </a:r>
            <a:r>
              <a:rPr lang="en">
                <a:solidFill>
                  <a:schemeClr val="dk1"/>
                </a:solidFill>
                <a:latin typeface="Barlow"/>
                <a:ea typeface="Barlow"/>
                <a:cs typeface="Barlow"/>
                <a:sym typeface="Barlow"/>
              </a:rPr>
              <a:t> IDEA</a:t>
            </a:r>
            <a:endParaRPr>
              <a:solidFill>
                <a:schemeClr val="dk1"/>
              </a:solidFill>
              <a:latin typeface="Barlow"/>
              <a:ea typeface="Barlow"/>
              <a:cs typeface="Barlow"/>
              <a:sym typeface="Barlow"/>
            </a:endParaRPr>
          </a:p>
        </p:txBody>
      </p:sp>
      <p:sp>
        <p:nvSpPr>
          <p:cNvPr id="1211" name="Google Shape;1211;p28"/>
          <p:cNvSpPr txBox="1"/>
          <p:nvPr/>
        </p:nvSpPr>
        <p:spPr>
          <a:xfrm>
            <a:off x="3498525" y="1545698"/>
            <a:ext cx="2146800" cy="43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Barlow Condensed SemiBold"/>
              <a:ea typeface="Barlow Condensed SemiBold"/>
              <a:cs typeface="Barlow Condensed SemiBold"/>
              <a:sym typeface="Barlow Condensed SemiBold"/>
            </a:endParaRPr>
          </a:p>
          <a:p>
            <a:pPr indent="0" lvl="0" marL="0" rtl="0" algn="ctr">
              <a:spcBef>
                <a:spcPts val="0"/>
              </a:spcBef>
              <a:spcAft>
                <a:spcPts val="0"/>
              </a:spcAft>
              <a:buNone/>
            </a:pPr>
            <a:r>
              <a:rPr lang="en" sz="1800">
                <a:solidFill>
                  <a:schemeClr val="lt1"/>
                </a:solidFill>
                <a:latin typeface="Barlow Condensed SemiBold"/>
                <a:ea typeface="Barlow Condensed SemiBold"/>
                <a:cs typeface="Barlow Condensed SemiBold"/>
                <a:sym typeface="Barlow Condensed SemiBold"/>
              </a:rPr>
              <a:t>DataBase</a:t>
            </a:r>
            <a:endParaRPr sz="1800">
              <a:solidFill>
                <a:schemeClr val="lt1"/>
              </a:solidFill>
              <a:latin typeface="Barlow Condensed SemiBold"/>
              <a:ea typeface="Barlow Condensed SemiBold"/>
              <a:cs typeface="Barlow Condensed SemiBold"/>
              <a:sym typeface="Barlow Condensed SemiBold"/>
            </a:endParaRPr>
          </a:p>
        </p:txBody>
      </p:sp>
      <p:sp>
        <p:nvSpPr>
          <p:cNvPr id="1212" name="Google Shape;1212;p28"/>
          <p:cNvSpPr txBox="1"/>
          <p:nvPr/>
        </p:nvSpPr>
        <p:spPr>
          <a:xfrm>
            <a:off x="3498525" y="1982829"/>
            <a:ext cx="21468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a:ea typeface="Barlow"/>
                <a:cs typeface="Barlow"/>
                <a:sym typeface="Barlow"/>
              </a:rPr>
              <a:t>MySQL</a:t>
            </a:r>
            <a:endParaRPr>
              <a:solidFill>
                <a:schemeClr val="dk1"/>
              </a:solidFill>
              <a:latin typeface="Barlow"/>
              <a:ea typeface="Barlow"/>
              <a:cs typeface="Barlow"/>
              <a:sym typeface="Barlow"/>
            </a:endParaRPr>
          </a:p>
        </p:txBody>
      </p:sp>
      <p:sp>
        <p:nvSpPr>
          <p:cNvPr id="1213" name="Google Shape;1213;p28"/>
          <p:cNvSpPr txBox="1"/>
          <p:nvPr/>
        </p:nvSpPr>
        <p:spPr>
          <a:xfrm>
            <a:off x="2109250" y="3341825"/>
            <a:ext cx="2146800" cy="43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Barlow Condensed SemiBold"/>
                <a:ea typeface="Barlow Condensed SemiBold"/>
                <a:cs typeface="Barlow Condensed SemiBold"/>
                <a:sym typeface="Barlow Condensed SemiBold"/>
              </a:rPr>
              <a:t>Testing</a:t>
            </a:r>
            <a:endParaRPr sz="1800">
              <a:solidFill>
                <a:schemeClr val="lt1"/>
              </a:solidFill>
              <a:latin typeface="Barlow Condensed SemiBold"/>
              <a:ea typeface="Barlow Condensed SemiBold"/>
              <a:cs typeface="Barlow Condensed SemiBold"/>
              <a:sym typeface="Barlow Condensed SemiBold"/>
            </a:endParaRPr>
          </a:p>
        </p:txBody>
      </p:sp>
      <p:sp>
        <p:nvSpPr>
          <p:cNvPr id="1214" name="Google Shape;1214;p28"/>
          <p:cNvSpPr txBox="1"/>
          <p:nvPr/>
        </p:nvSpPr>
        <p:spPr>
          <a:xfrm>
            <a:off x="2109250" y="3778925"/>
            <a:ext cx="21468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a:ea typeface="Barlow"/>
                <a:cs typeface="Barlow"/>
                <a:sym typeface="Barlow"/>
              </a:rPr>
              <a:t>Unit Testing- Mockito</a:t>
            </a:r>
            <a:endParaRPr>
              <a:solidFill>
                <a:schemeClr val="dk1"/>
              </a:solidFill>
              <a:latin typeface="Barlow"/>
              <a:ea typeface="Barlow"/>
              <a:cs typeface="Barlow"/>
              <a:sym typeface="Barlow"/>
            </a:endParaRPr>
          </a:p>
        </p:txBody>
      </p:sp>
      <p:sp>
        <p:nvSpPr>
          <p:cNvPr id="1215" name="Google Shape;1215;p28"/>
          <p:cNvSpPr txBox="1"/>
          <p:nvPr/>
        </p:nvSpPr>
        <p:spPr>
          <a:xfrm>
            <a:off x="4887775" y="3341825"/>
            <a:ext cx="2146800" cy="43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Barlow Condensed SemiBold"/>
              <a:ea typeface="Barlow Condensed SemiBold"/>
              <a:cs typeface="Barlow Condensed SemiBold"/>
              <a:sym typeface="Barlow Condensed SemiBold"/>
            </a:endParaRPr>
          </a:p>
        </p:txBody>
      </p:sp>
      <p:sp>
        <p:nvSpPr>
          <p:cNvPr id="1216" name="Google Shape;1216;p28"/>
          <p:cNvSpPr/>
          <p:nvPr/>
        </p:nvSpPr>
        <p:spPr>
          <a:xfrm>
            <a:off x="17151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31044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44937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58830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0" name="Google Shape;1220;p28"/>
          <p:cNvCxnSpPr>
            <a:stCxn id="1216" idx="6"/>
            <a:endCxn id="1217" idx="2"/>
          </p:cNvCxnSpPr>
          <p:nvPr/>
        </p:nvCxnSpPr>
        <p:spPr>
          <a:xfrm>
            <a:off x="1871700" y="2921825"/>
            <a:ext cx="1232700" cy="0"/>
          </a:xfrm>
          <a:prstGeom prst="straightConnector1">
            <a:avLst/>
          </a:prstGeom>
          <a:noFill/>
          <a:ln cap="flat" cmpd="sng" w="9525">
            <a:solidFill>
              <a:schemeClr val="dk1"/>
            </a:solidFill>
            <a:prstDash val="solid"/>
            <a:round/>
            <a:headEnd len="med" w="med" type="none"/>
            <a:tailEnd len="med" w="med" type="none"/>
          </a:ln>
        </p:spPr>
      </p:cxnSp>
      <p:cxnSp>
        <p:nvCxnSpPr>
          <p:cNvPr id="1221" name="Google Shape;1221;p28"/>
          <p:cNvCxnSpPr>
            <a:stCxn id="1217" idx="6"/>
            <a:endCxn id="1218" idx="2"/>
          </p:cNvCxnSpPr>
          <p:nvPr/>
        </p:nvCxnSpPr>
        <p:spPr>
          <a:xfrm>
            <a:off x="3261000" y="2921825"/>
            <a:ext cx="1232700" cy="0"/>
          </a:xfrm>
          <a:prstGeom prst="straightConnector1">
            <a:avLst/>
          </a:prstGeom>
          <a:noFill/>
          <a:ln cap="flat" cmpd="sng" w="9525">
            <a:solidFill>
              <a:schemeClr val="dk1"/>
            </a:solidFill>
            <a:prstDash val="solid"/>
            <a:round/>
            <a:headEnd len="med" w="med" type="none"/>
            <a:tailEnd len="med" w="med" type="none"/>
          </a:ln>
        </p:spPr>
      </p:cxnSp>
      <p:cxnSp>
        <p:nvCxnSpPr>
          <p:cNvPr id="1222" name="Google Shape;1222;p28"/>
          <p:cNvCxnSpPr>
            <a:stCxn id="1218" idx="6"/>
            <a:endCxn id="1219" idx="2"/>
          </p:cNvCxnSpPr>
          <p:nvPr/>
        </p:nvCxnSpPr>
        <p:spPr>
          <a:xfrm>
            <a:off x="4650300" y="2921825"/>
            <a:ext cx="1232700" cy="0"/>
          </a:xfrm>
          <a:prstGeom prst="straightConnector1">
            <a:avLst/>
          </a:prstGeom>
          <a:noFill/>
          <a:ln cap="flat" cmpd="sng" w="9525">
            <a:solidFill>
              <a:schemeClr val="dk1"/>
            </a:solidFill>
            <a:prstDash val="solid"/>
            <a:round/>
            <a:headEnd len="med" w="med" type="none"/>
            <a:tailEnd len="med" w="med" type="none"/>
          </a:ln>
        </p:spPr>
      </p:cxnSp>
      <p:sp>
        <p:nvSpPr>
          <p:cNvPr id="1223" name="Google Shape;1223;p28"/>
          <p:cNvSpPr/>
          <p:nvPr/>
        </p:nvSpPr>
        <p:spPr>
          <a:xfrm>
            <a:off x="7272300" y="2843525"/>
            <a:ext cx="156600" cy="15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4" name="Google Shape;1224;p28"/>
          <p:cNvCxnSpPr>
            <a:stCxn id="1219" idx="6"/>
            <a:endCxn id="1223" idx="2"/>
          </p:cNvCxnSpPr>
          <p:nvPr/>
        </p:nvCxnSpPr>
        <p:spPr>
          <a:xfrm>
            <a:off x="6039600" y="2921825"/>
            <a:ext cx="1232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30" name="Google Shape;1230;p29"/>
          <p:cNvPicPr preferRelativeResize="0"/>
          <p:nvPr/>
        </p:nvPicPr>
        <p:blipFill>
          <a:blip r:embed="rId3">
            <a:alphaModFix/>
          </a:blip>
          <a:stretch>
            <a:fillRect/>
          </a:stretch>
        </p:blipFill>
        <p:spPr>
          <a:xfrm>
            <a:off x="609149" y="330375"/>
            <a:ext cx="7704001" cy="43313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36" name="Google Shape;1236;p30"/>
          <p:cNvPicPr preferRelativeResize="0"/>
          <p:nvPr/>
        </p:nvPicPr>
        <p:blipFill>
          <a:blip r:embed="rId3">
            <a:alphaModFix/>
          </a:blip>
          <a:stretch>
            <a:fillRect/>
          </a:stretch>
        </p:blipFill>
        <p:spPr>
          <a:xfrm>
            <a:off x="584825" y="234425"/>
            <a:ext cx="8277601" cy="465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42" name="Google Shape;1242;p31"/>
          <p:cNvPicPr preferRelativeResize="0"/>
          <p:nvPr/>
        </p:nvPicPr>
        <p:blipFill>
          <a:blip r:embed="rId3">
            <a:alphaModFix/>
          </a:blip>
          <a:stretch>
            <a:fillRect/>
          </a:stretch>
        </p:blipFill>
        <p:spPr>
          <a:xfrm>
            <a:off x="620850" y="325050"/>
            <a:ext cx="8232199" cy="462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48" name="Google Shape;1248;p32"/>
          <p:cNvPicPr preferRelativeResize="0"/>
          <p:nvPr/>
        </p:nvPicPr>
        <p:blipFill>
          <a:blip r:embed="rId3">
            <a:alphaModFix/>
          </a:blip>
          <a:stretch>
            <a:fillRect/>
          </a:stretch>
        </p:blipFill>
        <p:spPr>
          <a:xfrm>
            <a:off x="719999" y="406050"/>
            <a:ext cx="7704001" cy="43313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