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261" r:id="rId7"/>
    <p:sldId id="262" r:id="rId8"/>
    <p:sldId id="263" r:id="rId9"/>
    <p:sldId id="304" r:id="rId10"/>
    <p:sldId id="305" r:id="rId11"/>
    <p:sldId id="306" r:id="rId12"/>
    <p:sldId id="277" r:id="rId13"/>
    <p:sldId id="278" r:id="rId14"/>
    <p:sldId id="307" r:id="rId15"/>
    <p:sldId id="284" r:id="rId16"/>
  </p:sldIdLst>
  <p:sldSz cx="9144000" cy="5143500" type="screen16x9"/>
  <p:notesSz cx="6858000" cy="9144000"/>
  <p:embeddedFontLst>
    <p:embeddedFont>
      <p:font typeface="Fjalla One" panose="02000506040000020004"/>
      <p:regular r:id="rId20"/>
    </p:embeddedFont>
    <p:embeddedFont>
      <p:font typeface="Barlow Semi Condensed Medium" panose="00000606000000000000"/>
      <p:regular r:id="rId21"/>
    </p:embeddedFont>
    <p:embeddedFont>
      <p:font typeface="Barlow Semi Condensed" panose="00000506000000000000"/>
      <p:regular r:id="rId22"/>
    </p:embeddedFont>
    <p:embeddedFont>
      <p:font typeface="Fjalla One" panose="02000506040000020004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8" name="Google Shape;3188;g8714a43093_3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9" name="Google Shape;3189;g8714a43093_3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8" name="Google Shape;3188;g8714a43093_3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9" name="Google Shape;3189;g8714a43093_3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rPr>
              <a:t>CREDITS: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This presentation template was created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2"/>
              </a:rPr>
              <a:t>Slidesgo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, including icons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3"/>
              </a:rPr>
              <a:t>Flaticon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, infographics &amp; images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4"/>
              </a:rPr>
              <a:t>Freepik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and illustrations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5"/>
              </a:rPr>
              <a:t>Stories</a:t>
            </a:r>
            <a:endParaRPr>
              <a:solidFill>
                <a:schemeClr val="dk2"/>
              </a:solidFill>
              <a:latin typeface="Barlow Semi Condensed Medium" panose="00000606000000000000"/>
              <a:ea typeface="Barlow Semi Condensed Medium" panose="00000606000000000000"/>
              <a:cs typeface="Barlow Semi Condensed Medium" panose="00000606000000000000"/>
              <a:sym typeface="Barlow Semi Condensed Medium" panose="00000606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>
                <a:solidFill>
                  <a:schemeClr val="dk2"/>
                </a:solidFill>
                <a:latin typeface="Fjalla One" panose="02000506040000020004" pitchFamily="2" charset="0"/>
              </a:rPr>
              <a:t>EMS</a:t>
            </a:r>
            <a:endParaRPr sz="5000" dirty="0">
              <a:solidFill>
                <a:schemeClr val="dk2"/>
              </a:solidFill>
              <a:latin typeface="Fjalla One" panose="02000506040000020004" pitchFamily="2" charset="0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300" dirty="0">
                <a:solidFill>
                  <a:schemeClr val="accent1"/>
                </a:solidFill>
                <a:latin typeface="Fjalla One" panose="02000506040000020004" pitchFamily="2" charset="0"/>
              </a:rPr>
              <a:t>Evaluation Management System</a:t>
            </a:r>
            <a:endParaRPr sz="2300" dirty="0">
              <a:solidFill>
                <a:schemeClr val="accent1"/>
              </a:solidFill>
              <a:latin typeface="Fjalla One" panose="02000506040000020004" pitchFamily="2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300" dirty="0">
              <a:solidFill>
                <a:schemeClr val="accent1"/>
              </a:solidFill>
              <a:latin typeface="Fjalla One" panose="02000506040000020004" pitchFamily="2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  <a:latin typeface="Fjalla One" panose="02000506040000020004" pitchFamily="2" charset="0"/>
            </a:endParaRPr>
          </a:p>
        </p:txBody>
      </p:sp>
      <p:sp>
        <p:nvSpPr>
          <p:cNvPr id="2" name="Google Shape;1884;p35"/>
          <p:cNvSpPr txBox="1"/>
          <p:nvPr/>
        </p:nvSpPr>
        <p:spPr>
          <a:xfrm>
            <a:off x="-175580" y="228998"/>
            <a:ext cx="2499680" cy="47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r>
              <a:rPr lang="en-US" sz="2000" dirty="0">
                <a:latin typeface="Fjalla One" panose="02000506040000020004" pitchFamily="2" charset="0"/>
              </a:rPr>
              <a:t>Sajal Halder : 30061</a:t>
            </a:r>
            <a:endParaRPr lang="en-US" sz="2000" dirty="0">
              <a:latin typeface="Fjalla One" panose="0200050604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1" name="Google Shape;3191;p56"/>
          <p:cNvSpPr txBox="1">
            <a:spLocks noGrp="1"/>
          </p:cNvSpPr>
          <p:nvPr>
            <p:ph type="title"/>
          </p:nvPr>
        </p:nvSpPr>
        <p:spPr>
          <a:xfrm>
            <a:off x="1823550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Fjalla One" panose="02000506040000020004" pitchFamily="2" charset="0"/>
              </a:rPr>
              <a:t>Learnings</a:t>
            </a:r>
            <a:endParaRPr dirty="0">
              <a:latin typeface="Fjalla One" panose="020005060400000200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8400" y="1368000"/>
            <a:ext cx="483840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Fjalla One" panose="02000506040000020004" pitchFamily="2" charset="0"/>
              </a:rPr>
              <a:t>Spring Boot Proficiency</a:t>
            </a:r>
            <a:endParaRPr lang="en-US" b="0" i="0" dirty="0">
              <a:solidFill>
                <a:schemeClr val="tx1"/>
              </a:solidFill>
              <a:effectLst/>
              <a:latin typeface="Fjalla One" panose="0200050604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Fjalla One" panose="02000506040000020004" pitchFamily="2" charset="0"/>
              </a:rPr>
              <a:t>Web Development</a:t>
            </a:r>
            <a:endParaRPr lang="en-US" b="0" i="0" dirty="0">
              <a:solidFill>
                <a:schemeClr val="tx1"/>
              </a:solidFill>
              <a:effectLst/>
              <a:latin typeface="Fjalla One" panose="0200050604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Fjalla One" panose="02000506040000020004" pitchFamily="2" charset="0"/>
              </a:rPr>
              <a:t>Database Integration</a:t>
            </a:r>
            <a:endParaRPr lang="en-US" b="0" i="0" dirty="0">
              <a:solidFill>
                <a:schemeClr val="tx1"/>
              </a:solidFill>
              <a:effectLst/>
              <a:latin typeface="Fjalla One" panose="0200050604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Fjalla One" panose="02000506040000020004" pitchFamily="2" charset="0"/>
              </a:rPr>
              <a:t>Security and Authentication</a:t>
            </a:r>
            <a:endParaRPr lang="en-US" b="0" i="0" dirty="0">
              <a:solidFill>
                <a:schemeClr val="tx1"/>
              </a:solidFill>
              <a:effectLst/>
              <a:latin typeface="Fjalla One" panose="0200050604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Fjalla One" panose="02000506040000020004" pitchFamily="2" charset="0"/>
              </a:rPr>
              <a:t>Project Management</a:t>
            </a:r>
            <a:endParaRPr lang="en-US" b="0" i="0" dirty="0">
              <a:solidFill>
                <a:schemeClr val="tx1"/>
              </a:solidFill>
              <a:effectLst/>
              <a:latin typeface="Fjalla One" panose="0200050604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Fjalla One" panose="02000506040000020004" pitchFamily="2" charset="0"/>
              </a:rPr>
              <a:t>Testing and Debugging</a:t>
            </a:r>
            <a:endParaRPr lang="en-US" b="0" i="0" dirty="0">
              <a:solidFill>
                <a:schemeClr val="tx1"/>
              </a:solidFill>
              <a:effectLst/>
              <a:latin typeface="Fjalla One" panose="0200050604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Fjalla One" panose="02000506040000020004" pitchFamily="2" charset="0"/>
              </a:rPr>
              <a:t>Software Design Patterns</a:t>
            </a:r>
            <a:endParaRPr lang="en-US" b="0" i="0" dirty="0">
              <a:solidFill>
                <a:schemeClr val="tx1"/>
              </a:solidFill>
              <a:effectLst/>
              <a:latin typeface="Fjalla One" panose="0200050604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Fjalla One" panose="02000506040000020004" pitchFamily="2" charset="0"/>
              </a:rPr>
              <a:t>User Experience (UX)</a:t>
            </a:r>
            <a:endParaRPr lang="en-US" b="0" i="0" dirty="0">
              <a:solidFill>
                <a:schemeClr val="tx1"/>
              </a:solidFill>
              <a:effectLst/>
              <a:latin typeface="Fjalla One" panose="0200050604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Fjalla One" panose="02000506040000020004" pitchFamily="2" charset="0"/>
              </a:rPr>
              <a:t>Documentation</a:t>
            </a:r>
            <a:endParaRPr lang="en-US" b="0" i="0" dirty="0">
              <a:solidFill>
                <a:schemeClr val="tx1"/>
              </a:solidFill>
              <a:effectLst/>
              <a:latin typeface="Fjalla One" panose="02000506040000020004" pitchFamily="2" charset="0"/>
            </a:endParaRP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Fjalla One" panose="02000506040000020004" pitchFamily="2" charset="0"/>
            </a:endParaRPr>
          </a:p>
          <a:p>
            <a:endParaRPr lang="en-US" dirty="0">
              <a:latin typeface="Fjalla One" panose="02000506040000020004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>
                <a:latin typeface="Fjalla One" panose="02000506040000020004" pitchFamily="2" charset="0"/>
              </a:rPr>
              <a:t>Challenges</a:t>
            </a:r>
            <a:endParaRPr dirty="0">
              <a:latin typeface="Fjalla One" panose="02000506040000020004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jalla One" panose="02000506040000020004" pitchFamily="2" charset="0"/>
            </a:endParaRPr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dirty="0">
              <a:latin typeface="Fjalla One" panose="020005060400000200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dirty="0">
              <a:latin typeface="Fjalla One" panose="020005060400000200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dirty="0">
              <a:latin typeface="Fjalla One" panose="02000506040000020004" pitchFamily="2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 panose="00000506000000000000"/>
              <a:buChar char="●"/>
            </a:pPr>
            <a:r>
              <a:rPr lang="en-US" b="1" i="0" dirty="0">
                <a:effectLst/>
                <a:latin typeface="Fjalla One" panose="02000506040000020004" pitchFamily="2" charset="0"/>
              </a:rPr>
              <a:t>Task Complexity and Diversity</a:t>
            </a:r>
            <a:endParaRPr dirty="0">
              <a:latin typeface="Fjalla One" panose="02000506040000020004" pitchFamily="2" charset="0"/>
              <a:sym typeface="Barlow Semi Condensed" panose="00000506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 panose="00000506000000000000"/>
              <a:buChar char="●"/>
            </a:pPr>
            <a:r>
              <a:rPr lang="en-US" b="1" i="0" dirty="0">
                <a:effectLst/>
                <a:latin typeface="Fjalla One" panose="02000506040000020004" pitchFamily="2" charset="0"/>
              </a:rPr>
              <a:t>Complex Score Calculation </a:t>
            </a:r>
            <a:endParaRPr lang="en-US" b="1" i="0" dirty="0">
              <a:effectLst/>
              <a:latin typeface="Fjalla One" panose="02000506040000020004" pitchFamily="2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 panose="00000506000000000000"/>
              <a:buChar char="●"/>
            </a:pPr>
            <a:r>
              <a:rPr lang="en-US" b="1" i="0" dirty="0">
                <a:effectLst/>
                <a:latin typeface="Fjalla One" panose="02000506040000020004" pitchFamily="2" charset="0"/>
              </a:rPr>
              <a:t>User Experience and Interface Design</a:t>
            </a:r>
            <a:r>
              <a:rPr lang="en-GB" dirty="0">
                <a:latin typeface="Fjalla One" panose="02000506040000020004" pitchFamily="2" charset="0"/>
                <a:sym typeface="Barlow Semi Condensed" panose="00000506000000000000"/>
              </a:rPr>
              <a:t>!</a:t>
            </a:r>
            <a:endParaRPr dirty="0">
              <a:latin typeface="Fjalla One" panose="02000506040000020004" pitchFamily="2" charset="0"/>
              <a:sym typeface="Barlow Semi Condensed" panose="00000506000000000000"/>
            </a:endParaRPr>
          </a:p>
        </p:txBody>
      </p:sp>
      <p:grpSp>
        <p:nvGrpSpPr>
          <p:cNvPr id="3215" name="Google Shape;3215;p57"/>
          <p:cNvGrpSpPr/>
          <p:nvPr/>
        </p:nvGrpSpPr>
        <p:grpSpPr>
          <a:xfrm>
            <a:off x="899732" y="1213281"/>
            <a:ext cx="3584753" cy="2934361"/>
            <a:chOff x="845850" y="467825"/>
            <a:chExt cx="5996575" cy="4908600"/>
          </a:xfrm>
        </p:grpSpPr>
        <p:sp>
          <p:nvSpPr>
            <p:cNvPr id="3216" name="Google Shape;3216;p57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17" name="Google Shape;3217;p57"/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18" name="Google Shape;3218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19" name="Google Shape;3219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20" name="Google Shape;3220;p57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21" name="Google Shape;3221;p57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22" name="Google Shape;3222;p57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23" name="Google Shape;3223;p57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24" name="Google Shape;3224;p57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25" name="Google Shape;3225;p57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26" name="Google Shape;3226;p57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27" name="Google Shape;3227;p57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28" name="Google Shape;3228;p57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29" name="Google Shape;3229;p57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30" name="Google Shape;3230;p57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31" name="Google Shape;3231;p57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32" name="Google Shape;3232;p57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33" name="Google Shape;3233;p57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34" name="Google Shape;3234;p57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35" name="Google Shape;3235;p57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36" name="Google Shape;3236;p57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37" name="Google Shape;3237;p57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38" name="Google Shape;3238;p57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39" name="Google Shape;3239;p57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40" name="Google Shape;3240;p57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41" name="Google Shape;3241;p57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42" name="Google Shape;3242;p57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43" name="Google Shape;3243;p57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44" name="Google Shape;3244;p57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45" name="Google Shape;3245;p57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46" name="Google Shape;3246;p57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47" name="Google Shape;3247;p57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48" name="Google Shape;3248;p57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49" name="Google Shape;3249;p57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50" name="Google Shape;3250;p57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51" name="Google Shape;3251;p57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52" name="Google Shape;3252;p57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53" name="Google Shape;3253;p57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54" name="Google Shape;3254;p57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55" name="Google Shape;3255;p57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56" name="Google Shape;3256;p57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57" name="Google Shape;3257;p57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58" name="Google Shape;3258;p57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59" name="Google Shape;3259;p57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60" name="Google Shape;3260;p57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61" name="Google Shape;3261;p57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62" name="Google Shape;3262;p57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63" name="Google Shape;3263;p57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64" name="Google Shape;3264;p57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65" name="Google Shape;3265;p57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66" name="Google Shape;3266;p57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67" name="Google Shape;3267;p57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68" name="Google Shape;3268;p57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69" name="Google Shape;3269;p57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70" name="Google Shape;3270;p57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71" name="Google Shape;3271;p57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72" name="Google Shape;3272;p57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73" name="Google Shape;3273;p57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74" name="Google Shape;3274;p57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75" name="Google Shape;3275;p57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76" name="Google Shape;3276;p57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77" name="Google Shape;3277;p57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78" name="Google Shape;3278;p57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79" name="Google Shape;3279;p57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80" name="Google Shape;3280;p57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81" name="Google Shape;3281;p57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82" name="Google Shape;3282;p57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83" name="Google Shape;3283;p57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84" name="Google Shape;3284;p57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85" name="Google Shape;3285;p57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86" name="Google Shape;3286;p57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87" name="Google Shape;3287;p57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88" name="Google Shape;3288;p57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89" name="Google Shape;3289;p57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90" name="Google Shape;3290;p57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91" name="Google Shape;3291;p57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92" name="Google Shape;3292;p57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93" name="Google Shape;3293;p57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94" name="Google Shape;3294;p57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95" name="Google Shape;3295;p57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96" name="Google Shape;3296;p57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97" name="Google Shape;3297;p57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98" name="Google Shape;3298;p57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299" name="Google Shape;3299;p57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00" name="Google Shape;3300;p57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01" name="Google Shape;3301;p57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02" name="Google Shape;3302;p57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03" name="Google Shape;3303;p57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04" name="Google Shape;3304;p57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05" name="Google Shape;3305;p57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06" name="Google Shape;3306;p57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07" name="Google Shape;3307;p57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08" name="Google Shape;3308;p57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09" name="Google Shape;3309;p57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10" name="Google Shape;3310;p57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11" name="Google Shape;3311;p57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12" name="Google Shape;3312;p57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13" name="Google Shape;3313;p57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14" name="Google Shape;3314;p57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15" name="Google Shape;3315;p57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16" name="Google Shape;3316;p57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17" name="Google Shape;3317;p57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18" name="Google Shape;3318;p57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19" name="Google Shape;3319;p57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20" name="Google Shape;3320;p57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21" name="Google Shape;3321;p57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22" name="Google Shape;3322;p57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23" name="Google Shape;3323;p57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24" name="Google Shape;3324;p57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25" name="Google Shape;3325;p57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26" name="Google Shape;3326;p57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27" name="Google Shape;3327;p57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28" name="Google Shape;3328;p57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29" name="Google Shape;3329;p57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30" name="Google Shape;3330;p57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31" name="Google Shape;3331;p57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32" name="Google Shape;3332;p57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33" name="Google Shape;3333;p57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34" name="Google Shape;3334;p57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35" name="Google Shape;3335;p57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36" name="Google Shape;3336;p57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37" name="Google Shape;3337;p57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38" name="Google Shape;3338;p57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39" name="Google Shape;3339;p57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40" name="Google Shape;3340;p57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41" name="Google Shape;3341;p57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42" name="Google Shape;3342;p57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43" name="Google Shape;3343;p57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44" name="Google Shape;3344;p57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45" name="Google Shape;3345;p57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46" name="Google Shape;3346;p57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47" name="Google Shape;3347;p57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48" name="Google Shape;3348;p57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49" name="Google Shape;3349;p57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50" name="Google Shape;3350;p57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51" name="Google Shape;3351;p57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52" name="Google Shape;3352;p57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53" name="Google Shape;3353;p57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54" name="Google Shape;3354;p57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55" name="Google Shape;3355;p57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56" name="Google Shape;3356;p57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57" name="Google Shape;3357;p57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58" name="Google Shape;3358;p57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59" name="Google Shape;3359;p57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60" name="Google Shape;3360;p57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61" name="Google Shape;3361;p57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62" name="Google Shape;3362;p57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63" name="Google Shape;3363;p57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64" name="Google Shape;3364;p57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65" name="Google Shape;3365;p57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66" name="Google Shape;3366;p57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67" name="Google Shape;3367;p57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68" name="Google Shape;3368;p57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69" name="Google Shape;3369;p57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70" name="Google Shape;3370;p57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71" name="Google Shape;3371;p57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72" name="Google Shape;3372;p57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73" name="Google Shape;3373;p57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74" name="Google Shape;3374;p57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75" name="Google Shape;3375;p57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76" name="Google Shape;3376;p57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77" name="Google Shape;3377;p57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78" name="Google Shape;3378;p57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79" name="Google Shape;3379;p57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80" name="Google Shape;3380;p57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81" name="Google Shape;3381;p57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82" name="Google Shape;3382;p57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83" name="Google Shape;3383;p57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84" name="Google Shape;3384;p57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85" name="Google Shape;3385;p57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86" name="Google Shape;3386;p57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87" name="Google Shape;3387;p57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88" name="Google Shape;3388;p57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89" name="Google Shape;3389;p57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90" name="Google Shape;3390;p57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91" name="Google Shape;3391;p57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92" name="Google Shape;3392;p57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93" name="Google Shape;3393;p57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94" name="Google Shape;3394;p57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95" name="Google Shape;3395;p57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96" name="Google Shape;3396;p57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97" name="Google Shape;3397;p57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98" name="Google Shape;3398;p57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399" name="Google Shape;3399;p57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00" name="Google Shape;3400;p57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01" name="Google Shape;3401;p57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02" name="Google Shape;3402;p57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03" name="Google Shape;3403;p57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04" name="Google Shape;3404;p57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05" name="Google Shape;3405;p57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06" name="Google Shape;3406;p57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07" name="Google Shape;3407;p57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08" name="Google Shape;3408;p57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09" name="Google Shape;3409;p57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10" name="Google Shape;3410;p57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11" name="Google Shape;3411;p57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12" name="Google Shape;3412;p57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13" name="Google Shape;3413;p57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14" name="Google Shape;3414;p57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15" name="Google Shape;3415;p57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16" name="Google Shape;3416;p57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17" name="Google Shape;3417;p57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18" name="Google Shape;3418;p57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19" name="Google Shape;3419;p57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20" name="Google Shape;3420;p57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21" name="Google Shape;3421;p57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22" name="Google Shape;3422;p57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23" name="Google Shape;3423;p57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24" name="Google Shape;3424;p57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25" name="Google Shape;3425;p57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26" name="Google Shape;3426;p57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27" name="Google Shape;3427;p57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28" name="Google Shape;3428;p57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29" name="Google Shape;3429;p57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30" name="Google Shape;3430;p57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31" name="Google Shape;3431;p57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32" name="Google Shape;3432;p57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33" name="Google Shape;3433;p57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34" name="Google Shape;3434;p57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35" name="Google Shape;3435;p57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36" name="Google Shape;3436;p57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37" name="Google Shape;3437;p57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38" name="Google Shape;3438;p57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39" name="Google Shape;3439;p57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40" name="Google Shape;3440;p57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41" name="Google Shape;3441;p57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42" name="Google Shape;3442;p57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43" name="Google Shape;3443;p57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44" name="Google Shape;3444;p57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45" name="Google Shape;3445;p57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46" name="Google Shape;3446;p57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47" name="Google Shape;3447;p57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48" name="Google Shape;3448;p57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49" name="Google Shape;3449;p57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50" name="Google Shape;3450;p57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51" name="Google Shape;3451;p57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3452" name="Google Shape;3452;p57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1" name="Google Shape;3191;p56"/>
          <p:cNvSpPr txBox="1">
            <a:spLocks noGrp="1"/>
          </p:cNvSpPr>
          <p:nvPr>
            <p:ph type="title"/>
          </p:nvPr>
        </p:nvSpPr>
        <p:spPr>
          <a:xfrm>
            <a:off x="1823550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Enhancement Proposal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598400" y="1368000"/>
            <a:ext cx="4838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Fjalla One" panose="02000506040000020004" pitchFamily="2" charset="0"/>
              </a:rPr>
              <a:t> Advanced Task Customization</a:t>
            </a:r>
            <a:endParaRPr lang="en-US" b="1" i="0" dirty="0">
              <a:solidFill>
                <a:schemeClr val="tx1"/>
              </a:solidFill>
              <a:effectLst/>
              <a:latin typeface="Fjalla One" panose="02000506040000020004" pitchFamily="2" charset="0"/>
            </a:endParaRPr>
          </a:p>
          <a:p>
            <a:pPr algn="l"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  <a:latin typeface="Fjalla One" panose="02000506040000020004" pitchFamily="2" charset="0"/>
            </a:endParaRP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chemeClr val="tx1"/>
              </a:solidFill>
              <a:effectLst/>
              <a:latin typeface="Fjalla One" panose="0200050604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Fjalla One" panose="02000506040000020004" pitchFamily="2" charset="0"/>
              </a:rPr>
              <a:t>Integration with External Evaluation Tools</a:t>
            </a:r>
            <a:endParaRPr lang="en-US" b="1" i="0" dirty="0">
              <a:solidFill>
                <a:schemeClr val="tx1"/>
              </a:solidFill>
              <a:effectLst/>
              <a:latin typeface="Fjalla One" panose="02000506040000020004" pitchFamily="2" charset="0"/>
            </a:endParaRPr>
          </a:p>
          <a:p>
            <a:pPr algn="l"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  <a:latin typeface="Fjalla One" panose="02000506040000020004" pitchFamily="2" charset="0"/>
            </a:endParaRP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chemeClr val="tx1"/>
              </a:solidFill>
              <a:effectLst/>
              <a:latin typeface="Fjalla One" panose="0200050604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Fjalla One" panose="02000506040000020004" pitchFamily="2" charset="0"/>
              </a:rPr>
              <a:t>Advanced Analytics and Reporting</a:t>
            </a:r>
            <a:endParaRPr lang="en-US" b="1" i="0" dirty="0">
              <a:solidFill>
                <a:schemeClr val="tx1"/>
              </a:solidFill>
              <a:effectLst/>
              <a:latin typeface="Fjalla One" panose="02000506040000020004" pitchFamily="2" charset="0"/>
            </a:endParaRPr>
          </a:p>
          <a:p>
            <a:pPr algn="l"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  <a:latin typeface="Fjalla One" panose="02000506040000020004" pitchFamily="2" charset="0"/>
            </a:endParaRPr>
          </a:p>
          <a:p>
            <a:pPr algn="l"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  <a:latin typeface="Fjalla One" panose="0200050604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Fjalla One" panose="02000506040000020004" pitchFamily="2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Fjalla One" panose="02000506040000020004" pitchFamily="2" charset="0"/>
              </a:rPr>
              <a:t>Automated Task Reminders</a:t>
            </a:r>
            <a:endParaRPr lang="en-US" b="0" i="0" dirty="0">
              <a:solidFill>
                <a:schemeClr val="tx1"/>
              </a:solidFill>
              <a:effectLst/>
              <a:latin typeface="Fjalla One" panose="02000506040000020004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latin typeface="Fjalla One" panose="02000506040000020004" pitchFamily="2" charset="0"/>
              </a:rPr>
              <a:t>Thanks!</a:t>
            </a:r>
            <a:endParaRPr sz="7200" dirty="0">
              <a:latin typeface="Fjalla One" panose="02000506040000020004" pitchFamily="2" charset="0"/>
            </a:endParaRPr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2837520" y="169498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accent1"/>
                </a:solidFill>
                <a:latin typeface="Fjalla One" panose="02000506040000020004" pitchFamily="2" charset="0"/>
                <a:sym typeface="Barlow Semi Condensed" panose="00000506000000000000"/>
              </a:rPr>
              <a:t>Do you have any questions?</a:t>
            </a:r>
            <a:endParaRPr dirty="0">
              <a:solidFill>
                <a:schemeClr val="accent1"/>
              </a:solidFill>
              <a:latin typeface="Fjalla One" panose="02000506040000020004" pitchFamily="2" charset="0"/>
              <a:sym typeface="Barlow Semi Condensed" panose="00000506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dirty="0">
              <a:solidFill>
                <a:srgbClr val="595959"/>
              </a:solidFill>
              <a:latin typeface="Fjalla One" panose="02000506040000020004" pitchFamily="2" charset="0"/>
              <a:sym typeface="Barlow Semi Condensed" panose="00000506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>
                <a:solidFill>
                  <a:schemeClr val="dk2"/>
                </a:solidFill>
                <a:latin typeface="Fjalla One" panose="02000506040000020004" pitchFamily="2" charset="0"/>
                <a:sym typeface="Barlow Semi Condensed" panose="00000506000000000000"/>
              </a:rPr>
              <a:t>Sajal Halder</a:t>
            </a:r>
            <a:endParaRPr dirty="0">
              <a:solidFill>
                <a:schemeClr val="dk2"/>
              </a:solidFill>
              <a:latin typeface="Fjalla One" panose="02000506040000020004" pitchFamily="2" charset="0"/>
              <a:sym typeface="Barlow Semi Condensed" panose="00000506000000000000"/>
            </a:endParaRPr>
          </a:p>
        </p:txBody>
      </p:sp>
      <p:sp>
        <p:nvSpPr>
          <p:cNvPr id="3607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Fjalla One" panose="02000506040000020004" pitchFamily="2" charset="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Please keep this slide for attribution</a:t>
            </a:r>
            <a:endParaRPr sz="1100" dirty="0">
              <a:latin typeface="Fjalla One" panose="02000506040000020004" pitchFamily="2" charset="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0000" y="3463200"/>
            <a:ext cx="5155200" cy="1435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jalla One" panose="020005060400000200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jalla One" panose="02000506040000020004" pitchFamily="2" charset="0"/>
                </a:endParaRPr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jalla One" panose="02000506040000020004" pitchFamily="2" charset="0"/>
                </a:endParaRPr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Fjalla One" panose="02000506040000020004" pitchFamily="2" charset="0"/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Fjalla One" panose="02000506040000020004" pitchFamily="2" charset="0"/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Fjalla One" panose="02000506040000020004" pitchFamily="2" charset="0"/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jalla One" panose="02000506040000020004" pitchFamily="2" charset="0"/>
                </a:endParaRPr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jalla One" panose="02000506040000020004" pitchFamily="2" charset="0"/>
                </a:endParaRPr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Fjalla One" panose="02000506040000020004" pitchFamily="2" charset="0"/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Fjalla One" panose="02000506040000020004" pitchFamily="2" charset="0"/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Fjalla One" panose="02000506040000020004" pitchFamily="2" charset="0"/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jalla One" panose="02000506040000020004" pitchFamily="2" charset="0"/>
                </a:endParaRPr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jalla One" panose="02000506040000020004" pitchFamily="2" charset="0"/>
                </a:endParaRPr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Fjalla One" panose="02000506040000020004" pitchFamily="2" charset="0"/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Fjalla One" panose="02000506040000020004" pitchFamily="2" charset="0"/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Fjalla One" panose="02000506040000020004" pitchFamily="2" charset="0"/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jalla One" panose="02000506040000020004" pitchFamily="2" charset="0"/>
                </a:endParaRPr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jalla One" panose="02000506040000020004" pitchFamily="2" charset="0"/>
                </a:endParaRPr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Fjalla One" panose="02000506040000020004" pitchFamily="2" charset="0"/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Fjalla One" panose="02000506040000020004" pitchFamily="2" charset="0"/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Fjalla One" panose="02000506040000020004" pitchFamily="2" charset="0"/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Fjalla One" panose="02000506040000020004" pitchFamily="2" charset="0"/>
              </a:rPr>
              <a:t>Table of Contents</a:t>
            </a:r>
            <a:endParaRPr dirty="0">
              <a:latin typeface="Fjalla One" panose="02000506040000020004" pitchFamily="2" charset="0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68577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1"/>
                </a:solidFill>
                <a:latin typeface="Fjalla One" panose="02000506040000020004" pitchFamily="2" charset="0"/>
              </a:rPr>
              <a:t>Project Summary</a:t>
            </a:r>
            <a:endParaRPr dirty="0">
              <a:latin typeface="Fjalla One" panose="02000506040000020004" pitchFamily="2" charset="0"/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76536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1"/>
                </a:solidFill>
                <a:latin typeface="Fjalla One" panose="02000506040000020004" pitchFamily="2" charset="0"/>
              </a:rPr>
              <a:t>Feature List</a:t>
            </a:r>
            <a:endParaRPr dirty="0">
              <a:latin typeface="Fjalla One" panose="02000506040000020004" pitchFamily="2" charset="0"/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8620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Fjalla One" panose="02000506040000020004" pitchFamily="2" charset="0"/>
              </a:rPr>
              <a:t>Technologies/Tools</a:t>
            </a:r>
            <a:endParaRPr dirty="0">
              <a:latin typeface="Fjalla One" panose="02000506040000020004" pitchFamily="2" charset="0"/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95875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jalla One" panose="02000506040000020004" pitchFamily="2" charset="0"/>
              </a:rPr>
              <a:t>Learnings</a:t>
            </a:r>
            <a:endParaRPr dirty="0">
              <a:latin typeface="Fjalla One" panose="02000506040000020004" pitchFamily="2" charset="0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jalla One" panose="02000506040000020004" pitchFamily="2" charset="0"/>
              </a:rPr>
              <a:t>1</a:t>
            </a:r>
            <a:endParaRPr>
              <a:latin typeface="Fjalla One" panose="02000506040000020004" pitchFamily="2" charset="0"/>
            </a:endParaRPr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jalla One" panose="02000506040000020004" pitchFamily="2" charset="0"/>
              </a:rPr>
              <a:t>2</a:t>
            </a:r>
            <a:endParaRPr>
              <a:latin typeface="Fjalla One" panose="02000506040000020004" pitchFamily="2" charset="0"/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jalla One" panose="02000506040000020004" pitchFamily="2" charset="0"/>
              </a:rPr>
              <a:t>3</a:t>
            </a:r>
            <a:endParaRPr lang="en-US">
              <a:latin typeface="Fjalla One" panose="02000506040000020004" pitchFamily="2" charset="0"/>
            </a:endParaRPr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latin typeface="Fjalla One" panose="02000506040000020004" pitchFamily="2" charset="0"/>
              </a:rPr>
              <a:t>4</a:t>
            </a:r>
            <a:endParaRPr lang="en-US" altLang="en-GB" dirty="0">
              <a:latin typeface="Fjalla One" panose="02000506040000020004" pitchFamily="2" charset="0"/>
            </a:endParaRPr>
          </a:p>
        </p:txBody>
      </p:sp>
      <p:grpSp>
        <p:nvGrpSpPr>
          <p:cNvPr id="8" name="Google Shape;2130;p37"/>
          <p:cNvGrpSpPr/>
          <p:nvPr/>
        </p:nvGrpSpPr>
        <p:grpSpPr>
          <a:xfrm>
            <a:off x="4553925" y="3788027"/>
            <a:ext cx="635100" cy="734704"/>
            <a:chOff x="731647" y="3806675"/>
            <a:chExt cx="635100" cy="734704"/>
          </a:xfrm>
        </p:grpSpPr>
        <p:grpSp>
          <p:nvGrpSpPr>
            <p:cNvPr id="9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4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jalla One" panose="02000506040000020004" pitchFamily="2" charset="0"/>
                </a:endParaRPr>
              </a:p>
            </p:txBody>
          </p:sp>
          <p:sp>
            <p:nvSpPr>
              <p:cNvPr id="15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jalla One" panose="02000506040000020004" pitchFamily="2" charset="0"/>
                </a:endParaRPr>
              </a:p>
            </p:txBody>
          </p:sp>
        </p:grpSp>
        <p:grpSp>
          <p:nvGrpSpPr>
            <p:cNvPr id="10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1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Fjalla One" panose="02000506040000020004" pitchFamily="2" charset="0"/>
                </a:endParaRPr>
              </a:p>
            </p:txBody>
          </p:sp>
          <p:sp>
            <p:nvSpPr>
              <p:cNvPr id="12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Fjalla One" panose="02000506040000020004" pitchFamily="2" charset="0"/>
                </a:endParaRPr>
              </a:p>
            </p:txBody>
          </p:sp>
          <p:sp>
            <p:nvSpPr>
              <p:cNvPr id="13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Fjalla One" panose="02000506040000020004" pitchFamily="2" charset="0"/>
                </a:endParaRPr>
              </a:p>
            </p:txBody>
          </p:sp>
        </p:grpSp>
      </p:grpSp>
      <p:sp>
        <p:nvSpPr>
          <p:cNvPr id="16" name="Google Shape;2145;p37"/>
          <p:cNvSpPr txBox="1"/>
          <p:nvPr/>
        </p:nvSpPr>
        <p:spPr>
          <a:xfrm>
            <a:off x="5486486" y="3940107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>
                <a:latin typeface="Fjalla One" panose="02000506040000020004" pitchFamily="2" charset="0"/>
              </a:rPr>
              <a:t>Enhancements</a:t>
            </a:r>
            <a:endParaRPr lang="en-US" dirty="0">
              <a:latin typeface="Fjalla One" panose="02000506040000020004" pitchFamily="2" charset="0"/>
            </a:endParaRPr>
          </a:p>
        </p:txBody>
      </p:sp>
      <p:sp>
        <p:nvSpPr>
          <p:cNvPr id="17" name="Google Shape;2150;p37"/>
          <p:cNvSpPr txBox="1"/>
          <p:nvPr/>
        </p:nvSpPr>
        <p:spPr>
          <a:xfrm>
            <a:off x="4636094" y="394070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r>
              <a:rPr 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jalla One" panose="02000506040000020004" pitchFamily="2" charset="0"/>
              </a:rPr>
              <a:t>6</a:t>
            </a:r>
            <a:endParaRPr lang="en-GB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jalla One" panose="02000506040000020004" pitchFamily="2" charset="0"/>
            </a:endParaRPr>
          </a:p>
        </p:txBody>
      </p:sp>
      <p:grpSp>
        <p:nvGrpSpPr>
          <p:cNvPr id="28" name="Google Shape;2130;p37"/>
          <p:cNvGrpSpPr/>
          <p:nvPr/>
        </p:nvGrpSpPr>
        <p:grpSpPr>
          <a:xfrm>
            <a:off x="4585148" y="2730798"/>
            <a:ext cx="635100" cy="734704"/>
            <a:chOff x="731647" y="3806675"/>
            <a:chExt cx="635100" cy="734704"/>
          </a:xfrm>
        </p:grpSpPr>
        <p:grpSp>
          <p:nvGrpSpPr>
            <p:cNvPr id="29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34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jalla One" panose="02000506040000020004" pitchFamily="2" charset="0"/>
                </a:endParaRPr>
              </a:p>
            </p:txBody>
          </p:sp>
          <p:sp>
            <p:nvSpPr>
              <p:cNvPr id="35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jalla One" panose="02000506040000020004" pitchFamily="2" charset="0"/>
                </a:endParaRPr>
              </a:p>
            </p:txBody>
          </p:sp>
        </p:grpSp>
        <p:grpSp>
          <p:nvGrpSpPr>
            <p:cNvPr id="30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31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Fjalla One" panose="02000506040000020004" pitchFamily="2" charset="0"/>
                </a:endParaRPr>
              </a:p>
            </p:txBody>
          </p:sp>
          <p:sp>
            <p:nvSpPr>
              <p:cNvPr id="32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Fjalla One" panose="02000506040000020004" pitchFamily="2" charset="0"/>
                </a:endParaRPr>
              </a:p>
            </p:txBody>
          </p:sp>
          <p:sp>
            <p:nvSpPr>
              <p:cNvPr id="33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Fjalla One" panose="02000506040000020004" pitchFamily="2" charset="0"/>
                </a:endParaRPr>
              </a:p>
            </p:txBody>
          </p:sp>
        </p:grpSp>
      </p:grpSp>
      <p:sp>
        <p:nvSpPr>
          <p:cNvPr id="36" name="Google Shape;2145;p37"/>
          <p:cNvSpPr txBox="1"/>
          <p:nvPr/>
        </p:nvSpPr>
        <p:spPr>
          <a:xfrm>
            <a:off x="5517709" y="288287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>
                <a:latin typeface="Fjalla One" panose="02000506040000020004" pitchFamily="2" charset="0"/>
              </a:rPr>
              <a:t>Challenges</a:t>
            </a:r>
            <a:endParaRPr lang="en-US" dirty="0">
              <a:latin typeface="Fjalla One" panose="02000506040000020004" pitchFamily="2" charset="0"/>
            </a:endParaRPr>
          </a:p>
        </p:txBody>
      </p:sp>
      <p:sp>
        <p:nvSpPr>
          <p:cNvPr id="37" name="Google Shape;2150;p37"/>
          <p:cNvSpPr txBox="1"/>
          <p:nvPr/>
        </p:nvSpPr>
        <p:spPr>
          <a:xfrm>
            <a:off x="4667317" y="2883475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r>
              <a:rPr lang="en-US" alt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jalla One" panose="02000506040000020004" pitchFamily="2" charset="0"/>
              </a:rPr>
              <a:t>5</a:t>
            </a:r>
            <a:endParaRPr lang="en-US" altLang="en-GB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jalla One" panose="020005060400000200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43327" y="574294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jalla One" panose="02000506040000020004" pitchFamily="2" charset="0"/>
              </a:endParaRPr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jalla One" panose="02000506040000020004" pitchFamily="2" charset="0"/>
              </a:endParaRPr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  <a:latin typeface="Fjalla One" panose="02000506040000020004" pitchFamily="2" charset="0"/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Fjalla One" panose="02000506040000020004" pitchFamily="2" charset="0"/>
              </a:rPr>
              <a:t>EMS</a:t>
            </a:r>
            <a:endParaRPr dirty="0">
              <a:latin typeface="Fjalla One" panose="02000506040000020004" pitchFamily="2" charset="0"/>
            </a:endParaRPr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jalla One" panose="02000506040000020004" pitchFamily="2" charset="0"/>
                <a:sym typeface="Barlow Semi Condensed" panose="00000506000000000000"/>
              </a:rPr>
              <a:t>EMS is an Evaluation Management System that streamlines Trainee tasks, tracking trainees' progress and trainers' roles effectively. It optimizes employee development and training processes, enhancing overall organizational efficiency.</a:t>
            </a:r>
            <a:endParaRPr dirty="0">
              <a:latin typeface="Fjalla One" panose="02000506040000020004" pitchFamily="2" charset="0"/>
              <a:sym typeface="Barlow Semi Condensed" panose="00000506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Fjalla One" panose="02000506040000020004" pitchFamily="2" charset="0"/>
              </a:rPr>
              <a:t>Features</a:t>
            </a:r>
            <a:endParaRPr dirty="0">
              <a:latin typeface="Fjalla One" panose="02000506040000020004" pitchFamily="2" charset="0"/>
            </a:endParaRPr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  <a:latin typeface="Fjalla One" panose="02000506040000020004" pitchFamily="2" charset="0"/>
              </a:rPr>
              <a:t>Security</a:t>
            </a:r>
            <a:endParaRPr dirty="0">
              <a:latin typeface="Fjalla One" panose="02000506040000020004" pitchFamily="2" charset="0"/>
            </a:endParaRPr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  <a:latin typeface="Fjalla One" panose="02000506040000020004" pitchFamily="2" charset="0"/>
              </a:rPr>
              <a:t>Evaluation </a:t>
            </a:r>
            <a:endParaRPr dirty="0">
              <a:latin typeface="Fjalla One" panose="02000506040000020004" pitchFamily="2" charset="0"/>
            </a:endParaRPr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Fjalla One" panose="02000506040000020004" pitchFamily="2" charset="0"/>
              </a:rPr>
              <a:t>Centralized Storage</a:t>
            </a:r>
            <a:endParaRPr dirty="0">
              <a:latin typeface="Fjalla One" panose="02000506040000020004" pitchFamily="2" charset="0"/>
            </a:endParaRPr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Fjalla One" panose="02000506040000020004" pitchFamily="2" charset="0"/>
                <a:sym typeface="Barlow Semi Condensed" panose="00000506000000000000"/>
              </a:rPr>
              <a:t>Role based </a:t>
            </a:r>
            <a:r>
              <a:rPr lang="en-US" dirty="0">
                <a:solidFill>
                  <a:schemeClr val="dk2"/>
                </a:solidFill>
                <a:latin typeface="Fjalla One" panose="02000506040000020004" pitchFamily="2" charset="0"/>
                <a:sym typeface="Barlow Semi Condensed" panose="00000506000000000000"/>
              </a:rPr>
              <a:t>Authorization</a:t>
            </a:r>
            <a:endParaRPr dirty="0">
              <a:latin typeface="Fjalla One" panose="02000506040000020004" pitchFamily="2" charset="0"/>
              <a:sym typeface="Barlow Semi Condensed" panose="00000506000000000000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55912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Fjalla One" panose="02000506040000020004" pitchFamily="2" charset="0"/>
              </a:rPr>
              <a:t>Task and Evalution and Automated Final Score </a:t>
            </a:r>
            <a:r>
              <a:rPr lang="en-US" dirty="0">
                <a:latin typeface="Fjalla One" panose="02000506040000020004" pitchFamily="2" charset="0"/>
              </a:rPr>
              <a:t>generation</a:t>
            </a:r>
            <a:endParaRPr dirty="0">
              <a:latin typeface="Fjalla One" panose="02000506040000020004" pitchFamily="2" charset="0"/>
              <a:sym typeface="Barlow Semi Condensed" panose="00000506000000000000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93592" y="3032911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Fjalla One" panose="02000506040000020004" pitchFamily="2" charset="0"/>
                <a:sym typeface="Barlow Semi Condensed" panose="00000506000000000000"/>
              </a:rPr>
              <a:t>All information in stored in databse for future needs</a:t>
            </a:r>
            <a:endParaRPr dirty="0">
              <a:latin typeface="Fjalla One" panose="02000506040000020004" pitchFamily="2" charset="0"/>
              <a:sym typeface="Barlow Semi Condensed" panose="00000506000000000000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  <a:latin typeface="Fjalla One" panose="02000506040000020004" pitchFamily="2" charset="0"/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  <a:latin typeface="Fjalla One" panose="02000506040000020004" pitchFamily="2" charset="0"/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  <a:latin typeface="Fjalla One" panose="02000506040000020004" pitchFamily="2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Fjalla One" panose="02000506040000020004" pitchFamily="2" charset="0"/>
              </a:rPr>
              <a:t>Technologies/Tools</a:t>
            </a:r>
            <a:endParaRPr dirty="0">
              <a:latin typeface="Fjalla One" panose="02000506040000020004" pitchFamily="2" charset="0"/>
            </a:endParaRPr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1"/>
                </a:solidFill>
                <a:latin typeface="Fjalla One" panose="02000506040000020004" pitchFamily="2" charset="0"/>
              </a:rPr>
              <a:t>Spring Boot</a:t>
            </a:r>
            <a:endParaRPr dirty="0">
              <a:latin typeface="Fjalla One" panose="02000506040000020004" pitchFamily="2" charset="0"/>
            </a:endParaRPr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Fjalla One" panose="02000506040000020004" pitchFamily="2" charset="0"/>
                <a:sym typeface="Barlow Semi Condensed" panose="00000506000000000000"/>
              </a:rPr>
              <a:t>Back End</a:t>
            </a:r>
            <a:endParaRPr lang="en-US" sz="1600" dirty="0">
              <a:latin typeface="Fjalla One" panose="02000506040000020004" pitchFamily="2" charset="0"/>
              <a:sym typeface="Barlow Semi Condensed" panose="00000506000000000000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1"/>
                </a:solidFill>
                <a:latin typeface="Fjalla One" panose="02000506040000020004" pitchFamily="2" charset="0"/>
              </a:rPr>
              <a:t>Flutter</a:t>
            </a:r>
            <a:endParaRPr dirty="0">
              <a:latin typeface="Fjalla One" panose="02000506040000020004" pitchFamily="2" charset="0"/>
            </a:endParaRPr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Fjalla One" panose="02000506040000020004" pitchFamily="2" charset="0"/>
                <a:sym typeface="Barlow Semi Condensed" panose="00000506000000000000"/>
              </a:rPr>
              <a:t>Front End</a:t>
            </a:r>
            <a:endParaRPr dirty="0">
              <a:latin typeface="Fjalla One" panose="02000506040000020004" pitchFamily="2" charset="0"/>
              <a:sym typeface="Barlow Semi Condensed" panose="00000506000000000000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Fjalla One" panose="02000506040000020004" pitchFamily="2" charset="0"/>
              </a:rPr>
              <a:t>MySQL</a:t>
            </a:r>
            <a:endParaRPr sz="1800" dirty="0">
              <a:latin typeface="Fjalla One" panose="02000506040000020004" pitchFamily="2" charset="0"/>
            </a:endParaRPr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Fjalla One" panose="02000506040000020004" pitchFamily="2" charset="0"/>
              </a:rPr>
              <a:t>Database</a:t>
            </a:r>
            <a:endParaRPr dirty="0">
              <a:latin typeface="Fjalla One" panose="02000506040000020004" pitchFamily="2" charset="0"/>
              <a:sym typeface="Barlow Semi Condensed" panose="00000506000000000000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1"/>
                </a:solidFill>
                <a:latin typeface="Fjalla One" panose="02000506040000020004" pitchFamily="2" charset="0"/>
              </a:rPr>
              <a:t>Redis</a:t>
            </a:r>
            <a:endParaRPr dirty="0">
              <a:latin typeface="Fjalla One" panose="02000506040000020004" pitchFamily="2" charset="0"/>
            </a:endParaRPr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2"/>
                </a:solidFill>
                <a:latin typeface="Fjalla One" panose="02000506040000020004" pitchFamily="2" charset="0"/>
                <a:sym typeface="Barlow Semi Condensed" panose="00000506000000000000"/>
              </a:rPr>
              <a:t>Caching</a:t>
            </a:r>
            <a:endParaRPr dirty="0">
              <a:latin typeface="Fjalla One" panose="02000506040000020004" pitchFamily="2" charset="0"/>
              <a:sym typeface="Barlow Semi Condensed" panose="00000506000000000000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chemeClr val="accent1"/>
                </a:solidFill>
                <a:latin typeface="Fjalla One" panose="02000506040000020004" pitchFamily="2" charset="0"/>
                <a:ea typeface="Fjalla One" panose="02000506040000020004"/>
                <a:cs typeface="Fjalla One" panose="02000506040000020004"/>
                <a:sym typeface="Fjalla One" panose="02000506040000020004"/>
              </a:rPr>
              <a:t>01</a:t>
            </a:r>
            <a:endParaRPr sz="7200" dirty="0">
              <a:solidFill>
                <a:schemeClr val="accent1"/>
              </a:solidFill>
              <a:latin typeface="Fjalla One" panose="02000506040000020004" pitchFamily="2" charset="0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accent1"/>
                </a:solidFill>
                <a:latin typeface="Fjalla One" panose="02000506040000020004" pitchFamily="2" charset="0"/>
                <a:ea typeface="Fjalla One" panose="02000506040000020004"/>
                <a:cs typeface="Fjalla One" panose="02000506040000020004"/>
                <a:sym typeface="Fjalla One" panose="02000506040000020004"/>
              </a:rPr>
              <a:t>03</a:t>
            </a:r>
            <a:endParaRPr sz="7200">
              <a:solidFill>
                <a:schemeClr val="accent1"/>
              </a:solidFill>
              <a:latin typeface="Fjalla One" panose="02000506040000020004" pitchFamily="2" charset="0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accent1"/>
                </a:solidFill>
                <a:latin typeface="Fjalla One" panose="02000506040000020004" pitchFamily="2" charset="0"/>
                <a:ea typeface="Fjalla One" panose="02000506040000020004"/>
                <a:cs typeface="Fjalla One" panose="02000506040000020004"/>
                <a:sym typeface="Fjalla One" panose="02000506040000020004"/>
              </a:rPr>
              <a:t>04</a:t>
            </a:r>
            <a:endParaRPr sz="7200">
              <a:solidFill>
                <a:schemeClr val="accent1"/>
              </a:solidFill>
              <a:latin typeface="Fjalla One" panose="02000506040000020004" pitchFamily="2" charset="0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accent1"/>
                </a:solidFill>
                <a:latin typeface="Fjalla One" panose="02000506040000020004" pitchFamily="2" charset="0"/>
                <a:ea typeface="Fjalla One" panose="02000506040000020004"/>
                <a:cs typeface="Fjalla One" panose="02000506040000020004"/>
                <a:sym typeface="Fjalla One" panose="02000506040000020004"/>
              </a:rPr>
              <a:t>02</a:t>
            </a:r>
            <a:endParaRPr sz="7200">
              <a:solidFill>
                <a:schemeClr val="accent1"/>
              </a:solidFill>
              <a:latin typeface="Fjalla One" panose="02000506040000020004" pitchFamily="2" charset="0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Fjalla One" panose="02000506040000020004" pitchFamily="2" charset="0"/>
              </a:rPr>
              <a:t>Batch Managent</a:t>
            </a:r>
            <a:endParaRPr dirty="0">
              <a:latin typeface="Fjalla One" panose="0200050604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000" y="911028"/>
            <a:ext cx="6876000" cy="31997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Fjalla One" panose="02000506040000020004" pitchFamily="2" charset="0"/>
              </a:rPr>
              <a:t> Evaluation</a:t>
            </a:r>
            <a:endParaRPr dirty="0">
              <a:latin typeface="Fjalla One" panose="0200050604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517" y="938911"/>
            <a:ext cx="6864966" cy="32656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Fjalla One" panose="02000506040000020004" pitchFamily="2" charset="0"/>
              </a:rPr>
              <a:t> Weightage</a:t>
            </a:r>
            <a:endParaRPr dirty="0">
              <a:latin typeface="Fjalla One" panose="0200050604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051" y="1108800"/>
            <a:ext cx="6817898" cy="325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Fjalla One" panose="02000506040000020004" pitchFamily="2" charset="0"/>
              </a:rPr>
              <a:t> Final score Generation</a:t>
            </a:r>
            <a:endParaRPr dirty="0">
              <a:latin typeface="Fjalla One" panose="0200050604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848" y="1105428"/>
            <a:ext cx="7034304" cy="32001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WPS Presentation</Application>
  <PresentationFormat>On-screen Show (16:9)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Arial</vt:lpstr>
      <vt:lpstr>Fjalla One</vt:lpstr>
      <vt:lpstr>Barlow Semi Condensed Medium</vt:lpstr>
      <vt:lpstr>Barlow Semi Condensed</vt:lpstr>
      <vt:lpstr>Fjalla One</vt:lpstr>
      <vt:lpstr>Microsoft YaHei</vt:lpstr>
      <vt:lpstr>Arial Unicode MS</vt:lpstr>
      <vt:lpstr>Technology Consulting by Slidesgo</vt:lpstr>
      <vt:lpstr>EMS</vt:lpstr>
      <vt:lpstr>04</vt:lpstr>
      <vt:lpstr>EMS</vt:lpstr>
      <vt:lpstr>Features</vt:lpstr>
      <vt:lpstr>Technologies/Tools</vt:lpstr>
      <vt:lpstr>Batch Managent</vt:lpstr>
      <vt:lpstr> Evaluation</vt:lpstr>
      <vt:lpstr> Weightage</vt:lpstr>
      <vt:lpstr> Final score Generation</vt:lpstr>
      <vt:lpstr>Learnings</vt:lpstr>
      <vt:lpstr>Challenges</vt:lpstr>
      <vt:lpstr>Enhancement Proposal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</dc:title>
  <dc:creator>newton halder</dc:creator>
  <cp:lastModifiedBy>bjit</cp:lastModifiedBy>
  <cp:revision>4</cp:revision>
  <dcterms:created xsi:type="dcterms:W3CDTF">2023-07-27T04:09:11Z</dcterms:created>
  <dcterms:modified xsi:type="dcterms:W3CDTF">2023-07-28T02:12:32Z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4D6306C1637B4B3B807000A42DA792B9</vt:lpwstr>
  </property>
  <property fmtid="{D5CDD505-2E9C-101B-9397-08002B2CF9AE}" pid="3" name="KSOProductBuildVer">
    <vt:lpwstr>1033-11.2.0.11537</vt:lpwstr>
  </property>
</Properties>
</file>