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64" r:id="rId2"/>
  </p:sldMasterIdLst>
  <p:notesMasterIdLst>
    <p:notesMasterId r:id="rId33"/>
  </p:notesMasterIdLst>
  <p:sldIdLst>
    <p:sldId id="839" r:id="rId3"/>
    <p:sldId id="380" r:id="rId4"/>
    <p:sldId id="662" r:id="rId5"/>
    <p:sldId id="843" r:id="rId6"/>
    <p:sldId id="845" r:id="rId7"/>
    <p:sldId id="846" r:id="rId8"/>
    <p:sldId id="847" r:id="rId9"/>
    <p:sldId id="848" r:id="rId10"/>
    <p:sldId id="849" r:id="rId11"/>
    <p:sldId id="850" r:id="rId12"/>
    <p:sldId id="856" r:id="rId13"/>
    <p:sldId id="857" r:id="rId14"/>
    <p:sldId id="858" r:id="rId15"/>
    <p:sldId id="859" r:id="rId16"/>
    <p:sldId id="860" r:id="rId17"/>
    <p:sldId id="851" r:id="rId18"/>
    <p:sldId id="852" r:id="rId19"/>
    <p:sldId id="853" r:id="rId20"/>
    <p:sldId id="854" r:id="rId21"/>
    <p:sldId id="855" r:id="rId22"/>
    <p:sldId id="861" r:id="rId23"/>
    <p:sldId id="862" r:id="rId24"/>
    <p:sldId id="863" r:id="rId25"/>
    <p:sldId id="864" r:id="rId26"/>
    <p:sldId id="865" r:id="rId27"/>
    <p:sldId id="866" r:id="rId28"/>
    <p:sldId id="867" r:id="rId29"/>
    <p:sldId id="868" r:id="rId30"/>
    <p:sldId id="869" r:id="rId31"/>
    <p:sldId id="870" r:id="rId32"/>
  </p:sldIdLst>
  <p:sldSz cx="9144000" cy="5143500" type="screen16x9"/>
  <p:notesSz cx="6858000" cy="9144000"/>
  <p:embeddedFontLst>
    <p:embeddedFont>
      <p:font typeface="Calibri" panose="020F0502020204030204" pitchFamily="34" charset="0"/>
      <p:regular r:id="rId34"/>
      <p:bold r:id="rId35"/>
      <p:italic r:id="rId36"/>
      <p:boldItalic r:id="rId37"/>
    </p:embeddedFont>
    <p:embeddedFont>
      <p:font typeface="Fira Sans Extra Condensed Medium" panose="020B0604020202020204" charset="0"/>
      <p:regular r:id="rId38"/>
      <p:bold r:id="rId39"/>
      <p:italic r:id="rId40"/>
      <p:boldItalic r:id="rId41"/>
    </p:embeddedFont>
    <p:embeddedFont>
      <p:font typeface="Open Sans" panose="020B0606030504020204" pitchFamily="34" charset="0"/>
      <p:regular r:id="rId42"/>
      <p:bold r:id="rId43"/>
      <p:italic r:id="rId44"/>
      <p:boldItalic r:id="rId45"/>
    </p:embeddedFont>
    <p:embeddedFont>
      <p:font typeface="Open Sans Light" panose="020B0306030504020204" pitchFamily="34" charset="0"/>
      <p:regular r:id="rId46"/>
      <p:bold r:id="rId47"/>
      <p:italic r:id="rId48"/>
      <p:boldItalic r:id="rId49"/>
    </p:embeddedFont>
    <p:embeddedFont>
      <p:font typeface="Raleway" pitchFamily="2" charset="0"/>
      <p:regular r:id="rId50"/>
      <p:bold r:id="rId51"/>
      <p:italic r:id="rId52"/>
      <p:boldItalic r:id="rId53"/>
    </p:embeddedFont>
    <p:embeddedFont>
      <p:font typeface="Roboto" panose="02000000000000000000" pitchFamily="2"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C74C2CF8-5AFE-4EF4-8367-DB1E6C2C9DE9}">
          <p14:sldIdLst>
            <p14:sldId id="839"/>
            <p14:sldId id="380"/>
            <p14:sldId id="662"/>
            <p14:sldId id="843"/>
            <p14:sldId id="845"/>
            <p14:sldId id="846"/>
            <p14:sldId id="847"/>
            <p14:sldId id="848"/>
            <p14:sldId id="849"/>
            <p14:sldId id="850"/>
            <p14:sldId id="856"/>
            <p14:sldId id="857"/>
            <p14:sldId id="858"/>
            <p14:sldId id="859"/>
            <p14:sldId id="860"/>
            <p14:sldId id="851"/>
            <p14:sldId id="852"/>
            <p14:sldId id="853"/>
            <p14:sldId id="854"/>
            <p14:sldId id="855"/>
            <p14:sldId id="861"/>
            <p14:sldId id="862"/>
            <p14:sldId id="863"/>
            <p14:sldId id="864"/>
            <p14:sldId id="865"/>
            <p14:sldId id="866"/>
            <p14:sldId id="867"/>
            <p14:sldId id="868"/>
            <p14:sldId id="869"/>
            <p14:sldId id="87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7167"/>
    <a:srgbClr val="54EEA8"/>
    <a:srgbClr val="5E91CC"/>
    <a:srgbClr val="23A7AE"/>
    <a:srgbClr val="FF0033"/>
    <a:srgbClr val="36C0DC"/>
    <a:srgbClr val="FFD040"/>
    <a:srgbClr val="FFFFFF"/>
    <a:srgbClr val="7AB3E2"/>
    <a:srgbClr val="A3E2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43D4F38-D976-449A-A0E3-46E5F473CAF5}">
  <a:tblStyle styleId="{943D4F38-D976-449A-A0E3-46E5F473CAF5}"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F6F8"/>
          </a:solidFill>
        </a:fill>
      </a:tcStyle>
    </a:wholeTbl>
    <a:band1H>
      <a:tcTxStyle b="off" i="off"/>
      <a:tcStyle>
        <a:tcBdr/>
        <a:fill>
          <a:solidFill>
            <a:srgbClr val="CAECF0"/>
          </a:solidFill>
        </a:fill>
      </a:tcStyle>
    </a:band1H>
    <a:band2H>
      <a:tcTxStyle b="off" i="off"/>
      <a:tcStyle>
        <a:tcBdr/>
      </a:tcStyle>
    </a:band2H>
    <a:band1V>
      <a:tcTxStyle b="off" i="off"/>
      <a:tcStyle>
        <a:tcBdr/>
        <a:fill>
          <a:solidFill>
            <a:srgbClr val="CAECF0"/>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4633"/>
  </p:normalViewPr>
  <p:slideViewPr>
    <p:cSldViewPr snapToGrid="0">
      <p:cViewPr varScale="1">
        <p:scale>
          <a:sx n="105" d="100"/>
          <a:sy n="105" d="100"/>
        </p:scale>
        <p:origin x="754" y="62"/>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6.fntdata"/><Relationship Id="rId21" Type="http://schemas.openxmlformats.org/officeDocument/2006/relationships/slide" Target="slides/slide19.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font" Target="fonts/font22.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8.fntdata"/><Relationship Id="rId54"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font" Target="fonts/font20.fntdata"/><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3.fntdata"/><Relationship Id="rId49" Type="http://schemas.openxmlformats.org/officeDocument/2006/relationships/font" Target="fonts/font16.fntdata"/><Relationship Id="rId57" Type="http://schemas.openxmlformats.org/officeDocument/2006/relationships/font" Target="fonts/font24.fntdata"/><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1.fntdata"/><Relationship Id="rId52" Type="http://schemas.openxmlformats.org/officeDocument/2006/relationships/font" Target="fonts/font19.fntdata"/><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openxmlformats.org/officeDocument/2006/relationships/font" Target="fonts/font23.fntdata"/><Relationship Id="rId8" Type="http://schemas.openxmlformats.org/officeDocument/2006/relationships/slide" Target="slides/slide6.xml"/><Relationship Id="rId51" Type="http://schemas.openxmlformats.org/officeDocument/2006/relationships/font" Target="fonts/font18.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D6D0AC-FB1E-4AE0-80B5-AE4EE3647E6D}" type="doc">
      <dgm:prSet loTypeId="urn:microsoft.com/office/officeart/2005/8/layout/architecture" loCatId="list" qsTypeId="urn:microsoft.com/office/officeart/2005/8/quickstyle/simple2" qsCatId="simple" csTypeId="urn:microsoft.com/office/officeart/2005/8/colors/accent3_5" csCatId="accent3"/>
      <dgm:spPr/>
      <dgm:t>
        <a:bodyPr/>
        <a:lstStyle/>
        <a:p>
          <a:endParaRPr lang="en-US"/>
        </a:p>
      </dgm:t>
    </dgm:pt>
    <dgm:pt modelId="{A4860EE2-EC60-4E3C-B71E-B65A2168A150}">
      <dgm:prSet custT="1"/>
      <dgm:spPr/>
      <dgm:t>
        <a:bodyPr/>
        <a:lstStyle/>
        <a:p>
          <a:r>
            <a:rPr lang="en-US" sz="1400" b="0" i="0" dirty="0">
              <a:latin typeface="Times New Roman" panose="02020603050405020304" pitchFamily="18" charset="0"/>
              <a:cs typeface="Times New Roman" panose="02020603050405020304" pitchFamily="18" charset="0"/>
            </a:rPr>
            <a:t>It is reflexive. For any reference value x, </a:t>
          </a:r>
          <a:r>
            <a:rPr lang="en-US" sz="1400" b="0" i="0" dirty="0" err="1">
              <a:latin typeface="Times New Roman" panose="02020603050405020304" pitchFamily="18" charset="0"/>
              <a:cs typeface="Times New Roman" panose="02020603050405020304" pitchFamily="18" charset="0"/>
            </a:rPr>
            <a:t>x.equals</a:t>
          </a:r>
          <a:r>
            <a:rPr lang="en-US" sz="1400" b="0" i="0" dirty="0">
              <a:latin typeface="Times New Roman" panose="02020603050405020304" pitchFamily="18" charset="0"/>
              <a:cs typeface="Times New Roman" panose="02020603050405020304" pitchFamily="18" charset="0"/>
            </a:rPr>
            <a:t>(x) should return true.</a:t>
          </a:r>
          <a:endParaRPr lang="en-US" sz="1400" dirty="0">
            <a:latin typeface="Times New Roman" panose="02020603050405020304" pitchFamily="18" charset="0"/>
            <a:cs typeface="Times New Roman" panose="02020603050405020304" pitchFamily="18" charset="0"/>
          </a:endParaRPr>
        </a:p>
      </dgm:t>
    </dgm:pt>
    <dgm:pt modelId="{9108F904-41C5-4B01-99E0-EE855B33C003}" type="parTrans" cxnId="{603B202E-5C9A-4241-A4B5-7572F44DF77F}">
      <dgm:prSet/>
      <dgm:spPr/>
      <dgm:t>
        <a:bodyPr/>
        <a:lstStyle/>
        <a:p>
          <a:endParaRPr lang="en-US">
            <a:latin typeface="Times New Roman" panose="02020603050405020304" pitchFamily="18" charset="0"/>
            <a:cs typeface="Times New Roman" panose="02020603050405020304" pitchFamily="18" charset="0"/>
          </a:endParaRPr>
        </a:p>
      </dgm:t>
    </dgm:pt>
    <dgm:pt modelId="{A3977CC8-E65F-4BA0-BE23-0600A3560E2B}" type="sibTrans" cxnId="{603B202E-5C9A-4241-A4B5-7572F44DF77F}">
      <dgm:prSet/>
      <dgm:spPr/>
      <dgm:t>
        <a:bodyPr/>
        <a:lstStyle/>
        <a:p>
          <a:endParaRPr lang="en-US">
            <a:latin typeface="Times New Roman" panose="02020603050405020304" pitchFamily="18" charset="0"/>
            <a:cs typeface="Times New Roman" panose="02020603050405020304" pitchFamily="18" charset="0"/>
          </a:endParaRPr>
        </a:p>
      </dgm:t>
    </dgm:pt>
    <dgm:pt modelId="{7A7D9022-EEDD-4C6A-A0F0-1CF0549C5336}">
      <dgm:prSet custT="1"/>
      <dgm:spPr/>
      <dgm:t>
        <a:bodyPr/>
        <a:lstStyle/>
        <a:p>
          <a:r>
            <a:rPr lang="en-US" sz="1400" b="0" i="0" dirty="0">
              <a:latin typeface="Times New Roman" panose="02020603050405020304" pitchFamily="18" charset="0"/>
              <a:cs typeface="Times New Roman" panose="02020603050405020304" pitchFamily="18" charset="0"/>
            </a:rPr>
            <a:t>It is symmetric. For any reference values x and y, </a:t>
          </a:r>
          <a:r>
            <a:rPr lang="en-US" sz="1400" b="0" i="0" dirty="0" err="1">
              <a:latin typeface="Times New Roman" panose="02020603050405020304" pitchFamily="18" charset="0"/>
              <a:cs typeface="Times New Roman" panose="02020603050405020304" pitchFamily="18" charset="0"/>
            </a:rPr>
            <a:t>x.equals</a:t>
          </a:r>
          <a:r>
            <a:rPr lang="en-US" sz="1400" b="0" i="0" dirty="0">
              <a:latin typeface="Times New Roman" panose="02020603050405020304" pitchFamily="18" charset="0"/>
              <a:cs typeface="Times New Roman" panose="02020603050405020304" pitchFamily="18" charset="0"/>
            </a:rPr>
            <a:t>(y) should</a:t>
          </a:r>
          <a:endParaRPr lang="en-US" sz="1400" dirty="0">
            <a:latin typeface="Times New Roman" panose="02020603050405020304" pitchFamily="18" charset="0"/>
            <a:cs typeface="Times New Roman" panose="02020603050405020304" pitchFamily="18" charset="0"/>
          </a:endParaRPr>
        </a:p>
      </dgm:t>
    </dgm:pt>
    <dgm:pt modelId="{7A3E73E0-4BD1-439E-8D8A-FB22A49C4D16}" type="parTrans" cxnId="{7A047FBD-3F0B-4364-8AD3-873E5D97AE9E}">
      <dgm:prSet/>
      <dgm:spPr/>
      <dgm:t>
        <a:bodyPr/>
        <a:lstStyle/>
        <a:p>
          <a:endParaRPr lang="en-US">
            <a:latin typeface="Times New Roman" panose="02020603050405020304" pitchFamily="18" charset="0"/>
            <a:cs typeface="Times New Roman" panose="02020603050405020304" pitchFamily="18" charset="0"/>
          </a:endParaRPr>
        </a:p>
      </dgm:t>
    </dgm:pt>
    <dgm:pt modelId="{7878381C-6550-4D33-B59D-3613BF3CF275}" type="sibTrans" cxnId="{7A047FBD-3F0B-4364-8AD3-873E5D97AE9E}">
      <dgm:prSet/>
      <dgm:spPr/>
      <dgm:t>
        <a:bodyPr/>
        <a:lstStyle/>
        <a:p>
          <a:endParaRPr lang="en-US">
            <a:latin typeface="Times New Roman" panose="02020603050405020304" pitchFamily="18" charset="0"/>
            <a:cs typeface="Times New Roman" panose="02020603050405020304" pitchFamily="18" charset="0"/>
          </a:endParaRPr>
        </a:p>
      </dgm:t>
    </dgm:pt>
    <dgm:pt modelId="{C1FDD946-A841-43D6-9575-6E445E5FC983}">
      <dgm:prSet custT="1"/>
      <dgm:spPr/>
      <dgm:t>
        <a:bodyPr/>
        <a:lstStyle/>
        <a:p>
          <a:r>
            <a:rPr lang="en-US" sz="1400" b="0" i="0" dirty="0">
              <a:latin typeface="Times New Roman" panose="02020603050405020304" pitchFamily="18" charset="0"/>
              <a:cs typeface="Times New Roman" panose="02020603050405020304" pitchFamily="18" charset="0"/>
            </a:rPr>
            <a:t>return true if and only if </a:t>
          </a:r>
          <a:r>
            <a:rPr lang="en-US" sz="1400" b="0" i="0" dirty="0" err="1">
              <a:latin typeface="Times New Roman" panose="02020603050405020304" pitchFamily="18" charset="0"/>
              <a:cs typeface="Times New Roman" panose="02020603050405020304" pitchFamily="18" charset="0"/>
            </a:rPr>
            <a:t>y.equals</a:t>
          </a:r>
          <a:r>
            <a:rPr lang="en-US" sz="1400" b="0" i="0" dirty="0">
              <a:latin typeface="Times New Roman" panose="02020603050405020304" pitchFamily="18" charset="0"/>
              <a:cs typeface="Times New Roman" panose="02020603050405020304" pitchFamily="18" charset="0"/>
            </a:rPr>
            <a:t>(x) returns true.</a:t>
          </a:r>
          <a:endParaRPr lang="en-US" sz="1400" dirty="0">
            <a:latin typeface="Times New Roman" panose="02020603050405020304" pitchFamily="18" charset="0"/>
            <a:cs typeface="Times New Roman" panose="02020603050405020304" pitchFamily="18" charset="0"/>
          </a:endParaRPr>
        </a:p>
      </dgm:t>
    </dgm:pt>
    <dgm:pt modelId="{386F048B-ECDA-4D2D-9E8A-4DAD14100E2B}" type="parTrans" cxnId="{0BAA9BDC-6301-437C-823E-85084647C357}">
      <dgm:prSet/>
      <dgm:spPr/>
      <dgm:t>
        <a:bodyPr/>
        <a:lstStyle/>
        <a:p>
          <a:endParaRPr lang="en-US">
            <a:latin typeface="Times New Roman" panose="02020603050405020304" pitchFamily="18" charset="0"/>
            <a:cs typeface="Times New Roman" panose="02020603050405020304" pitchFamily="18" charset="0"/>
          </a:endParaRPr>
        </a:p>
      </dgm:t>
    </dgm:pt>
    <dgm:pt modelId="{B424DDA6-53F5-46CB-8611-EB2EA8486412}" type="sibTrans" cxnId="{0BAA9BDC-6301-437C-823E-85084647C357}">
      <dgm:prSet/>
      <dgm:spPr/>
      <dgm:t>
        <a:bodyPr/>
        <a:lstStyle/>
        <a:p>
          <a:endParaRPr lang="en-US">
            <a:latin typeface="Times New Roman" panose="02020603050405020304" pitchFamily="18" charset="0"/>
            <a:cs typeface="Times New Roman" panose="02020603050405020304" pitchFamily="18" charset="0"/>
          </a:endParaRPr>
        </a:p>
      </dgm:t>
    </dgm:pt>
    <dgm:pt modelId="{F2404F5D-D60E-4DB6-9D7F-EC3C2AB32B48}">
      <dgm:prSet custT="1"/>
      <dgm:spPr/>
      <dgm:t>
        <a:bodyPr/>
        <a:lstStyle/>
        <a:p>
          <a:r>
            <a:rPr lang="en-US" sz="1400" b="0" i="0" dirty="0">
              <a:latin typeface="Times New Roman" panose="02020603050405020304" pitchFamily="18" charset="0"/>
              <a:cs typeface="Times New Roman" panose="02020603050405020304" pitchFamily="18" charset="0"/>
            </a:rPr>
            <a:t>It is transitive. For any reference values x, y, and z, if </a:t>
          </a:r>
          <a:r>
            <a:rPr lang="en-US" sz="1400" b="0" i="0" dirty="0" err="1">
              <a:latin typeface="Times New Roman" panose="02020603050405020304" pitchFamily="18" charset="0"/>
              <a:cs typeface="Times New Roman" panose="02020603050405020304" pitchFamily="18" charset="0"/>
            </a:rPr>
            <a:t>x.equals</a:t>
          </a:r>
          <a:r>
            <a:rPr lang="en-US" sz="1400" b="0" i="0" dirty="0">
              <a:latin typeface="Times New Roman" panose="02020603050405020304" pitchFamily="18" charset="0"/>
              <a:cs typeface="Times New Roman" panose="02020603050405020304" pitchFamily="18" charset="0"/>
            </a:rPr>
            <a:t>(y) returns</a:t>
          </a:r>
          <a:endParaRPr lang="en-US" sz="1400" dirty="0">
            <a:latin typeface="Times New Roman" panose="02020603050405020304" pitchFamily="18" charset="0"/>
            <a:cs typeface="Times New Roman" panose="02020603050405020304" pitchFamily="18" charset="0"/>
          </a:endParaRPr>
        </a:p>
      </dgm:t>
    </dgm:pt>
    <dgm:pt modelId="{1BC8453F-3F3E-4400-AD5B-613695C41471}" type="parTrans" cxnId="{05BB3670-5628-4EA8-AB84-6B644B5FF439}">
      <dgm:prSet/>
      <dgm:spPr/>
      <dgm:t>
        <a:bodyPr/>
        <a:lstStyle/>
        <a:p>
          <a:endParaRPr lang="en-US">
            <a:latin typeface="Times New Roman" panose="02020603050405020304" pitchFamily="18" charset="0"/>
            <a:cs typeface="Times New Roman" panose="02020603050405020304" pitchFamily="18" charset="0"/>
          </a:endParaRPr>
        </a:p>
      </dgm:t>
    </dgm:pt>
    <dgm:pt modelId="{86CDCE26-7F21-4821-A32F-5CFEE835B3C3}" type="sibTrans" cxnId="{05BB3670-5628-4EA8-AB84-6B644B5FF439}">
      <dgm:prSet/>
      <dgm:spPr/>
      <dgm:t>
        <a:bodyPr/>
        <a:lstStyle/>
        <a:p>
          <a:endParaRPr lang="en-US">
            <a:latin typeface="Times New Roman" panose="02020603050405020304" pitchFamily="18" charset="0"/>
            <a:cs typeface="Times New Roman" panose="02020603050405020304" pitchFamily="18" charset="0"/>
          </a:endParaRPr>
        </a:p>
      </dgm:t>
    </dgm:pt>
    <dgm:pt modelId="{84DFD5EE-60DA-448A-B0CD-B43068BD0D89}">
      <dgm:prSet custT="1"/>
      <dgm:spPr/>
      <dgm:t>
        <a:bodyPr/>
        <a:lstStyle/>
        <a:p>
          <a:r>
            <a:rPr lang="en-US" sz="1400" b="0" i="0" dirty="0">
              <a:latin typeface="Times New Roman" panose="02020603050405020304" pitchFamily="18" charset="0"/>
              <a:cs typeface="Times New Roman" panose="02020603050405020304" pitchFamily="18" charset="0"/>
            </a:rPr>
            <a:t>true and </a:t>
          </a:r>
          <a:r>
            <a:rPr lang="en-US" sz="1400" b="0" i="0" dirty="0" err="1">
              <a:latin typeface="Times New Roman" panose="02020603050405020304" pitchFamily="18" charset="0"/>
              <a:cs typeface="Times New Roman" panose="02020603050405020304" pitchFamily="18" charset="0"/>
            </a:rPr>
            <a:t>y.equals</a:t>
          </a:r>
          <a:r>
            <a:rPr lang="en-US" sz="1400" b="0" i="0" dirty="0">
              <a:latin typeface="Times New Roman" panose="02020603050405020304" pitchFamily="18" charset="0"/>
              <a:cs typeface="Times New Roman" panose="02020603050405020304" pitchFamily="18" charset="0"/>
            </a:rPr>
            <a:t>(z) returns true, then </a:t>
          </a:r>
          <a:r>
            <a:rPr lang="en-US" sz="1400" b="0" i="0" dirty="0" err="1">
              <a:latin typeface="Times New Roman" panose="02020603050405020304" pitchFamily="18" charset="0"/>
              <a:cs typeface="Times New Roman" panose="02020603050405020304" pitchFamily="18" charset="0"/>
            </a:rPr>
            <a:t>x.equals</a:t>
          </a:r>
          <a:r>
            <a:rPr lang="en-US" sz="1400" b="0" i="0" dirty="0">
              <a:latin typeface="Times New Roman" panose="02020603050405020304" pitchFamily="18" charset="0"/>
              <a:cs typeface="Times New Roman" panose="02020603050405020304" pitchFamily="18" charset="0"/>
            </a:rPr>
            <a:t>(z) must return true.</a:t>
          </a:r>
          <a:endParaRPr lang="en-US" sz="1400" dirty="0">
            <a:latin typeface="Times New Roman" panose="02020603050405020304" pitchFamily="18" charset="0"/>
            <a:cs typeface="Times New Roman" panose="02020603050405020304" pitchFamily="18" charset="0"/>
          </a:endParaRPr>
        </a:p>
      </dgm:t>
    </dgm:pt>
    <dgm:pt modelId="{CEFF8074-20FB-4C69-9158-43DBC2EF62B7}" type="parTrans" cxnId="{FB3B7C00-DF8D-45F6-846A-950EB366BE63}">
      <dgm:prSet/>
      <dgm:spPr/>
      <dgm:t>
        <a:bodyPr/>
        <a:lstStyle/>
        <a:p>
          <a:endParaRPr lang="en-US">
            <a:latin typeface="Times New Roman" panose="02020603050405020304" pitchFamily="18" charset="0"/>
            <a:cs typeface="Times New Roman" panose="02020603050405020304" pitchFamily="18" charset="0"/>
          </a:endParaRPr>
        </a:p>
      </dgm:t>
    </dgm:pt>
    <dgm:pt modelId="{4146DED5-DF13-4B44-BE40-F7381F084B6D}" type="sibTrans" cxnId="{FB3B7C00-DF8D-45F6-846A-950EB366BE63}">
      <dgm:prSet/>
      <dgm:spPr/>
      <dgm:t>
        <a:bodyPr/>
        <a:lstStyle/>
        <a:p>
          <a:endParaRPr lang="en-US">
            <a:latin typeface="Times New Roman" panose="02020603050405020304" pitchFamily="18" charset="0"/>
            <a:cs typeface="Times New Roman" panose="02020603050405020304" pitchFamily="18" charset="0"/>
          </a:endParaRPr>
        </a:p>
      </dgm:t>
    </dgm:pt>
    <dgm:pt modelId="{29F20841-A433-4A9D-986A-CD5FA0ED21D5}" type="pres">
      <dgm:prSet presAssocID="{B4D6D0AC-FB1E-4AE0-80B5-AE4EE3647E6D}" presName="Name0" presStyleCnt="0">
        <dgm:presLayoutVars>
          <dgm:chPref val="1"/>
          <dgm:dir/>
          <dgm:animOne val="branch"/>
          <dgm:animLvl val="lvl"/>
          <dgm:resizeHandles/>
        </dgm:presLayoutVars>
      </dgm:prSet>
      <dgm:spPr/>
    </dgm:pt>
    <dgm:pt modelId="{0719CCD0-F73B-4512-8EDD-EF6049ACE8A7}" type="pres">
      <dgm:prSet presAssocID="{A4860EE2-EC60-4E3C-B71E-B65A2168A150}" presName="vertOne" presStyleCnt="0"/>
      <dgm:spPr/>
    </dgm:pt>
    <dgm:pt modelId="{D6306322-A714-4E06-9A98-ACA75A985FD2}" type="pres">
      <dgm:prSet presAssocID="{A4860EE2-EC60-4E3C-B71E-B65A2168A150}" presName="txOne" presStyleLbl="node0" presStyleIdx="0" presStyleCnt="5">
        <dgm:presLayoutVars>
          <dgm:chPref val="3"/>
        </dgm:presLayoutVars>
      </dgm:prSet>
      <dgm:spPr/>
    </dgm:pt>
    <dgm:pt modelId="{83FE9B7A-887F-41DB-B412-1AA1C62337EB}" type="pres">
      <dgm:prSet presAssocID="{A4860EE2-EC60-4E3C-B71E-B65A2168A150}" presName="horzOne" presStyleCnt="0"/>
      <dgm:spPr/>
    </dgm:pt>
    <dgm:pt modelId="{5C00365D-9ADA-429F-9E04-A3F9CD387528}" type="pres">
      <dgm:prSet presAssocID="{A3977CC8-E65F-4BA0-BE23-0600A3560E2B}" presName="sibSpaceOne" presStyleCnt="0"/>
      <dgm:spPr/>
    </dgm:pt>
    <dgm:pt modelId="{C701CA32-60AC-4A97-BF54-B63F0D14731F}" type="pres">
      <dgm:prSet presAssocID="{7A7D9022-EEDD-4C6A-A0F0-1CF0549C5336}" presName="vertOne" presStyleCnt="0"/>
      <dgm:spPr/>
    </dgm:pt>
    <dgm:pt modelId="{E7CD1564-8A34-4456-AE4A-143CCC1D14F6}" type="pres">
      <dgm:prSet presAssocID="{7A7D9022-EEDD-4C6A-A0F0-1CF0549C5336}" presName="txOne" presStyleLbl="node0" presStyleIdx="1" presStyleCnt="5">
        <dgm:presLayoutVars>
          <dgm:chPref val="3"/>
        </dgm:presLayoutVars>
      </dgm:prSet>
      <dgm:spPr/>
    </dgm:pt>
    <dgm:pt modelId="{96F7FD1B-DC37-46F9-B6AE-D2D14FE5552C}" type="pres">
      <dgm:prSet presAssocID="{7A7D9022-EEDD-4C6A-A0F0-1CF0549C5336}" presName="horzOne" presStyleCnt="0"/>
      <dgm:spPr/>
    </dgm:pt>
    <dgm:pt modelId="{D80F9D8D-6391-413C-A8E8-5DA02EA1930D}" type="pres">
      <dgm:prSet presAssocID="{7878381C-6550-4D33-B59D-3613BF3CF275}" presName="sibSpaceOne" presStyleCnt="0"/>
      <dgm:spPr/>
    </dgm:pt>
    <dgm:pt modelId="{47AFBEA6-CE12-4AAE-82B4-761E0E913909}" type="pres">
      <dgm:prSet presAssocID="{C1FDD946-A841-43D6-9575-6E445E5FC983}" presName="vertOne" presStyleCnt="0"/>
      <dgm:spPr/>
    </dgm:pt>
    <dgm:pt modelId="{31248B04-6924-48ED-88E6-B9FF8539EA3B}" type="pres">
      <dgm:prSet presAssocID="{C1FDD946-A841-43D6-9575-6E445E5FC983}" presName="txOne" presStyleLbl="node0" presStyleIdx="2" presStyleCnt="5">
        <dgm:presLayoutVars>
          <dgm:chPref val="3"/>
        </dgm:presLayoutVars>
      </dgm:prSet>
      <dgm:spPr/>
    </dgm:pt>
    <dgm:pt modelId="{1E09A470-C7EC-4796-8EA9-08BF1B0BFDA4}" type="pres">
      <dgm:prSet presAssocID="{C1FDD946-A841-43D6-9575-6E445E5FC983}" presName="horzOne" presStyleCnt="0"/>
      <dgm:spPr/>
    </dgm:pt>
    <dgm:pt modelId="{D5A431F9-1C68-46E7-82F2-11747537AE8A}" type="pres">
      <dgm:prSet presAssocID="{B424DDA6-53F5-46CB-8611-EB2EA8486412}" presName="sibSpaceOne" presStyleCnt="0"/>
      <dgm:spPr/>
    </dgm:pt>
    <dgm:pt modelId="{97FA35BD-D264-4107-821D-54F3CB287177}" type="pres">
      <dgm:prSet presAssocID="{F2404F5D-D60E-4DB6-9D7F-EC3C2AB32B48}" presName="vertOne" presStyleCnt="0"/>
      <dgm:spPr/>
    </dgm:pt>
    <dgm:pt modelId="{BB62D581-9454-45CA-9671-493A6BE89A50}" type="pres">
      <dgm:prSet presAssocID="{F2404F5D-D60E-4DB6-9D7F-EC3C2AB32B48}" presName="txOne" presStyleLbl="node0" presStyleIdx="3" presStyleCnt="5">
        <dgm:presLayoutVars>
          <dgm:chPref val="3"/>
        </dgm:presLayoutVars>
      </dgm:prSet>
      <dgm:spPr/>
    </dgm:pt>
    <dgm:pt modelId="{C672E1BD-9475-4067-80B0-4FE7B5D11906}" type="pres">
      <dgm:prSet presAssocID="{F2404F5D-D60E-4DB6-9D7F-EC3C2AB32B48}" presName="horzOne" presStyleCnt="0"/>
      <dgm:spPr/>
    </dgm:pt>
    <dgm:pt modelId="{FF5C859D-6694-4DB2-97E2-1BFDE1CC57BE}" type="pres">
      <dgm:prSet presAssocID="{86CDCE26-7F21-4821-A32F-5CFEE835B3C3}" presName="sibSpaceOne" presStyleCnt="0"/>
      <dgm:spPr/>
    </dgm:pt>
    <dgm:pt modelId="{79911A78-2B9B-475D-99C3-5DD44FD9012E}" type="pres">
      <dgm:prSet presAssocID="{84DFD5EE-60DA-448A-B0CD-B43068BD0D89}" presName="vertOne" presStyleCnt="0"/>
      <dgm:spPr/>
    </dgm:pt>
    <dgm:pt modelId="{C7B6A607-08F5-4648-9059-7E01BFE049A6}" type="pres">
      <dgm:prSet presAssocID="{84DFD5EE-60DA-448A-B0CD-B43068BD0D89}" presName="txOne" presStyleLbl="node0" presStyleIdx="4" presStyleCnt="5">
        <dgm:presLayoutVars>
          <dgm:chPref val="3"/>
        </dgm:presLayoutVars>
      </dgm:prSet>
      <dgm:spPr/>
    </dgm:pt>
    <dgm:pt modelId="{33ABE72F-E5D4-4EBD-A220-857EC92D681A}" type="pres">
      <dgm:prSet presAssocID="{84DFD5EE-60DA-448A-B0CD-B43068BD0D89}" presName="horzOne" presStyleCnt="0"/>
      <dgm:spPr/>
    </dgm:pt>
  </dgm:ptLst>
  <dgm:cxnLst>
    <dgm:cxn modelId="{FB3B7C00-DF8D-45F6-846A-950EB366BE63}" srcId="{B4D6D0AC-FB1E-4AE0-80B5-AE4EE3647E6D}" destId="{84DFD5EE-60DA-448A-B0CD-B43068BD0D89}" srcOrd="4" destOrd="0" parTransId="{CEFF8074-20FB-4C69-9158-43DBC2EF62B7}" sibTransId="{4146DED5-DF13-4B44-BE40-F7381F084B6D}"/>
    <dgm:cxn modelId="{7D6A101F-D3B6-43BD-A6F9-0FD62B77B7E7}" type="presOf" srcId="{7A7D9022-EEDD-4C6A-A0F0-1CF0549C5336}" destId="{E7CD1564-8A34-4456-AE4A-143CCC1D14F6}" srcOrd="0" destOrd="0" presId="urn:microsoft.com/office/officeart/2005/8/layout/architecture"/>
    <dgm:cxn modelId="{603B202E-5C9A-4241-A4B5-7572F44DF77F}" srcId="{B4D6D0AC-FB1E-4AE0-80B5-AE4EE3647E6D}" destId="{A4860EE2-EC60-4E3C-B71E-B65A2168A150}" srcOrd="0" destOrd="0" parTransId="{9108F904-41C5-4B01-99E0-EE855B33C003}" sibTransId="{A3977CC8-E65F-4BA0-BE23-0600A3560E2B}"/>
    <dgm:cxn modelId="{CB44D74F-07C9-4677-914C-9C96E305DF17}" type="presOf" srcId="{F2404F5D-D60E-4DB6-9D7F-EC3C2AB32B48}" destId="{BB62D581-9454-45CA-9671-493A6BE89A50}" srcOrd="0" destOrd="0" presId="urn:microsoft.com/office/officeart/2005/8/layout/architecture"/>
    <dgm:cxn modelId="{05BB3670-5628-4EA8-AB84-6B644B5FF439}" srcId="{B4D6D0AC-FB1E-4AE0-80B5-AE4EE3647E6D}" destId="{F2404F5D-D60E-4DB6-9D7F-EC3C2AB32B48}" srcOrd="3" destOrd="0" parTransId="{1BC8453F-3F3E-4400-AD5B-613695C41471}" sibTransId="{86CDCE26-7F21-4821-A32F-5CFEE835B3C3}"/>
    <dgm:cxn modelId="{37152D81-88BC-448A-8EB2-1D61C8209791}" type="presOf" srcId="{84DFD5EE-60DA-448A-B0CD-B43068BD0D89}" destId="{C7B6A607-08F5-4648-9059-7E01BFE049A6}" srcOrd="0" destOrd="0" presId="urn:microsoft.com/office/officeart/2005/8/layout/architecture"/>
    <dgm:cxn modelId="{8019A68E-666C-4E0D-9FDE-4E301DAD1AE3}" type="presOf" srcId="{B4D6D0AC-FB1E-4AE0-80B5-AE4EE3647E6D}" destId="{29F20841-A433-4A9D-986A-CD5FA0ED21D5}" srcOrd="0" destOrd="0" presId="urn:microsoft.com/office/officeart/2005/8/layout/architecture"/>
    <dgm:cxn modelId="{7A047FBD-3F0B-4364-8AD3-873E5D97AE9E}" srcId="{B4D6D0AC-FB1E-4AE0-80B5-AE4EE3647E6D}" destId="{7A7D9022-EEDD-4C6A-A0F0-1CF0549C5336}" srcOrd="1" destOrd="0" parTransId="{7A3E73E0-4BD1-439E-8D8A-FB22A49C4D16}" sibTransId="{7878381C-6550-4D33-B59D-3613BF3CF275}"/>
    <dgm:cxn modelId="{0BAA9BDC-6301-437C-823E-85084647C357}" srcId="{B4D6D0AC-FB1E-4AE0-80B5-AE4EE3647E6D}" destId="{C1FDD946-A841-43D6-9575-6E445E5FC983}" srcOrd="2" destOrd="0" parTransId="{386F048B-ECDA-4D2D-9E8A-4DAD14100E2B}" sibTransId="{B424DDA6-53F5-46CB-8611-EB2EA8486412}"/>
    <dgm:cxn modelId="{C50499DF-2D15-446A-AC76-F346AD48EB62}" type="presOf" srcId="{C1FDD946-A841-43D6-9575-6E445E5FC983}" destId="{31248B04-6924-48ED-88E6-B9FF8539EA3B}" srcOrd="0" destOrd="0" presId="urn:microsoft.com/office/officeart/2005/8/layout/architecture"/>
    <dgm:cxn modelId="{E7C6D5F5-02BB-4494-9273-7E5864A6CFEA}" type="presOf" srcId="{A4860EE2-EC60-4E3C-B71E-B65A2168A150}" destId="{D6306322-A714-4E06-9A98-ACA75A985FD2}" srcOrd="0" destOrd="0" presId="urn:microsoft.com/office/officeart/2005/8/layout/architecture"/>
    <dgm:cxn modelId="{2A5A97FB-A883-4B8B-BEFC-2B04B1DEDA40}" type="presParOf" srcId="{29F20841-A433-4A9D-986A-CD5FA0ED21D5}" destId="{0719CCD0-F73B-4512-8EDD-EF6049ACE8A7}" srcOrd="0" destOrd="0" presId="urn:microsoft.com/office/officeart/2005/8/layout/architecture"/>
    <dgm:cxn modelId="{AF9C04D5-9BC5-44CA-B349-94732708B5DE}" type="presParOf" srcId="{0719CCD0-F73B-4512-8EDD-EF6049ACE8A7}" destId="{D6306322-A714-4E06-9A98-ACA75A985FD2}" srcOrd="0" destOrd="0" presId="urn:microsoft.com/office/officeart/2005/8/layout/architecture"/>
    <dgm:cxn modelId="{A517D66D-2468-4136-8AD7-6518A58AF889}" type="presParOf" srcId="{0719CCD0-F73B-4512-8EDD-EF6049ACE8A7}" destId="{83FE9B7A-887F-41DB-B412-1AA1C62337EB}" srcOrd="1" destOrd="0" presId="urn:microsoft.com/office/officeart/2005/8/layout/architecture"/>
    <dgm:cxn modelId="{C62106AA-A771-436F-9830-C54563925FDE}" type="presParOf" srcId="{29F20841-A433-4A9D-986A-CD5FA0ED21D5}" destId="{5C00365D-9ADA-429F-9E04-A3F9CD387528}" srcOrd="1" destOrd="0" presId="urn:microsoft.com/office/officeart/2005/8/layout/architecture"/>
    <dgm:cxn modelId="{709CD333-C591-4932-A485-8443053E787F}" type="presParOf" srcId="{29F20841-A433-4A9D-986A-CD5FA0ED21D5}" destId="{C701CA32-60AC-4A97-BF54-B63F0D14731F}" srcOrd="2" destOrd="0" presId="urn:microsoft.com/office/officeart/2005/8/layout/architecture"/>
    <dgm:cxn modelId="{F0A3346E-9B54-448A-8DD4-5D59FDF9D624}" type="presParOf" srcId="{C701CA32-60AC-4A97-BF54-B63F0D14731F}" destId="{E7CD1564-8A34-4456-AE4A-143CCC1D14F6}" srcOrd="0" destOrd="0" presId="urn:microsoft.com/office/officeart/2005/8/layout/architecture"/>
    <dgm:cxn modelId="{2CFFBAB9-2053-4670-A20C-B5A8539F18B2}" type="presParOf" srcId="{C701CA32-60AC-4A97-BF54-B63F0D14731F}" destId="{96F7FD1B-DC37-46F9-B6AE-D2D14FE5552C}" srcOrd="1" destOrd="0" presId="urn:microsoft.com/office/officeart/2005/8/layout/architecture"/>
    <dgm:cxn modelId="{2FD24AE1-A246-457B-967E-C8D4D206771D}" type="presParOf" srcId="{29F20841-A433-4A9D-986A-CD5FA0ED21D5}" destId="{D80F9D8D-6391-413C-A8E8-5DA02EA1930D}" srcOrd="3" destOrd="0" presId="urn:microsoft.com/office/officeart/2005/8/layout/architecture"/>
    <dgm:cxn modelId="{4B2AD29C-8516-4708-A5C5-0D1B7E2A1E72}" type="presParOf" srcId="{29F20841-A433-4A9D-986A-CD5FA0ED21D5}" destId="{47AFBEA6-CE12-4AAE-82B4-761E0E913909}" srcOrd="4" destOrd="0" presId="urn:microsoft.com/office/officeart/2005/8/layout/architecture"/>
    <dgm:cxn modelId="{9C5F5668-CFDF-45E3-8B98-E11EDAF2DDB5}" type="presParOf" srcId="{47AFBEA6-CE12-4AAE-82B4-761E0E913909}" destId="{31248B04-6924-48ED-88E6-B9FF8539EA3B}" srcOrd="0" destOrd="0" presId="urn:microsoft.com/office/officeart/2005/8/layout/architecture"/>
    <dgm:cxn modelId="{CA8C28FD-7C1F-43E1-A3D0-36679818EE50}" type="presParOf" srcId="{47AFBEA6-CE12-4AAE-82B4-761E0E913909}" destId="{1E09A470-C7EC-4796-8EA9-08BF1B0BFDA4}" srcOrd="1" destOrd="0" presId="urn:microsoft.com/office/officeart/2005/8/layout/architecture"/>
    <dgm:cxn modelId="{988C7989-242F-4FF5-BD28-A157746B848E}" type="presParOf" srcId="{29F20841-A433-4A9D-986A-CD5FA0ED21D5}" destId="{D5A431F9-1C68-46E7-82F2-11747537AE8A}" srcOrd="5" destOrd="0" presId="urn:microsoft.com/office/officeart/2005/8/layout/architecture"/>
    <dgm:cxn modelId="{E05E6A08-95DB-43BE-9B19-F05F7344501B}" type="presParOf" srcId="{29F20841-A433-4A9D-986A-CD5FA0ED21D5}" destId="{97FA35BD-D264-4107-821D-54F3CB287177}" srcOrd="6" destOrd="0" presId="urn:microsoft.com/office/officeart/2005/8/layout/architecture"/>
    <dgm:cxn modelId="{020254AD-779A-4F7F-98CB-756EA98F5624}" type="presParOf" srcId="{97FA35BD-D264-4107-821D-54F3CB287177}" destId="{BB62D581-9454-45CA-9671-493A6BE89A50}" srcOrd="0" destOrd="0" presId="urn:microsoft.com/office/officeart/2005/8/layout/architecture"/>
    <dgm:cxn modelId="{70783F24-CDE1-456D-AAA7-FF081078C3DD}" type="presParOf" srcId="{97FA35BD-D264-4107-821D-54F3CB287177}" destId="{C672E1BD-9475-4067-80B0-4FE7B5D11906}" srcOrd="1" destOrd="0" presId="urn:microsoft.com/office/officeart/2005/8/layout/architecture"/>
    <dgm:cxn modelId="{10F60167-469D-4BCF-BCD0-1F4C7B78D814}" type="presParOf" srcId="{29F20841-A433-4A9D-986A-CD5FA0ED21D5}" destId="{FF5C859D-6694-4DB2-97E2-1BFDE1CC57BE}" srcOrd="7" destOrd="0" presId="urn:microsoft.com/office/officeart/2005/8/layout/architecture"/>
    <dgm:cxn modelId="{2AD7D487-87EA-4CA9-8CBB-8DABBD30DB44}" type="presParOf" srcId="{29F20841-A433-4A9D-986A-CD5FA0ED21D5}" destId="{79911A78-2B9B-475D-99C3-5DD44FD9012E}" srcOrd="8" destOrd="0" presId="urn:microsoft.com/office/officeart/2005/8/layout/architecture"/>
    <dgm:cxn modelId="{6EC459DB-5F24-4DAA-AA64-5E352012D745}" type="presParOf" srcId="{79911A78-2B9B-475D-99C3-5DD44FD9012E}" destId="{C7B6A607-08F5-4648-9059-7E01BFE049A6}" srcOrd="0" destOrd="0" presId="urn:microsoft.com/office/officeart/2005/8/layout/architecture"/>
    <dgm:cxn modelId="{490D7A02-9428-4152-8FE4-366B748AFFF0}" type="presParOf" srcId="{79911A78-2B9B-475D-99C3-5DD44FD9012E}" destId="{33ABE72F-E5D4-4EBD-A220-857EC92D681A}" srcOrd="1" destOrd="0" presId="urn:microsoft.com/office/officeart/2005/8/layout/archite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98D4A3-0817-4753-91BB-EA5B2EE4C318}" type="doc">
      <dgm:prSet loTypeId="urn:microsoft.com/office/officeart/2005/8/layout/vList2" loCatId="list" qsTypeId="urn:microsoft.com/office/officeart/2005/8/quickstyle/simple2" qsCatId="simple" csTypeId="urn:microsoft.com/office/officeart/2005/8/colors/accent3_3" csCatId="accent3"/>
      <dgm:spPr/>
      <dgm:t>
        <a:bodyPr/>
        <a:lstStyle/>
        <a:p>
          <a:endParaRPr lang="en-US"/>
        </a:p>
      </dgm:t>
    </dgm:pt>
    <dgm:pt modelId="{77FDAEF3-F8C0-4158-A37C-F20926776D4E}">
      <dgm:prSet/>
      <dgm:spPr/>
      <dgm:t>
        <a:bodyPr/>
        <a:lstStyle/>
        <a:p>
          <a:r>
            <a:rPr lang="en-US" b="0" i="0"/>
            <a:t>It is consistent. For any reference values x and y, multiple invocations of.</a:t>
          </a:r>
          <a:endParaRPr lang="en-US"/>
        </a:p>
      </dgm:t>
    </dgm:pt>
    <dgm:pt modelId="{95E36FDA-24B0-481B-B6F0-5DF4059A6A70}" type="parTrans" cxnId="{446125F5-4579-4FC3-AE39-2ACC0A470EB7}">
      <dgm:prSet/>
      <dgm:spPr/>
      <dgm:t>
        <a:bodyPr/>
        <a:lstStyle/>
        <a:p>
          <a:endParaRPr lang="en-US"/>
        </a:p>
      </dgm:t>
    </dgm:pt>
    <dgm:pt modelId="{FDBCE311-30DD-4284-BB3F-827BBAF0D9C9}" type="sibTrans" cxnId="{446125F5-4579-4FC3-AE39-2ACC0A470EB7}">
      <dgm:prSet/>
      <dgm:spPr/>
      <dgm:t>
        <a:bodyPr/>
        <a:lstStyle/>
        <a:p>
          <a:endParaRPr lang="en-US"/>
        </a:p>
      </dgm:t>
    </dgm:pt>
    <dgm:pt modelId="{6D3D3D67-F203-432B-9D08-EC63E6F098DF}">
      <dgm:prSet/>
      <dgm:spPr/>
      <dgm:t>
        <a:bodyPr/>
        <a:lstStyle/>
        <a:p>
          <a:r>
            <a:rPr lang="en-US" b="0" i="0"/>
            <a:t>x.equals(y) consistently return true or consistently return false, provided</a:t>
          </a:r>
          <a:endParaRPr lang="en-US"/>
        </a:p>
      </dgm:t>
    </dgm:pt>
    <dgm:pt modelId="{4510F116-9E18-4FCB-B848-603B79118341}" type="parTrans" cxnId="{90CD6779-89AC-483C-96AC-77CA9886512A}">
      <dgm:prSet/>
      <dgm:spPr/>
      <dgm:t>
        <a:bodyPr/>
        <a:lstStyle/>
        <a:p>
          <a:endParaRPr lang="en-US"/>
        </a:p>
      </dgm:t>
    </dgm:pt>
    <dgm:pt modelId="{D246B19B-E47D-40A3-98D6-2BF2AA946E57}" type="sibTrans" cxnId="{90CD6779-89AC-483C-96AC-77CA9886512A}">
      <dgm:prSet/>
      <dgm:spPr/>
      <dgm:t>
        <a:bodyPr/>
        <a:lstStyle/>
        <a:p>
          <a:endParaRPr lang="en-US"/>
        </a:p>
      </dgm:t>
    </dgm:pt>
    <dgm:pt modelId="{B19A2452-F2AE-4F92-9FE7-4A0CF80ACD0C}">
      <dgm:prSet/>
      <dgm:spPr/>
      <dgm:t>
        <a:bodyPr/>
        <a:lstStyle/>
        <a:p>
          <a:r>
            <a:rPr lang="en-US" b="0" i="0"/>
            <a:t>no information used in equals comparisons on the object is modified.</a:t>
          </a:r>
          <a:endParaRPr lang="en-US"/>
        </a:p>
      </dgm:t>
    </dgm:pt>
    <dgm:pt modelId="{67CF55FC-7C8D-4284-8985-349DF2CD3D92}" type="parTrans" cxnId="{F5A134BC-0BB5-4776-BA6E-0A89E673CF16}">
      <dgm:prSet/>
      <dgm:spPr/>
      <dgm:t>
        <a:bodyPr/>
        <a:lstStyle/>
        <a:p>
          <a:endParaRPr lang="en-US"/>
        </a:p>
      </dgm:t>
    </dgm:pt>
    <dgm:pt modelId="{11213301-524A-4BB5-B059-E3604E47A626}" type="sibTrans" cxnId="{F5A134BC-0BB5-4776-BA6E-0A89E673CF16}">
      <dgm:prSet/>
      <dgm:spPr/>
      <dgm:t>
        <a:bodyPr/>
        <a:lstStyle/>
        <a:p>
          <a:endParaRPr lang="en-US"/>
        </a:p>
      </dgm:t>
    </dgm:pt>
    <dgm:pt modelId="{ADD6F65D-B324-48C0-840B-8C5C64E1CB06}">
      <dgm:prSet/>
      <dgm:spPr/>
      <dgm:t>
        <a:bodyPr/>
        <a:lstStyle/>
        <a:p>
          <a:r>
            <a:rPr lang="en-US" b="0" i="0"/>
            <a:t>For any non-null reference value x, x.equals(null) should return false.</a:t>
          </a:r>
          <a:endParaRPr lang="en-US"/>
        </a:p>
      </dgm:t>
    </dgm:pt>
    <dgm:pt modelId="{FDC8115F-69E1-47EE-92F8-3899AF17EB9C}" type="parTrans" cxnId="{7A401C2B-144A-4847-BD84-4E749ACA6012}">
      <dgm:prSet/>
      <dgm:spPr/>
      <dgm:t>
        <a:bodyPr/>
        <a:lstStyle/>
        <a:p>
          <a:endParaRPr lang="en-US"/>
        </a:p>
      </dgm:t>
    </dgm:pt>
    <dgm:pt modelId="{21F53215-7A2D-4957-A382-26B7220CF06C}" type="sibTrans" cxnId="{7A401C2B-144A-4847-BD84-4E749ACA6012}">
      <dgm:prSet/>
      <dgm:spPr/>
      <dgm:t>
        <a:bodyPr/>
        <a:lstStyle/>
        <a:p>
          <a:endParaRPr lang="en-US"/>
        </a:p>
      </dgm:t>
    </dgm:pt>
    <dgm:pt modelId="{81320923-B6C8-4C93-8A2B-A66C8B1B548F}" type="pres">
      <dgm:prSet presAssocID="{F098D4A3-0817-4753-91BB-EA5B2EE4C318}" presName="linear" presStyleCnt="0">
        <dgm:presLayoutVars>
          <dgm:animLvl val="lvl"/>
          <dgm:resizeHandles val="exact"/>
        </dgm:presLayoutVars>
      </dgm:prSet>
      <dgm:spPr/>
    </dgm:pt>
    <dgm:pt modelId="{A0A8F73C-D170-4B02-8DB5-F9150CFF4720}" type="pres">
      <dgm:prSet presAssocID="{77FDAEF3-F8C0-4158-A37C-F20926776D4E}" presName="parentText" presStyleLbl="node1" presStyleIdx="0" presStyleCnt="4">
        <dgm:presLayoutVars>
          <dgm:chMax val="0"/>
          <dgm:bulletEnabled val="1"/>
        </dgm:presLayoutVars>
      </dgm:prSet>
      <dgm:spPr/>
    </dgm:pt>
    <dgm:pt modelId="{A215B324-890C-4FDE-86EC-1638A903C9E7}" type="pres">
      <dgm:prSet presAssocID="{FDBCE311-30DD-4284-BB3F-827BBAF0D9C9}" presName="spacer" presStyleCnt="0"/>
      <dgm:spPr/>
    </dgm:pt>
    <dgm:pt modelId="{A4A27FB6-D7EC-4C0E-968D-387A6C08F395}" type="pres">
      <dgm:prSet presAssocID="{6D3D3D67-F203-432B-9D08-EC63E6F098DF}" presName="parentText" presStyleLbl="node1" presStyleIdx="1" presStyleCnt="4">
        <dgm:presLayoutVars>
          <dgm:chMax val="0"/>
          <dgm:bulletEnabled val="1"/>
        </dgm:presLayoutVars>
      </dgm:prSet>
      <dgm:spPr/>
    </dgm:pt>
    <dgm:pt modelId="{E7D1D4A8-72BD-46FC-A75A-E8EAD6A8D92A}" type="pres">
      <dgm:prSet presAssocID="{D246B19B-E47D-40A3-98D6-2BF2AA946E57}" presName="spacer" presStyleCnt="0"/>
      <dgm:spPr/>
    </dgm:pt>
    <dgm:pt modelId="{A4E492EF-0AC1-4392-A432-773AD0BDC5F7}" type="pres">
      <dgm:prSet presAssocID="{B19A2452-F2AE-4F92-9FE7-4A0CF80ACD0C}" presName="parentText" presStyleLbl="node1" presStyleIdx="2" presStyleCnt="4">
        <dgm:presLayoutVars>
          <dgm:chMax val="0"/>
          <dgm:bulletEnabled val="1"/>
        </dgm:presLayoutVars>
      </dgm:prSet>
      <dgm:spPr/>
    </dgm:pt>
    <dgm:pt modelId="{B0C37D0F-A2E0-43E3-8EE3-CD6F22F94A29}" type="pres">
      <dgm:prSet presAssocID="{11213301-524A-4BB5-B059-E3604E47A626}" presName="spacer" presStyleCnt="0"/>
      <dgm:spPr/>
    </dgm:pt>
    <dgm:pt modelId="{892D5599-FDCD-4D01-97E6-3D2A619F3823}" type="pres">
      <dgm:prSet presAssocID="{ADD6F65D-B324-48C0-840B-8C5C64E1CB06}" presName="parentText" presStyleLbl="node1" presStyleIdx="3" presStyleCnt="4">
        <dgm:presLayoutVars>
          <dgm:chMax val="0"/>
          <dgm:bulletEnabled val="1"/>
        </dgm:presLayoutVars>
      </dgm:prSet>
      <dgm:spPr/>
    </dgm:pt>
  </dgm:ptLst>
  <dgm:cxnLst>
    <dgm:cxn modelId="{4FB3341E-3CC8-455D-A2E4-37923DE4840F}" type="presOf" srcId="{ADD6F65D-B324-48C0-840B-8C5C64E1CB06}" destId="{892D5599-FDCD-4D01-97E6-3D2A619F3823}" srcOrd="0" destOrd="0" presId="urn:microsoft.com/office/officeart/2005/8/layout/vList2"/>
    <dgm:cxn modelId="{7A401C2B-144A-4847-BD84-4E749ACA6012}" srcId="{F098D4A3-0817-4753-91BB-EA5B2EE4C318}" destId="{ADD6F65D-B324-48C0-840B-8C5C64E1CB06}" srcOrd="3" destOrd="0" parTransId="{FDC8115F-69E1-47EE-92F8-3899AF17EB9C}" sibTransId="{21F53215-7A2D-4957-A382-26B7220CF06C}"/>
    <dgm:cxn modelId="{90CD6779-89AC-483C-96AC-77CA9886512A}" srcId="{F098D4A3-0817-4753-91BB-EA5B2EE4C318}" destId="{6D3D3D67-F203-432B-9D08-EC63E6F098DF}" srcOrd="1" destOrd="0" parTransId="{4510F116-9E18-4FCB-B848-603B79118341}" sibTransId="{D246B19B-E47D-40A3-98D6-2BF2AA946E57}"/>
    <dgm:cxn modelId="{964DE28E-A794-4571-9538-45967E426C2A}" type="presOf" srcId="{6D3D3D67-F203-432B-9D08-EC63E6F098DF}" destId="{A4A27FB6-D7EC-4C0E-968D-387A6C08F395}" srcOrd="0" destOrd="0" presId="urn:microsoft.com/office/officeart/2005/8/layout/vList2"/>
    <dgm:cxn modelId="{C3FC819B-1293-47FF-B03E-1D5D9220B0F3}" type="presOf" srcId="{77FDAEF3-F8C0-4158-A37C-F20926776D4E}" destId="{A0A8F73C-D170-4B02-8DB5-F9150CFF4720}" srcOrd="0" destOrd="0" presId="urn:microsoft.com/office/officeart/2005/8/layout/vList2"/>
    <dgm:cxn modelId="{F5A134BC-0BB5-4776-BA6E-0A89E673CF16}" srcId="{F098D4A3-0817-4753-91BB-EA5B2EE4C318}" destId="{B19A2452-F2AE-4F92-9FE7-4A0CF80ACD0C}" srcOrd="2" destOrd="0" parTransId="{67CF55FC-7C8D-4284-8985-349DF2CD3D92}" sibTransId="{11213301-524A-4BB5-B059-E3604E47A626}"/>
    <dgm:cxn modelId="{0E798DE1-5861-48BB-9B34-96C3CE02061F}" type="presOf" srcId="{F098D4A3-0817-4753-91BB-EA5B2EE4C318}" destId="{81320923-B6C8-4C93-8A2B-A66C8B1B548F}" srcOrd="0" destOrd="0" presId="urn:microsoft.com/office/officeart/2005/8/layout/vList2"/>
    <dgm:cxn modelId="{446125F5-4579-4FC3-AE39-2ACC0A470EB7}" srcId="{F098D4A3-0817-4753-91BB-EA5B2EE4C318}" destId="{77FDAEF3-F8C0-4158-A37C-F20926776D4E}" srcOrd="0" destOrd="0" parTransId="{95E36FDA-24B0-481B-B6F0-5DF4059A6A70}" sibTransId="{FDBCE311-30DD-4284-BB3F-827BBAF0D9C9}"/>
    <dgm:cxn modelId="{1ECF8AF7-3008-4868-9B6A-AD771F86BA9A}" type="presOf" srcId="{B19A2452-F2AE-4F92-9FE7-4A0CF80ACD0C}" destId="{A4E492EF-0AC1-4392-A432-773AD0BDC5F7}" srcOrd="0" destOrd="0" presId="urn:microsoft.com/office/officeart/2005/8/layout/vList2"/>
    <dgm:cxn modelId="{C18A71AE-5DEB-4412-91F0-247011D449D3}" type="presParOf" srcId="{81320923-B6C8-4C93-8A2B-A66C8B1B548F}" destId="{A0A8F73C-D170-4B02-8DB5-F9150CFF4720}" srcOrd="0" destOrd="0" presId="urn:microsoft.com/office/officeart/2005/8/layout/vList2"/>
    <dgm:cxn modelId="{6AB2852C-7FF2-4507-AEDE-0A8D79F622D0}" type="presParOf" srcId="{81320923-B6C8-4C93-8A2B-A66C8B1B548F}" destId="{A215B324-890C-4FDE-86EC-1638A903C9E7}" srcOrd="1" destOrd="0" presId="urn:microsoft.com/office/officeart/2005/8/layout/vList2"/>
    <dgm:cxn modelId="{CEC8ABBD-5613-4ACB-9BF2-E81093E4CC86}" type="presParOf" srcId="{81320923-B6C8-4C93-8A2B-A66C8B1B548F}" destId="{A4A27FB6-D7EC-4C0E-968D-387A6C08F395}" srcOrd="2" destOrd="0" presId="urn:microsoft.com/office/officeart/2005/8/layout/vList2"/>
    <dgm:cxn modelId="{CB7B60D2-D477-4E0D-A8E5-AA5C8E8945DF}" type="presParOf" srcId="{81320923-B6C8-4C93-8A2B-A66C8B1B548F}" destId="{E7D1D4A8-72BD-46FC-A75A-E8EAD6A8D92A}" srcOrd="3" destOrd="0" presId="urn:microsoft.com/office/officeart/2005/8/layout/vList2"/>
    <dgm:cxn modelId="{F6391F5B-EEC0-4A95-B2F8-C792432CB346}" type="presParOf" srcId="{81320923-B6C8-4C93-8A2B-A66C8B1B548F}" destId="{A4E492EF-0AC1-4392-A432-773AD0BDC5F7}" srcOrd="4" destOrd="0" presId="urn:microsoft.com/office/officeart/2005/8/layout/vList2"/>
    <dgm:cxn modelId="{D41F6860-52DB-451C-B7AC-38407FE6ABB3}" type="presParOf" srcId="{81320923-B6C8-4C93-8A2B-A66C8B1B548F}" destId="{B0C37D0F-A2E0-43E3-8EE3-CD6F22F94A29}" srcOrd="5" destOrd="0" presId="urn:microsoft.com/office/officeart/2005/8/layout/vList2"/>
    <dgm:cxn modelId="{9B36E6B6-7470-428F-BE71-E13648D60870}" type="presParOf" srcId="{81320923-B6C8-4C93-8A2B-A66C8B1B548F}" destId="{892D5599-FDCD-4D01-97E6-3D2A619F382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306322-A714-4E06-9A98-ACA75A985FD2}">
      <dsp:nvSpPr>
        <dsp:cNvPr id="0" name=""/>
        <dsp:cNvSpPr/>
      </dsp:nvSpPr>
      <dsp:spPr>
        <a:xfrm>
          <a:off x="697" y="0"/>
          <a:ext cx="1233556" cy="1712685"/>
        </a:xfrm>
        <a:prstGeom prst="roundRect">
          <a:avLst>
            <a:gd name="adj" fmla="val 10000"/>
          </a:avLst>
        </a:prstGeom>
        <a:solidFill>
          <a:schemeClr val="accent3">
            <a:alpha val="8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It is reflexive. For any reference value x, </a:t>
          </a:r>
          <a:r>
            <a:rPr lang="en-US" sz="1400" b="0" i="0" kern="1200" dirty="0" err="1">
              <a:latin typeface="Times New Roman" panose="02020603050405020304" pitchFamily="18" charset="0"/>
              <a:cs typeface="Times New Roman" panose="02020603050405020304" pitchFamily="18" charset="0"/>
            </a:rPr>
            <a:t>x.equals</a:t>
          </a:r>
          <a:r>
            <a:rPr lang="en-US" sz="1400" b="0" i="0" kern="1200" dirty="0">
              <a:latin typeface="Times New Roman" panose="02020603050405020304" pitchFamily="18" charset="0"/>
              <a:cs typeface="Times New Roman" panose="02020603050405020304" pitchFamily="18" charset="0"/>
            </a:rPr>
            <a:t>(x) should return true.</a:t>
          </a:r>
          <a:endParaRPr lang="en-US" sz="1400" kern="1200" dirty="0">
            <a:latin typeface="Times New Roman" panose="02020603050405020304" pitchFamily="18" charset="0"/>
            <a:cs typeface="Times New Roman" panose="02020603050405020304" pitchFamily="18" charset="0"/>
          </a:endParaRPr>
        </a:p>
      </dsp:txBody>
      <dsp:txXfrm>
        <a:off x="36827" y="36130"/>
        <a:ext cx="1161296" cy="1640425"/>
      </dsp:txXfrm>
    </dsp:sp>
    <dsp:sp modelId="{E7CD1564-8A34-4456-AE4A-143CCC1D14F6}">
      <dsp:nvSpPr>
        <dsp:cNvPr id="0" name=""/>
        <dsp:cNvSpPr/>
      </dsp:nvSpPr>
      <dsp:spPr>
        <a:xfrm>
          <a:off x="1441490" y="0"/>
          <a:ext cx="1233556" cy="1712685"/>
        </a:xfrm>
        <a:prstGeom prst="roundRect">
          <a:avLst>
            <a:gd name="adj" fmla="val 10000"/>
          </a:avLst>
        </a:prstGeom>
        <a:solidFill>
          <a:schemeClr val="accent3">
            <a:alpha val="8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It is symmetric. For any reference values x and y, </a:t>
          </a:r>
          <a:r>
            <a:rPr lang="en-US" sz="1400" b="0" i="0" kern="1200" dirty="0" err="1">
              <a:latin typeface="Times New Roman" panose="02020603050405020304" pitchFamily="18" charset="0"/>
              <a:cs typeface="Times New Roman" panose="02020603050405020304" pitchFamily="18" charset="0"/>
            </a:rPr>
            <a:t>x.equals</a:t>
          </a:r>
          <a:r>
            <a:rPr lang="en-US" sz="1400" b="0" i="0" kern="1200" dirty="0">
              <a:latin typeface="Times New Roman" panose="02020603050405020304" pitchFamily="18" charset="0"/>
              <a:cs typeface="Times New Roman" panose="02020603050405020304" pitchFamily="18" charset="0"/>
            </a:rPr>
            <a:t>(y) should</a:t>
          </a:r>
          <a:endParaRPr lang="en-US" sz="1400" kern="1200" dirty="0">
            <a:latin typeface="Times New Roman" panose="02020603050405020304" pitchFamily="18" charset="0"/>
            <a:cs typeface="Times New Roman" panose="02020603050405020304" pitchFamily="18" charset="0"/>
          </a:endParaRPr>
        </a:p>
      </dsp:txBody>
      <dsp:txXfrm>
        <a:off x="1477620" y="36130"/>
        <a:ext cx="1161296" cy="1640425"/>
      </dsp:txXfrm>
    </dsp:sp>
    <dsp:sp modelId="{31248B04-6924-48ED-88E6-B9FF8539EA3B}">
      <dsp:nvSpPr>
        <dsp:cNvPr id="0" name=""/>
        <dsp:cNvSpPr/>
      </dsp:nvSpPr>
      <dsp:spPr>
        <a:xfrm>
          <a:off x="2882284" y="0"/>
          <a:ext cx="1233556" cy="1712685"/>
        </a:xfrm>
        <a:prstGeom prst="roundRect">
          <a:avLst>
            <a:gd name="adj" fmla="val 10000"/>
          </a:avLst>
        </a:prstGeom>
        <a:solidFill>
          <a:schemeClr val="accent3">
            <a:alpha val="8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return true if and only if </a:t>
          </a:r>
          <a:r>
            <a:rPr lang="en-US" sz="1400" b="0" i="0" kern="1200" dirty="0" err="1">
              <a:latin typeface="Times New Roman" panose="02020603050405020304" pitchFamily="18" charset="0"/>
              <a:cs typeface="Times New Roman" panose="02020603050405020304" pitchFamily="18" charset="0"/>
            </a:rPr>
            <a:t>y.equals</a:t>
          </a:r>
          <a:r>
            <a:rPr lang="en-US" sz="1400" b="0" i="0" kern="1200" dirty="0">
              <a:latin typeface="Times New Roman" panose="02020603050405020304" pitchFamily="18" charset="0"/>
              <a:cs typeface="Times New Roman" panose="02020603050405020304" pitchFamily="18" charset="0"/>
            </a:rPr>
            <a:t>(x) returns true.</a:t>
          </a:r>
          <a:endParaRPr lang="en-US" sz="1400" kern="1200" dirty="0">
            <a:latin typeface="Times New Roman" panose="02020603050405020304" pitchFamily="18" charset="0"/>
            <a:cs typeface="Times New Roman" panose="02020603050405020304" pitchFamily="18" charset="0"/>
          </a:endParaRPr>
        </a:p>
      </dsp:txBody>
      <dsp:txXfrm>
        <a:off x="2918414" y="36130"/>
        <a:ext cx="1161296" cy="1640425"/>
      </dsp:txXfrm>
    </dsp:sp>
    <dsp:sp modelId="{BB62D581-9454-45CA-9671-493A6BE89A50}">
      <dsp:nvSpPr>
        <dsp:cNvPr id="0" name=""/>
        <dsp:cNvSpPr/>
      </dsp:nvSpPr>
      <dsp:spPr>
        <a:xfrm>
          <a:off x="4323078" y="0"/>
          <a:ext cx="1233556" cy="1712685"/>
        </a:xfrm>
        <a:prstGeom prst="roundRect">
          <a:avLst>
            <a:gd name="adj" fmla="val 10000"/>
          </a:avLst>
        </a:prstGeom>
        <a:solidFill>
          <a:schemeClr val="accent3">
            <a:alpha val="8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It is transitive. For any reference values x, y, and z, if </a:t>
          </a:r>
          <a:r>
            <a:rPr lang="en-US" sz="1400" b="0" i="0" kern="1200" dirty="0" err="1">
              <a:latin typeface="Times New Roman" panose="02020603050405020304" pitchFamily="18" charset="0"/>
              <a:cs typeface="Times New Roman" panose="02020603050405020304" pitchFamily="18" charset="0"/>
            </a:rPr>
            <a:t>x.equals</a:t>
          </a:r>
          <a:r>
            <a:rPr lang="en-US" sz="1400" b="0" i="0" kern="1200" dirty="0">
              <a:latin typeface="Times New Roman" panose="02020603050405020304" pitchFamily="18" charset="0"/>
              <a:cs typeface="Times New Roman" panose="02020603050405020304" pitchFamily="18" charset="0"/>
            </a:rPr>
            <a:t>(y) returns</a:t>
          </a:r>
          <a:endParaRPr lang="en-US" sz="1400" kern="1200" dirty="0">
            <a:latin typeface="Times New Roman" panose="02020603050405020304" pitchFamily="18" charset="0"/>
            <a:cs typeface="Times New Roman" panose="02020603050405020304" pitchFamily="18" charset="0"/>
          </a:endParaRPr>
        </a:p>
      </dsp:txBody>
      <dsp:txXfrm>
        <a:off x="4359208" y="36130"/>
        <a:ext cx="1161296" cy="1640425"/>
      </dsp:txXfrm>
    </dsp:sp>
    <dsp:sp modelId="{C7B6A607-08F5-4648-9059-7E01BFE049A6}">
      <dsp:nvSpPr>
        <dsp:cNvPr id="0" name=""/>
        <dsp:cNvSpPr/>
      </dsp:nvSpPr>
      <dsp:spPr>
        <a:xfrm>
          <a:off x="5763872" y="0"/>
          <a:ext cx="1233556" cy="1712685"/>
        </a:xfrm>
        <a:prstGeom prst="roundRect">
          <a:avLst>
            <a:gd name="adj" fmla="val 10000"/>
          </a:avLst>
        </a:prstGeom>
        <a:solidFill>
          <a:schemeClr val="accent3">
            <a:alpha val="8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true and </a:t>
          </a:r>
          <a:r>
            <a:rPr lang="en-US" sz="1400" b="0" i="0" kern="1200" dirty="0" err="1">
              <a:latin typeface="Times New Roman" panose="02020603050405020304" pitchFamily="18" charset="0"/>
              <a:cs typeface="Times New Roman" panose="02020603050405020304" pitchFamily="18" charset="0"/>
            </a:rPr>
            <a:t>y.equals</a:t>
          </a:r>
          <a:r>
            <a:rPr lang="en-US" sz="1400" b="0" i="0" kern="1200" dirty="0">
              <a:latin typeface="Times New Roman" panose="02020603050405020304" pitchFamily="18" charset="0"/>
              <a:cs typeface="Times New Roman" panose="02020603050405020304" pitchFamily="18" charset="0"/>
            </a:rPr>
            <a:t>(z) returns true, then </a:t>
          </a:r>
          <a:r>
            <a:rPr lang="en-US" sz="1400" b="0" i="0" kern="1200" dirty="0" err="1">
              <a:latin typeface="Times New Roman" panose="02020603050405020304" pitchFamily="18" charset="0"/>
              <a:cs typeface="Times New Roman" panose="02020603050405020304" pitchFamily="18" charset="0"/>
            </a:rPr>
            <a:t>x.equals</a:t>
          </a:r>
          <a:r>
            <a:rPr lang="en-US" sz="1400" b="0" i="0" kern="1200" dirty="0">
              <a:latin typeface="Times New Roman" panose="02020603050405020304" pitchFamily="18" charset="0"/>
              <a:cs typeface="Times New Roman" panose="02020603050405020304" pitchFamily="18" charset="0"/>
            </a:rPr>
            <a:t>(z) must return true.</a:t>
          </a:r>
          <a:endParaRPr lang="en-US" sz="1400" kern="1200" dirty="0">
            <a:latin typeface="Times New Roman" panose="02020603050405020304" pitchFamily="18" charset="0"/>
            <a:cs typeface="Times New Roman" panose="02020603050405020304" pitchFamily="18" charset="0"/>
          </a:endParaRPr>
        </a:p>
      </dsp:txBody>
      <dsp:txXfrm>
        <a:off x="5800002" y="36130"/>
        <a:ext cx="1161296" cy="16404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A8F73C-D170-4B02-8DB5-F9150CFF4720}">
      <dsp:nvSpPr>
        <dsp:cNvPr id="0" name=""/>
        <dsp:cNvSpPr/>
      </dsp:nvSpPr>
      <dsp:spPr>
        <a:xfrm>
          <a:off x="0" y="8006"/>
          <a:ext cx="5176800" cy="579149"/>
        </a:xfrm>
        <a:prstGeom prst="roundRect">
          <a:avLst/>
        </a:prstGeom>
        <a:solidFill>
          <a:schemeClr val="accent3">
            <a:shade val="8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It is consistent. For any reference values x and y, multiple invocations of.</a:t>
          </a:r>
          <a:endParaRPr lang="en-US" sz="1500" kern="1200"/>
        </a:p>
      </dsp:txBody>
      <dsp:txXfrm>
        <a:off x="28272" y="36278"/>
        <a:ext cx="5120256" cy="522605"/>
      </dsp:txXfrm>
    </dsp:sp>
    <dsp:sp modelId="{A4A27FB6-D7EC-4C0E-968D-387A6C08F395}">
      <dsp:nvSpPr>
        <dsp:cNvPr id="0" name=""/>
        <dsp:cNvSpPr/>
      </dsp:nvSpPr>
      <dsp:spPr>
        <a:xfrm>
          <a:off x="0" y="630356"/>
          <a:ext cx="5176800" cy="579149"/>
        </a:xfrm>
        <a:prstGeom prst="roundRect">
          <a:avLst/>
        </a:prstGeom>
        <a:solidFill>
          <a:schemeClr val="accent3">
            <a:shade val="80000"/>
            <a:hueOff val="195078"/>
            <a:satOff val="-18135"/>
            <a:lumOff val="1227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x.equals(y) consistently return true or consistently return false, provided</a:t>
          </a:r>
          <a:endParaRPr lang="en-US" sz="1500" kern="1200"/>
        </a:p>
      </dsp:txBody>
      <dsp:txXfrm>
        <a:off x="28272" y="658628"/>
        <a:ext cx="5120256" cy="522605"/>
      </dsp:txXfrm>
    </dsp:sp>
    <dsp:sp modelId="{A4E492EF-0AC1-4392-A432-773AD0BDC5F7}">
      <dsp:nvSpPr>
        <dsp:cNvPr id="0" name=""/>
        <dsp:cNvSpPr/>
      </dsp:nvSpPr>
      <dsp:spPr>
        <a:xfrm>
          <a:off x="0" y="1252706"/>
          <a:ext cx="5176800" cy="579149"/>
        </a:xfrm>
        <a:prstGeom prst="roundRect">
          <a:avLst/>
        </a:prstGeom>
        <a:solidFill>
          <a:schemeClr val="accent3">
            <a:shade val="80000"/>
            <a:hueOff val="390157"/>
            <a:satOff val="-36270"/>
            <a:lumOff val="2454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no information used in equals comparisons on the object is modified.</a:t>
          </a:r>
          <a:endParaRPr lang="en-US" sz="1500" kern="1200"/>
        </a:p>
      </dsp:txBody>
      <dsp:txXfrm>
        <a:off x="28272" y="1280978"/>
        <a:ext cx="5120256" cy="522605"/>
      </dsp:txXfrm>
    </dsp:sp>
    <dsp:sp modelId="{892D5599-FDCD-4D01-97E6-3D2A619F3823}">
      <dsp:nvSpPr>
        <dsp:cNvPr id="0" name=""/>
        <dsp:cNvSpPr/>
      </dsp:nvSpPr>
      <dsp:spPr>
        <a:xfrm>
          <a:off x="0" y="1875056"/>
          <a:ext cx="5176800" cy="579149"/>
        </a:xfrm>
        <a:prstGeom prst="roundRect">
          <a:avLst/>
        </a:prstGeom>
        <a:solidFill>
          <a:schemeClr val="accent3">
            <a:shade val="80000"/>
            <a:hueOff val="585235"/>
            <a:satOff val="-54405"/>
            <a:lumOff val="3682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For any non-null reference value x, x.equals(null) should return false.</a:t>
          </a:r>
          <a:endParaRPr lang="en-US" sz="1500" kern="1200"/>
        </a:p>
      </dsp:txBody>
      <dsp:txXfrm>
        <a:off x="28272" y="1903328"/>
        <a:ext cx="5120256" cy="522605"/>
      </dsp:txXfrm>
    </dsp:sp>
  </dsp:spTree>
</dsp:drawing>
</file>

<file path=ppt/diagrams/layout1.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52"/>
        <p:cNvGrpSpPr/>
        <p:nvPr/>
      </p:nvGrpSpPr>
      <p:grpSpPr>
        <a:xfrm>
          <a:off x="0" y="0"/>
          <a:ext cx="0" cy="0"/>
          <a:chOff x="0" y="0"/>
          <a:chExt cx="0" cy="0"/>
        </a:xfrm>
      </p:grpSpPr>
      <p:sp>
        <p:nvSpPr>
          <p:cNvPr id="53" name="Google Shape;53;p15"/>
          <p:cNvSpPr/>
          <p:nvPr/>
        </p:nvSpPr>
        <p:spPr>
          <a:xfrm>
            <a:off x="8286750" y="4690227"/>
            <a:ext cx="254794" cy="254794"/>
          </a:xfrm>
          <a:prstGeom prst="ellipse">
            <a:avLst/>
          </a:prstGeom>
          <a:gradFill>
            <a:gsLst>
              <a:gs pos="0">
                <a:schemeClr val="accent2"/>
              </a:gs>
              <a:gs pos="100000">
                <a:srgbClr val="10316B"/>
              </a:gs>
            </a:gsLst>
            <a:lin ang="5400012" scaled="0"/>
          </a:gradFill>
          <a:ln>
            <a:noFill/>
          </a:ln>
        </p:spPr>
        <p:txBody>
          <a:bodyPr spcFirstLastPara="1" wrap="square" lIns="34275" tIns="17150" rIns="34275" bIns="1715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Light"/>
              <a:ea typeface="Open Sans Light"/>
              <a:cs typeface="Open Sans Light"/>
              <a:sym typeface="Open Sans Light"/>
            </a:endParaRPr>
          </a:p>
        </p:txBody>
      </p:sp>
      <p:sp>
        <p:nvSpPr>
          <p:cNvPr id="54" name="Google Shape;54;p15"/>
          <p:cNvSpPr txBox="1">
            <a:spLocks noGrp="1"/>
          </p:cNvSpPr>
          <p:nvPr>
            <p:ph type="title"/>
          </p:nvPr>
        </p:nvSpPr>
        <p:spPr>
          <a:xfrm>
            <a:off x="628650" y="248926"/>
            <a:ext cx="7886700" cy="436161"/>
          </a:xfrm>
          <a:prstGeom prst="rect">
            <a:avLst/>
          </a:prstGeom>
          <a:noFill/>
          <a:ln>
            <a:noFill/>
          </a:ln>
        </p:spPr>
        <p:txBody>
          <a:bodyPr spcFirstLastPara="1" wrap="square" lIns="0" tIns="0" rIns="0" bIns="0" anchor="t" anchorCtr="0"/>
          <a:lstStyle>
            <a:lvl1pPr marR="0" lvl="0" algn="ctr" rtl="0">
              <a:lnSpc>
                <a:spcPct val="100000"/>
              </a:lnSpc>
              <a:spcBef>
                <a:spcPts val="0"/>
              </a:spcBef>
              <a:spcAft>
                <a:spcPts val="0"/>
              </a:spcAft>
              <a:buClr>
                <a:schemeClr val="dk2"/>
              </a:buClr>
              <a:buSzPts val="2800"/>
              <a:buFont typeface="Raleway"/>
              <a:buNone/>
              <a:defRPr sz="2800"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rgbClr val="000000"/>
              </a:buClr>
              <a:buSzPts val="500"/>
              <a:buFont typeface="Arial"/>
              <a:buNone/>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500"/>
              <a:buFont typeface="Arial"/>
              <a:buNone/>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500"/>
              <a:buFont typeface="Arial"/>
              <a:buNone/>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500"/>
              <a:buFont typeface="Arial"/>
              <a:buNone/>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500"/>
              <a:buFont typeface="Arial"/>
              <a:buNone/>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500"/>
              <a:buFont typeface="Arial"/>
              <a:buNone/>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500"/>
              <a:buFont typeface="Arial"/>
              <a:buNone/>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500"/>
              <a:buFont typeface="Arial"/>
              <a:buNone/>
              <a:defRPr sz="700" b="0" i="0" u="none" strike="noStrike" cap="none">
                <a:solidFill>
                  <a:srgbClr val="000000"/>
                </a:solidFill>
                <a:latin typeface="Arial"/>
                <a:ea typeface="Arial"/>
                <a:cs typeface="Arial"/>
                <a:sym typeface="Arial"/>
              </a:defRPr>
            </a:lvl9pPr>
          </a:lstStyle>
          <a:p>
            <a:endParaRPr/>
          </a:p>
        </p:txBody>
      </p:sp>
      <p:sp>
        <p:nvSpPr>
          <p:cNvPr id="55" name="Google Shape;55;p15"/>
          <p:cNvSpPr txBox="1"/>
          <p:nvPr/>
        </p:nvSpPr>
        <p:spPr>
          <a:xfrm>
            <a:off x="8308775" y="4749758"/>
            <a:ext cx="202406" cy="12695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800"/>
              <a:buFont typeface="Arial"/>
              <a:buNone/>
            </a:pPr>
            <a:fld id="{00000000-1234-1234-1234-123412341234}" type="slidenum">
              <a:rPr lang="ja" sz="800" b="1" i="0" u="none" strike="noStrike" cap="none">
                <a:solidFill>
                  <a:schemeClr val="lt1"/>
                </a:solidFill>
                <a:latin typeface="Open Sans Light"/>
                <a:ea typeface="Open Sans Light"/>
                <a:cs typeface="Open Sans Light"/>
                <a:sym typeface="Open Sans Light"/>
              </a:rPr>
              <a:t>‹#›</a:t>
            </a:fld>
            <a:endParaRPr sz="800" b="1" i="0" u="none" strike="noStrike" cap="none">
              <a:solidFill>
                <a:schemeClr val="lt1"/>
              </a:solidFill>
              <a:latin typeface="Open Sans Light"/>
              <a:ea typeface="Open Sans Light"/>
              <a:cs typeface="Open Sans Light"/>
              <a:sym typeface="Open Sans Light"/>
            </a:endParaRPr>
          </a:p>
        </p:txBody>
      </p:sp>
      <p:sp>
        <p:nvSpPr>
          <p:cNvPr id="56" name="Google Shape;56;p15"/>
          <p:cNvSpPr txBox="1">
            <a:spLocks noGrp="1"/>
          </p:cNvSpPr>
          <p:nvPr>
            <p:ph type="body" idx="1"/>
          </p:nvPr>
        </p:nvSpPr>
        <p:spPr>
          <a:xfrm>
            <a:off x="628650" y="695817"/>
            <a:ext cx="7886700" cy="166688"/>
          </a:xfrm>
          <a:prstGeom prst="rect">
            <a:avLst/>
          </a:prstGeom>
          <a:noFill/>
          <a:ln>
            <a:noFill/>
          </a:ln>
        </p:spPr>
        <p:txBody>
          <a:bodyPr spcFirstLastPara="1" wrap="square" lIns="0" tIns="0" rIns="0" bIns="0" anchor="t" anchorCtr="0"/>
          <a:lstStyle>
            <a:lvl1pPr marL="457200" marR="0" lvl="0" indent="-228600" algn="ctr" rtl="0">
              <a:lnSpc>
                <a:spcPct val="100000"/>
              </a:lnSpc>
              <a:spcBef>
                <a:spcPts val="0"/>
              </a:spcBef>
              <a:spcAft>
                <a:spcPts val="0"/>
              </a:spcAft>
              <a:buClr>
                <a:schemeClr val="dk2"/>
              </a:buClr>
              <a:buSzPts val="1100"/>
              <a:buFont typeface="Arial"/>
              <a:buNone/>
              <a:defRPr sz="1100" b="0" i="0" u="none" strike="noStrike" cap="none">
                <a:solidFill>
                  <a:schemeClr val="dk2"/>
                </a:solidFill>
                <a:latin typeface="Open Sans Light"/>
                <a:ea typeface="Open Sans Light"/>
                <a:cs typeface="Open Sans Light"/>
                <a:sym typeface="Open Sans Light"/>
              </a:defRPr>
            </a:lvl1pPr>
            <a:lvl2pPr marL="914400" marR="0" lvl="1"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2pPr>
            <a:lvl3pPr marL="1371600" marR="0" lvl="2"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3pPr>
            <a:lvl4pPr marL="1828800" marR="0" lvl="3"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4pPr>
            <a:lvl5pPr marL="2286000" marR="0" lvl="4"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Raleway"/>
              <a:buChar char="•"/>
              <a:defRPr sz="1400" i="0" u="none" strike="noStrike" cap="none">
                <a:solidFill>
                  <a:schemeClr val="dk1"/>
                </a:solidFill>
                <a:latin typeface="Raleway"/>
                <a:ea typeface="Raleway"/>
                <a:cs typeface="Raleway"/>
                <a:sym typeface="Raleway"/>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cxnSp>
        <p:nvCxnSpPr>
          <p:cNvPr id="57" name="Google Shape;57;p15"/>
          <p:cNvCxnSpPr/>
          <p:nvPr/>
        </p:nvCxnSpPr>
        <p:spPr>
          <a:xfrm rot="10800000">
            <a:off x="1464617" y="4817624"/>
            <a:ext cx="6652200" cy="0"/>
          </a:xfrm>
          <a:prstGeom prst="straightConnector1">
            <a:avLst/>
          </a:prstGeom>
          <a:noFill/>
          <a:ln w="19050" cap="flat" cmpd="sng">
            <a:solidFill>
              <a:schemeClr val="accent4"/>
            </a:solidFill>
            <a:prstDash val="solid"/>
            <a:miter lim="800000"/>
            <a:headEnd type="none" w="sm" len="sm"/>
            <a:tailEnd type="none" w="sm" len="sm"/>
          </a:ln>
        </p:spPr>
      </p:cxnSp>
      <p:sp>
        <p:nvSpPr>
          <p:cNvPr id="58" name="Google Shape;58;p15"/>
          <p:cNvSpPr txBox="1"/>
          <p:nvPr/>
        </p:nvSpPr>
        <p:spPr>
          <a:xfrm>
            <a:off x="629838" y="4744706"/>
            <a:ext cx="889500" cy="126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r>
              <a:rPr lang="ja" sz="800" dirty="0">
                <a:solidFill>
                  <a:schemeClr val="accent5"/>
                </a:solidFill>
                <a:latin typeface="Raleway"/>
                <a:ea typeface="Raleway"/>
                <a:cs typeface="Raleway"/>
                <a:sym typeface="Raleway"/>
              </a:rPr>
              <a:t>BJIT</a:t>
            </a:r>
            <a:r>
              <a:rPr lang="en-US" altLang="ja" sz="800" baseline="0" dirty="0">
                <a:solidFill>
                  <a:schemeClr val="accent5"/>
                </a:solidFill>
                <a:latin typeface="Raleway"/>
                <a:ea typeface="Raleway"/>
                <a:cs typeface="Raleway"/>
                <a:sym typeface="Raleway"/>
              </a:rPr>
              <a:t> Group</a:t>
            </a:r>
            <a:r>
              <a:rPr lang="ja" sz="800" dirty="0">
                <a:solidFill>
                  <a:schemeClr val="accent5"/>
                </a:solidFill>
                <a:latin typeface="Raleway"/>
                <a:ea typeface="Raleway"/>
                <a:cs typeface="Raleway"/>
                <a:sym typeface="Raleway"/>
              </a:rPr>
              <a:t> </a:t>
            </a:r>
            <a:endParaRPr sz="800" i="0" u="none" strike="noStrike" cap="none" dirty="0">
              <a:solidFill>
                <a:schemeClr val="accent5"/>
              </a:solidFill>
              <a:latin typeface="Raleway"/>
              <a:ea typeface="Raleway"/>
              <a:cs typeface="Raleway"/>
              <a:sym typeface="Raleway"/>
            </a:endParaRPr>
          </a:p>
        </p:txBody>
      </p:sp>
      <p:pic>
        <p:nvPicPr>
          <p:cNvPr id="8" name="Google Shape;234;p114" descr="BJIT">
            <a:extLst>
              <a:ext uri="{FF2B5EF4-FFF2-40B4-BE49-F238E27FC236}">
                <a16:creationId xmlns:a16="http://schemas.microsoft.com/office/drawing/2014/main" id="{0F99266B-76BC-E348-9361-ADD56D891E43}"/>
              </a:ext>
            </a:extLst>
          </p:cNvPr>
          <p:cNvPicPr preferRelativeResize="0"/>
          <p:nvPr userDrawn="1"/>
        </p:nvPicPr>
        <p:blipFill>
          <a:blip r:embed="rId2">
            <a:alphaModFix/>
          </a:blip>
          <a:stretch>
            <a:fillRect/>
          </a:stretch>
        </p:blipFill>
        <p:spPr>
          <a:xfrm>
            <a:off x="82318" y="47625"/>
            <a:ext cx="992652" cy="802544"/>
          </a:xfrm>
          <a:prstGeom prst="rect">
            <a:avLst/>
          </a:prstGeom>
          <a:noFill/>
          <a:ln>
            <a:noFill/>
          </a:ln>
        </p:spPr>
      </p:pic>
      <p:sp>
        <p:nvSpPr>
          <p:cNvPr id="9" name="正方形/長方形 8">
            <a:extLst>
              <a:ext uri="{FF2B5EF4-FFF2-40B4-BE49-F238E27FC236}">
                <a16:creationId xmlns:a16="http://schemas.microsoft.com/office/drawing/2014/main" id="{25F0EA15-BFD4-F24B-AB85-51C9A2C5C089}"/>
              </a:ext>
            </a:extLst>
          </p:cNvPr>
          <p:cNvSpPr/>
          <p:nvPr userDrawn="1"/>
        </p:nvSpPr>
        <p:spPr>
          <a:xfrm>
            <a:off x="3167515" y="4869517"/>
            <a:ext cx="2888932" cy="215444"/>
          </a:xfrm>
          <a:prstGeom prst="rect">
            <a:avLst/>
          </a:prstGeom>
        </p:spPr>
        <p:txBody>
          <a:bodyPr wrap="none">
            <a:spAutoFit/>
          </a:bodyPr>
          <a:lstStyle/>
          <a:p>
            <a:pPr algn="r"/>
            <a:r>
              <a:rPr lang="en-US" altLang="ja-JP" sz="800" dirty="0">
                <a:solidFill>
                  <a:schemeClr val="tx1"/>
                </a:solidFill>
                <a:latin typeface="Open Sans" panose="020B0606030504020204" pitchFamily="34" charset="0"/>
                <a:ea typeface="Open Sans" panose="020B0606030504020204" pitchFamily="34" charset="0"/>
                <a:cs typeface="Open Sans" panose="020B0606030504020204" pitchFamily="34" charset="0"/>
              </a:rPr>
              <a:t>Copyright @ 2022~2023</a:t>
            </a:r>
            <a:r>
              <a:rPr lang="en-US" altLang="ja-JP" sz="800" baseline="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altLang="ja-JP" sz="800" dirty="0">
                <a:solidFill>
                  <a:schemeClr val="tx1"/>
                </a:solidFill>
                <a:latin typeface="Open Sans" panose="020B0606030504020204" pitchFamily="34" charset="0"/>
                <a:ea typeface="Open Sans" panose="020B0606030504020204" pitchFamily="34" charset="0"/>
                <a:cs typeface="Open Sans" panose="020B0606030504020204" pitchFamily="34" charset="0"/>
              </a:rPr>
              <a:t>BJIT Group. All Rights Reserved</a:t>
            </a:r>
          </a:p>
        </p:txBody>
      </p:sp>
      <p:pic>
        <p:nvPicPr>
          <p:cNvPr id="10" name="Picture 9" descr="BJIT_Academy_Logo_2014_transparent_background.png">
            <a:extLst>
              <a:ext uri="{FF2B5EF4-FFF2-40B4-BE49-F238E27FC236}">
                <a16:creationId xmlns:a16="http://schemas.microsoft.com/office/drawing/2014/main" id="{C565CDBE-34EC-468D-B7EA-9970F3C52B87}"/>
              </a:ext>
            </a:extLst>
          </p:cNvPr>
          <p:cNvPicPr/>
          <p:nvPr userDrawn="1"/>
        </p:nvPicPr>
        <p:blipFill>
          <a:blip r:embed="rId3" cstate="print"/>
          <a:stretch>
            <a:fillRect/>
          </a:stretch>
        </p:blipFill>
        <p:spPr>
          <a:xfrm>
            <a:off x="8372475" y="47625"/>
            <a:ext cx="771525" cy="776323"/>
          </a:xfrm>
          <a:prstGeom prst="rect">
            <a:avLst/>
          </a:prstGeom>
        </p:spPr>
      </p:pic>
    </p:spTree>
  </p:cSld>
  <p:clrMapOvr>
    <a:masterClrMapping/>
  </p:clrMapOvr>
  <p:extLst>
    <p:ext uri="{DCECCB84-F9BA-43D5-87BE-67443E8EF086}">
      <p15:sldGuideLst xmlns:p15="http://schemas.microsoft.com/office/powerpoint/2012/main">
        <p15:guide id="1" pos="396">
          <p15:clr>
            <a:srgbClr val="FBAE40"/>
          </p15:clr>
        </p15:guide>
        <p15:guide id="2" pos="5364">
          <p15:clr>
            <a:srgbClr val="FBAE40"/>
          </p15:clr>
        </p15:guide>
        <p15:guide id="3" orient="horz" pos="2970">
          <p15:clr>
            <a:srgbClr val="FBAE40"/>
          </p15:clr>
        </p15:guide>
        <p15:guide id="4" orient="horz" pos="18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43850-5726-4539-B247-A9A728F9025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B46A3E8-12B8-4267-ABB9-11228F1675AD}"/>
              </a:ext>
            </a:extLst>
          </p:cNvPr>
          <p:cNvSpPr>
            <a:spLocks noGrp="1"/>
          </p:cNvSpPr>
          <p:nvPr>
            <p:ph type="body" idx="1"/>
          </p:nvPr>
        </p:nvSpPr>
        <p:spPr/>
        <p:txBody>
          <a:bodyPr/>
          <a:lstStyle/>
          <a:p>
            <a:endParaRPr lang="en-US"/>
          </a:p>
        </p:txBody>
      </p:sp>
      <p:sp>
        <p:nvSpPr>
          <p:cNvPr id="4" name="Google Shape;602;p34">
            <a:extLst>
              <a:ext uri="{FF2B5EF4-FFF2-40B4-BE49-F238E27FC236}">
                <a16:creationId xmlns:a16="http://schemas.microsoft.com/office/drawing/2014/main" id="{1BDCBA0B-3B32-4B6C-8C45-E7DDAE31C5AE}"/>
              </a:ext>
            </a:extLst>
          </p:cNvPr>
          <p:cNvSpPr/>
          <p:nvPr/>
        </p:nvSpPr>
        <p:spPr>
          <a:xfrm>
            <a:off x="4565" y="0"/>
            <a:ext cx="9139435" cy="5143500"/>
          </a:xfrm>
          <a:prstGeom prst="rect">
            <a:avLst/>
          </a:prstGeom>
          <a:gradFill>
            <a:gsLst>
              <a:gs pos="0">
                <a:schemeClr val="accent2"/>
              </a:gs>
              <a:gs pos="100000">
                <a:srgbClr val="10316B"/>
              </a:gs>
            </a:gsLst>
            <a:lin ang="5400012" scaled="0"/>
          </a:gradFill>
          <a:ln>
            <a:noFill/>
          </a:ln>
        </p:spPr>
        <p:txBody>
          <a:bodyPr spcFirstLastPara="1" wrap="square" lIns="34275" tIns="17150" rIns="34275" bIns="17150" anchor="ctr" anchorCtr="0">
            <a:noAutofit/>
          </a:bodyPr>
          <a:lstStyle/>
          <a:p>
            <a:pPr algn="ctr"/>
            <a:endParaRPr lang="en-US" sz="1400" b="0" cap="none" spc="0" dirty="0">
              <a:ln w="0"/>
              <a:solidFill>
                <a:schemeClr val="accent1"/>
              </a:solidFill>
              <a:latin typeface="Times New Roman" panose="02020603050405020304" pitchFamily="18" charset="0"/>
              <a:ea typeface="Open Sans" panose="020B0606030504020204" pitchFamily="34" charset="0"/>
              <a:cs typeface="Times New Roman" panose="02020603050405020304" pitchFamily="18" charset="0"/>
            </a:endParaRPr>
          </a:p>
        </p:txBody>
      </p:sp>
      <p:grpSp>
        <p:nvGrpSpPr>
          <p:cNvPr id="5" name="Google Shape;604;p34">
            <a:extLst>
              <a:ext uri="{FF2B5EF4-FFF2-40B4-BE49-F238E27FC236}">
                <a16:creationId xmlns:a16="http://schemas.microsoft.com/office/drawing/2014/main" id="{FC90A311-4D71-4EA0-926B-CD06854BF41C}"/>
              </a:ext>
            </a:extLst>
          </p:cNvPr>
          <p:cNvGrpSpPr/>
          <p:nvPr/>
        </p:nvGrpSpPr>
        <p:grpSpPr>
          <a:xfrm>
            <a:off x="3238499" y="1932120"/>
            <a:ext cx="2674621" cy="845645"/>
            <a:chOff x="6301042" y="4227741"/>
            <a:chExt cx="11566632" cy="3046801"/>
          </a:xfrm>
        </p:grpSpPr>
        <p:grpSp>
          <p:nvGrpSpPr>
            <p:cNvPr id="6" name="Google Shape;605;p34">
              <a:extLst>
                <a:ext uri="{FF2B5EF4-FFF2-40B4-BE49-F238E27FC236}">
                  <a16:creationId xmlns:a16="http://schemas.microsoft.com/office/drawing/2014/main" id="{CEE29D11-0DC3-498F-9E13-2B948A8B551B}"/>
                </a:ext>
              </a:extLst>
            </p:cNvPr>
            <p:cNvGrpSpPr/>
            <p:nvPr/>
          </p:nvGrpSpPr>
          <p:grpSpPr>
            <a:xfrm>
              <a:off x="6301042" y="4227741"/>
              <a:ext cx="1473200" cy="1463040"/>
              <a:chOff x="6009640" y="3769678"/>
              <a:chExt cx="1473200" cy="1463040"/>
            </a:xfrm>
          </p:grpSpPr>
          <p:cxnSp>
            <p:nvCxnSpPr>
              <p:cNvPr id="10" name="Google Shape;606;p34">
                <a:extLst>
                  <a:ext uri="{FF2B5EF4-FFF2-40B4-BE49-F238E27FC236}">
                    <a16:creationId xmlns:a16="http://schemas.microsoft.com/office/drawing/2014/main" id="{9C9C0651-0F7C-4230-B859-26781691C485}"/>
                  </a:ext>
                </a:extLst>
              </p:cNvPr>
              <p:cNvCxnSpPr/>
              <p:nvPr/>
            </p:nvCxnSpPr>
            <p:spPr>
              <a:xfrm rot="10800000">
                <a:off x="6019800" y="3784600"/>
                <a:ext cx="1463040" cy="0"/>
              </a:xfrm>
              <a:prstGeom prst="straightConnector1">
                <a:avLst/>
              </a:prstGeom>
              <a:noFill/>
              <a:ln w="28575" cap="flat" cmpd="sng">
                <a:solidFill>
                  <a:schemeClr val="lt1"/>
                </a:solidFill>
                <a:prstDash val="solid"/>
                <a:miter lim="800000"/>
                <a:headEnd type="none" w="sm" len="sm"/>
                <a:tailEnd type="none" w="sm" len="sm"/>
              </a:ln>
            </p:spPr>
          </p:cxnSp>
          <p:cxnSp>
            <p:nvCxnSpPr>
              <p:cNvPr id="11" name="Google Shape;607;p34">
                <a:extLst>
                  <a:ext uri="{FF2B5EF4-FFF2-40B4-BE49-F238E27FC236}">
                    <a16:creationId xmlns:a16="http://schemas.microsoft.com/office/drawing/2014/main" id="{B89D3F7B-B3F7-4A00-ACD5-D5F287044F4D}"/>
                  </a:ext>
                </a:extLst>
              </p:cNvPr>
              <p:cNvCxnSpPr/>
              <p:nvPr/>
            </p:nvCxnSpPr>
            <p:spPr>
              <a:xfrm>
                <a:off x="60096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nvGrpSpPr>
            <p:cNvPr id="7" name="Google Shape;608;p34">
              <a:extLst>
                <a:ext uri="{FF2B5EF4-FFF2-40B4-BE49-F238E27FC236}">
                  <a16:creationId xmlns:a16="http://schemas.microsoft.com/office/drawing/2014/main" id="{3C2C03A6-0408-403D-B6F3-EE29C29310E1}"/>
                </a:ext>
              </a:extLst>
            </p:cNvPr>
            <p:cNvGrpSpPr/>
            <p:nvPr/>
          </p:nvGrpSpPr>
          <p:grpSpPr>
            <a:xfrm rot="10800000">
              <a:off x="16394474" y="5811502"/>
              <a:ext cx="1473200" cy="1463040"/>
              <a:chOff x="6009640" y="3769678"/>
              <a:chExt cx="1473200" cy="1463040"/>
            </a:xfrm>
          </p:grpSpPr>
          <p:cxnSp>
            <p:nvCxnSpPr>
              <p:cNvPr id="8" name="Google Shape;609;p34">
                <a:extLst>
                  <a:ext uri="{FF2B5EF4-FFF2-40B4-BE49-F238E27FC236}">
                    <a16:creationId xmlns:a16="http://schemas.microsoft.com/office/drawing/2014/main" id="{C2F0DE88-83ED-49C0-A138-7352EC2B9E67}"/>
                  </a:ext>
                </a:extLst>
              </p:cNvPr>
              <p:cNvCxnSpPr/>
              <p:nvPr/>
            </p:nvCxnSpPr>
            <p:spPr>
              <a:xfrm rot="10800000">
                <a:off x="6019800" y="3784600"/>
                <a:ext cx="1463040" cy="0"/>
              </a:xfrm>
              <a:prstGeom prst="straightConnector1">
                <a:avLst/>
              </a:prstGeom>
              <a:noFill/>
              <a:ln w="28575" cap="flat" cmpd="sng">
                <a:solidFill>
                  <a:schemeClr val="lt1"/>
                </a:solidFill>
                <a:prstDash val="solid"/>
                <a:miter lim="800000"/>
                <a:headEnd type="none" w="sm" len="sm"/>
                <a:tailEnd type="none" w="sm" len="sm"/>
              </a:ln>
            </p:spPr>
          </p:cxnSp>
          <p:cxnSp>
            <p:nvCxnSpPr>
              <p:cNvPr id="9" name="Google Shape;610;p34">
                <a:extLst>
                  <a:ext uri="{FF2B5EF4-FFF2-40B4-BE49-F238E27FC236}">
                    <a16:creationId xmlns:a16="http://schemas.microsoft.com/office/drawing/2014/main" id="{E3DA46A0-AF28-45EC-A47D-270D4F481A28}"/>
                  </a:ext>
                </a:extLst>
              </p:cNvPr>
              <p:cNvCxnSpPr>
                <a:cxnSpLocks/>
              </p:cNvCxnSpPr>
              <p:nvPr/>
            </p:nvCxnSpPr>
            <p:spPr>
              <a:xfrm>
                <a:off x="60096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sp>
        <p:nvSpPr>
          <p:cNvPr id="12" name="Google Shape;603;p34">
            <a:extLst>
              <a:ext uri="{FF2B5EF4-FFF2-40B4-BE49-F238E27FC236}">
                <a16:creationId xmlns:a16="http://schemas.microsoft.com/office/drawing/2014/main" id="{E0571E27-C9CC-41B4-B367-03349CDFA60B}"/>
              </a:ext>
            </a:extLst>
          </p:cNvPr>
          <p:cNvSpPr txBox="1"/>
          <p:nvPr/>
        </p:nvSpPr>
        <p:spPr>
          <a:xfrm>
            <a:off x="2642025" y="2052272"/>
            <a:ext cx="3894504" cy="721351"/>
          </a:xfrm>
          <a:prstGeom prst="rect">
            <a:avLst/>
          </a:prstGeom>
          <a:noFill/>
          <a:ln>
            <a:noFill/>
          </a:ln>
        </p:spPr>
        <p:txBody>
          <a:bodyPr spcFirstLastPara="1" wrap="square" lIns="0" tIns="0" rIns="0" bIns="0" anchor="t" anchorCtr="0">
            <a:noAutofit/>
          </a:bodyPr>
          <a:lstStyle/>
          <a:p>
            <a:pPr algn="ctr"/>
            <a:r>
              <a:rPr lang="en-US" sz="2800" dirty="0">
                <a:ln w="0"/>
                <a:solidFill>
                  <a:schemeClr val="bg1"/>
                </a:solidFill>
                <a:latin typeface="Open Sans" panose="020B0606030504020204" pitchFamily="34" charset="0"/>
                <a:ea typeface="Open Sans" panose="020B0606030504020204" pitchFamily="34" charset="0"/>
                <a:cs typeface="Open Sans" panose="020B0606030504020204" pitchFamily="34" charset="0"/>
              </a:rPr>
              <a:t>Core Java</a:t>
            </a:r>
          </a:p>
        </p:txBody>
      </p:sp>
    </p:spTree>
    <p:extLst>
      <p:ext uri="{BB962C8B-B14F-4D97-AF65-F5344CB8AC3E}">
        <p14:creationId xmlns:p14="http://schemas.microsoft.com/office/powerpoint/2010/main" val="1173321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0AF3BA5-A33C-4456-884A-6189B8391D6F}"/>
              </a:ext>
            </a:extLst>
          </p:cNvPr>
          <p:cNvSpPr/>
          <p:nvPr/>
        </p:nvSpPr>
        <p:spPr>
          <a:xfrm>
            <a:off x="712800" y="192961"/>
            <a:ext cx="7308000"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Understanding Collection Frameworks</a:t>
            </a:r>
          </a:p>
        </p:txBody>
      </p:sp>
      <p:sp>
        <p:nvSpPr>
          <p:cNvPr id="6" name="TextBox 5">
            <a:extLst>
              <a:ext uri="{FF2B5EF4-FFF2-40B4-BE49-F238E27FC236}">
                <a16:creationId xmlns:a16="http://schemas.microsoft.com/office/drawing/2014/main" id="{C7D16F4B-8231-4AEE-815D-E58C931E0FF9}"/>
              </a:ext>
            </a:extLst>
          </p:cNvPr>
          <p:cNvSpPr txBox="1"/>
          <p:nvPr/>
        </p:nvSpPr>
        <p:spPr>
          <a:xfrm>
            <a:off x="1746900" y="1006147"/>
            <a:ext cx="5603400" cy="738664"/>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Java collections framework is a set of generic types that you use to create collection classes that support various ways for you to store and manage objects of any kind in memory.</a:t>
            </a:r>
          </a:p>
        </p:txBody>
      </p:sp>
      <p:sp>
        <p:nvSpPr>
          <p:cNvPr id="7" name="TextBox 6">
            <a:extLst>
              <a:ext uri="{FF2B5EF4-FFF2-40B4-BE49-F238E27FC236}">
                <a16:creationId xmlns:a16="http://schemas.microsoft.com/office/drawing/2014/main" id="{F0DE9E79-3952-408D-A60B-AD4CDDC5E4AB}"/>
              </a:ext>
            </a:extLst>
          </p:cNvPr>
          <p:cNvSpPr txBox="1"/>
          <p:nvPr/>
        </p:nvSpPr>
        <p:spPr>
          <a:xfrm>
            <a:off x="1746899" y="1973222"/>
            <a:ext cx="2745901" cy="1600438"/>
          </a:xfrm>
          <a:prstGeom prst="rect">
            <a:avLst/>
          </a:prstGeom>
          <a:solidFill>
            <a:schemeClr val="accent1">
              <a:lumMod val="20000"/>
              <a:lumOff val="80000"/>
            </a:schemeClr>
          </a:solidFill>
        </p:spPr>
        <p:txBody>
          <a:bodyPr wrap="square">
            <a:spAutoFit/>
          </a:bodyPr>
          <a:lstStyle/>
          <a:p>
            <a:pPr algn="just"/>
            <a:r>
              <a:rPr lang="en-US" dirty="0">
                <a:latin typeface="Times New Roman" panose="02020603050405020304" pitchFamily="18" charset="0"/>
                <a:cs typeface="Times New Roman" panose="02020603050405020304" pitchFamily="18" charset="0"/>
              </a:rPr>
              <a:t>An object of type ArrayList&lt;T&gt; represented an example of a collection of objects of type T, where T could be any class or interface type as long as the type met the conditions required by the collection. </a:t>
            </a:r>
          </a:p>
        </p:txBody>
      </p:sp>
      <p:sp>
        <p:nvSpPr>
          <p:cNvPr id="9" name="TextBox 8">
            <a:extLst>
              <a:ext uri="{FF2B5EF4-FFF2-40B4-BE49-F238E27FC236}">
                <a16:creationId xmlns:a16="http://schemas.microsoft.com/office/drawing/2014/main" id="{4EE19376-84A0-4A08-B116-E547E9A9CBD1}"/>
              </a:ext>
            </a:extLst>
          </p:cNvPr>
          <p:cNvSpPr txBox="1"/>
          <p:nvPr/>
        </p:nvSpPr>
        <p:spPr>
          <a:xfrm>
            <a:off x="4651200" y="1986974"/>
            <a:ext cx="2699100" cy="1384995"/>
          </a:xfrm>
          <a:prstGeom prst="rect">
            <a:avLst/>
          </a:prstGeom>
          <a:solidFill>
            <a:schemeClr val="bg2">
              <a:lumMod val="10000"/>
              <a:lumOff val="90000"/>
            </a:schemeClr>
          </a:solidFill>
        </p:spPr>
        <p:txBody>
          <a:bodyPr wrap="square">
            <a:spAutoFit/>
          </a:bodyPr>
          <a:lstStyle/>
          <a:p>
            <a:pPr algn="just"/>
            <a:r>
              <a:rPr lang="en-US" dirty="0">
                <a:latin typeface="Times New Roman" panose="02020603050405020304" pitchFamily="18" charset="0"/>
                <a:cs typeface="Times New Roman" panose="02020603050405020304" pitchFamily="18" charset="0"/>
              </a:rPr>
              <a:t>For instance, to create an ArrayList that works with String, you pass String in angle brackets.</a:t>
            </a:r>
          </a:p>
          <a:p>
            <a:pPr algn="just"/>
            <a:endParaRPr lang="en-US" dirty="0">
              <a:latin typeface="Times New Roman" panose="02020603050405020304" pitchFamily="18" charset="0"/>
              <a:cs typeface="Times New Roman" panose="02020603050405020304" pitchFamily="18" charset="0"/>
            </a:endParaRPr>
          </a:p>
          <a:p>
            <a:r>
              <a:rPr lang="en-US" dirty="0">
                <a:highlight>
                  <a:srgbClr val="CCFF99"/>
                </a:highlight>
                <a:latin typeface="Times New Roman" panose="02020603050405020304" pitchFamily="18" charset="0"/>
                <a:cs typeface="Times New Roman" panose="02020603050405020304" pitchFamily="18" charset="0"/>
              </a:rPr>
              <a:t>List&lt;String&gt; </a:t>
            </a:r>
            <a:r>
              <a:rPr lang="en-US" dirty="0" err="1">
                <a:highlight>
                  <a:srgbClr val="CCFF99"/>
                </a:highlight>
                <a:latin typeface="Times New Roman" panose="02020603050405020304" pitchFamily="18" charset="0"/>
                <a:cs typeface="Times New Roman" panose="02020603050405020304" pitchFamily="18" charset="0"/>
              </a:rPr>
              <a:t>myList</a:t>
            </a:r>
            <a:r>
              <a:rPr lang="en-US" dirty="0">
                <a:highlight>
                  <a:srgbClr val="CCFF99"/>
                </a:highlight>
                <a:latin typeface="Times New Roman" panose="02020603050405020304" pitchFamily="18" charset="0"/>
                <a:cs typeface="Times New Roman" panose="02020603050405020304" pitchFamily="18" charset="0"/>
              </a:rPr>
              <a:t> = new ArrayList&lt;String&gt;();</a:t>
            </a:r>
          </a:p>
        </p:txBody>
      </p:sp>
    </p:spTree>
    <p:extLst>
      <p:ext uri="{BB962C8B-B14F-4D97-AF65-F5344CB8AC3E}">
        <p14:creationId xmlns:p14="http://schemas.microsoft.com/office/powerpoint/2010/main" val="1951707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0AF3BA5-A33C-4456-884A-6189B8391D6F}"/>
              </a:ext>
            </a:extLst>
          </p:cNvPr>
          <p:cNvSpPr/>
          <p:nvPr/>
        </p:nvSpPr>
        <p:spPr>
          <a:xfrm>
            <a:off x="712800" y="192961"/>
            <a:ext cx="7308000"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Java ArrayList</a:t>
            </a:r>
          </a:p>
        </p:txBody>
      </p:sp>
      <p:sp>
        <p:nvSpPr>
          <p:cNvPr id="8" name="TextBox 7">
            <a:extLst>
              <a:ext uri="{FF2B5EF4-FFF2-40B4-BE49-F238E27FC236}">
                <a16:creationId xmlns:a16="http://schemas.microsoft.com/office/drawing/2014/main" id="{0E579182-FF35-4D8C-BDFC-52556489B8D0}"/>
              </a:ext>
            </a:extLst>
          </p:cNvPr>
          <p:cNvSpPr txBox="1"/>
          <p:nvPr/>
        </p:nvSpPr>
        <p:spPr>
          <a:xfrm>
            <a:off x="2035800" y="1192790"/>
            <a:ext cx="5072400" cy="52322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a:t>
            </a:r>
            <a:r>
              <a:rPr lang="en-US" dirty="0">
                <a:highlight>
                  <a:srgbClr val="CCFFCC"/>
                </a:highlight>
                <a:latin typeface="Times New Roman" panose="02020603050405020304" pitchFamily="18" charset="0"/>
                <a:cs typeface="Times New Roman" panose="02020603050405020304" pitchFamily="18" charset="0"/>
              </a:rPr>
              <a:t>ArrayList</a:t>
            </a:r>
            <a:r>
              <a:rPr lang="en-US" dirty="0">
                <a:latin typeface="Times New Roman" panose="02020603050405020304" pitchFamily="18" charset="0"/>
                <a:cs typeface="Times New Roman" panose="02020603050405020304" pitchFamily="18" charset="0"/>
              </a:rPr>
              <a:t> class is a resizable array, which can be found in the </a:t>
            </a:r>
            <a:r>
              <a:rPr lang="en-US" dirty="0" err="1">
                <a:highlight>
                  <a:srgbClr val="CCFFCC"/>
                </a:highlight>
                <a:latin typeface="Times New Roman" panose="02020603050405020304" pitchFamily="18" charset="0"/>
                <a:cs typeface="Times New Roman" panose="02020603050405020304" pitchFamily="18" charset="0"/>
              </a:rPr>
              <a:t>java.util</a:t>
            </a:r>
            <a:r>
              <a:rPr lang="en-US" dirty="0">
                <a:latin typeface="Times New Roman" panose="02020603050405020304" pitchFamily="18" charset="0"/>
                <a:cs typeface="Times New Roman" panose="02020603050405020304" pitchFamily="18" charset="0"/>
              </a:rPr>
              <a:t> package.</a:t>
            </a:r>
          </a:p>
        </p:txBody>
      </p:sp>
      <p:sp>
        <p:nvSpPr>
          <p:cNvPr id="10" name="TextBox 9">
            <a:extLst>
              <a:ext uri="{FF2B5EF4-FFF2-40B4-BE49-F238E27FC236}">
                <a16:creationId xmlns:a16="http://schemas.microsoft.com/office/drawing/2014/main" id="{A3A38D81-C2A5-45EB-8B70-53B2E67AAE35}"/>
              </a:ext>
            </a:extLst>
          </p:cNvPr>
          <p:cNvSpPr txBox="1"/>
          <p:nvPr/>
        </p:nvSpPr>
        <p:spPr>
          <a:xfrm>
            <a:off x="2035800" y="1833086"/>
            <a:ext cx="5072400" cy="738664"/>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difference</a:t>
            </a:r>
            <a:r>
              <a:rPr lang="en-US" dirty="0">
                <a:latin typeface="Times New Roman" panose="02020603050405020304" pitchFamily="18" charset="0"/>
                <a:cs typeface="Times New Roman" panose="02020603050405020304" pitchFamily="18" charset="0"/>
              </a:rPr>
              <a:t> between a </a:t>
            </a:r>
            <a:r>
              <a:rPr lang="en-US" b="1" dirty="0">
                <a:latin typeface="Times New Roman" panose="02020603050405020304" pitchFamily="18" charset="0"/>
                <a:cs typeface="Times New Roman" panose="02020603050405020304" pitchFamily="18" charset="0"/>
              </a:rPr>
              <a:t>built-in array and an ArrayList </a:t>
            </a:r>
            <a:r>
              <a:rPr lang="en-US" dirty="0">
                <a:latin typeface="Times New Roman" panose="02020603050405020304" pitchFamily="18" charset="0"/>
                <a:cs typeface="Times New Roman" panose="02020603050405020304" pitchFamily="18" charset="0"/>
              </a:rPr>
              <a:t>in Java, is that the </a:t>
            </a:r>
            <a:r>
              <a:rPr lang="en-US" b="1" dirty="0">
                <a:latin typeface="Times New Roman" panose="02020603050405020304" pitchFamily="18" charset="0"/>
                <a:cs typeface="Times New Roman" panose="02020603050405020304" pitchFamily="18" charset="0"/>
              </a:rPr>
              <a:t>size</a:t>
            </a:r>
            <a:r>
              <a:rPr lang="en-US" dirty="0">
                <a:latin typeface="Times New Roman" panose="02020603050405020304" pitchFamily="18" charset="0"/>
                <a:cs typeface="Times New Roman" panose="02020603050405020304" pitchFamily="18" charset="0"/>
              </a:rPr>
              <a:t> of an array </a:t>
            </a:r>
            <a:r>
              <a:rPr lang="en-US" b="1" dirty="0">
                <a:latin typeface="Times New Roman" panose="02020603050405020304" pitchFamily="18" charset="0"/>
                <a:cs typeface="Times New Roman" panose="02020603050405020304" pitchFamily="18" charset="0"/>
              </a:rPr>
              <a:t>cannot be modified</a:t>
            </a:r>
            <a:r>
              <a:rPr lang="en-US" dirty="0">
                <a:latin typeface="Times New Roman" panose="02020603050405020304" pitchFamily="18" charset="0"/>
                <a:cs typeface="Times New Roman" panose="02020603050405020304" pitchFamily="18" charset="0"/>
              </a:rPr>
              <a:t>. While </a:t>
            </a:r>
            <a:r>
              <a:rPr lang="en-US" b="1" dirty="0">
                <a:latin typeface="Times New Roman" panose="02020603050405020304" pitchFamily="18" charset="0"/>
                <a:cs typeface="Times New Roman" panose="02020603050405020304" pitchFamily="18" charset="0"/>
              </a:rPr>
              <a:t>elements</a:t>
            </a:r>
            <a:r>
              <a:rPr lang="en-US" dirty="0">
                <a:latin typeface="Times New Roman" panose="02020603050405020304" pitchFamily="18" charset="0"/>
                <a:cs typeface="Times New Roman" panose="02020603050405020304" pitchFamily="18" charset="0"/>
              </a:rPr>
              <a:t> can be </a:t>
            </a:r>
            <a:r>
              <a:rPr lang="en-US" b="1" dirty="0">
                <a:latin typeface="Times New Roman" panose="02020603050405020304" pitchFamily="18" charset="0"/>
                <a:cs typeface="Times New Roman" panose="02020603050405020304" pitchFamily="18" charset="0"/>
              </a:rPr>
              <a:t>added</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removed</a:t>
            </a:r>
            <a:r>
              <a:rPr lang="en-US" dirty="0">
                <a:latin typeface="Times New Roman" panose="02020603050405020304" pitchFamily="18" charset="0"/>
                <a:cs typeface="Times New Roman" panose="02020603050405020304" pitchFamily="18" charset="0"/>
              </a:rPr>
              <a:t> from an </a:t>
            </a:r>
            <a:r>
              <a:rPr lang="en-US" b="1" dirty="0">
                <a:latin typeface="Times New Roman" panose="02020603050405020304" pitchFamily="18" charset="0"/>
                <a:cs typeface="Times New Roman" panose="02020603050405020304" pitchFamily="18" charset="0"/>
              </a:rPr>
              <a:t>ArrayList</a:t>
            </a:r>
            <a:r>
              <a:rPr lang="en-US" dirty="0">
                <a:latin typeface="Times New Roman" panose="02020603050405020304" pitchFamily="18" charset="0"/>
                <a:cs typeface="Times New Roman" panose="02020603050405020304" pitchFamily="18" charset="0"/>
              </a:rPr>
              <a:t> whenever you want.</a:t>
            </a:r>
          </a:p>
        </p:txBody>
      </p:sp>
      <p:sp>
        <p:nvSpPr>
          <p:cNvPr id="11" name="TextBox 10">
            <a:extLst>
              <a:ext uri="{FF2B5EF4-FFF2-40B4-BE49-F238E27FC236}">
                <a16:creationId xmlns:a16="http://schemas.microsoft.com/office/drawing/2014/main" id="{59E6114E-DE01-4F50-AD38-F900F01D454C}"/>
              </a:ext>
            </a:extLst>
          </p:cNvPr>
          <p:cNvSpPr txBox="1"/>
          <p:nvPr/>
        </p:nvSpPr>
        <p:spPr>
          <a:xfrm>
            <a:off x="2286000" y="2688826"/>
            <a:ext cx="4572000" cy="307777"/>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Create an </a:t>
            </a:r>
            <a:r>
              <a:rPr lang="en-US" dirty="0">
                <a:highlight>
                  <a:srgbClr val="CCFFCC"/>
                </a:highlight>
                <a:latin typeface="Times New Roman" panose="02020603050405020304" pitchFamily="18" charset="0"/>
                <a:cs typeface="Times New Roman" panose="02020603050405020304" pitchFamily="18" charset="0"/>
              </a:rPr>
              <a:t>ArrayList</a:t>
            </a:r>
            <a:r>
              <a:rPr lang="en-US" dirty="0">
                <a:latin typeface="Times New Roman" panose="02020603050405020304" pitchFamily="18" charset="0"/>
                <a:cs typeface="Times New Roman" panose="02020603050405020304" pitchFamily="18" charset="0"/>
              </a:rPr>
              <a:t> object called cars that will store strings:</a:t>
            </a:r>
          </a:p>
        </p:txBody>
      </p:sp>
      <p:sp>
        <p:nvSpPr>
          <p:cNvPr id="13" name="TextBox 12">
            <a:extLst>
              <a:ext uri="{FF2B5EF4-FFF2-40B4-BE49-F238E27FC236}">
                <a16:creationId xmlns:a16="http://schemas.microsoft.com/office/drawing/2014/main" id="{B226B463-4595-47DB-8E89-567584CB3961}"/>
              </a:ext>
            </a:extLst>
          </p:cNvPr>
          <p:cNvSpPr txBox="1"/>
          <p:nvPr/>
        </p:nvSpPr>
        <p:spPr>
          <a:xfrm>
            <a:off x="2286000" y="3209347"/>
            <a:ext cx="4572000" cy="954107"/>
          </a:xfrm>
          <a:prstGeom prst="rect">
            <a:avLst/>
          </a:prstGeom>
          <a:solidFill>
            <a:schemeClr val="tx2">
              <a:lumMod val="95000"/>
            </a:schemeClr>
          </a:solidFill>
        </p:spPr>
        <p:txBody>
          <a:bodyPr wrap="square">
            <a:spAutoFit/>
          </a:bodyPr>
          <a:lstStyle/>
          <a:p>
            <a:r>
              <a:rPr lang="en-US" dirty="0">
                <a:highlight>
                  <a:srgbClr val="CCFFCC"/>
                </a:highlight>
                <a:latin typeface="Times New Roman" panose="02020603050405020304" pitchFamily="18" charset="0"/>
                <a:cs typeface="Times New Roman" panose="02020603050405020304" pitchFamily="18" charset="0"/>
              </a:rPr>
              <a:t>import </a:t>
            </a:r>
            <a:r>
              <a:rPr lang="en-US" dirty="0" err="1">
                <a:highlight>
                  <a:srgbClr val="CCFFCC"/>
                </a:highlight>
                <a:latin typeface="Times New Roman" panose="02020603050405020304" pitchFamily="18" charset="0"/>
                <a:cs typeface="Times New Roman" panose="02020603050405020304" pitchFamily="18" charset="0"/>
              </a:rPr>
              <a:t>java.util.ArrayList</a:t>
            </a:r>
            <a:r>
              <a:rPr lang="en-US" dirty="0">
                <a:highlight>
                  <a:srgbClr val="CCFFCC"/>
                </a:highligh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import the ArrayList class</a:t>
            </a:r>
          </a:p>
          <a:p>
            <a:endParaRPr lang="en-US" dirty="0">
              <a:latin typeface="Times New Roman" panose="02020603050405020304" pitchFamily="18" charset="0"/>
              <a:cs typeface="Times New Roman" panose="02020603050405020304" pitchFamily="18" charset="0"/>
            </a:endParaRPr>
          </a:p>
          <a:p>
            <a:r>
              <a:rPr lang="en-US" dirty="0">
                <a:highlight>
                  <a:srgbClr val="CCFFCC"/>
                </a:highlight>
                <a:latin typeface="Times New Roman" panose="02020603050405020304" pitchFamily="18" charset="0"/>
                <a:cs typeface="Times New Roman" panose="02020603050405020304" pitchFamily="18" charset="0"/>
              </a:rPr>
              <a:t>ArrayList&lt;String&gt; cars = new ArrayList&lt;String&gt;(); </a:t>
            </a:r>
            <a:r>
              <a:rPr lang="en-US" dirty="0">
                <a:latin typeface="Times New Roman" panose="02020603050405020304" pitchFamily="18" charset="0"/>
                <a:cs typeface="Times New Roman" panose="02020603050405020304" pitchFamily="18" charset="0"/>
              </a:rPr>
              <a:t>// Create an ArrayList object</a:t>
            </a:r>
          </a:p>
        </p:txBody>
      </p:sp>
    </p:spTree>
    <p:extLst>
      <p:ext uri="{BB962C8B-B14F-4D97-AF65-F5344CB8AC3E}">
        <p14:creationId xmlns:p14="http://schemas.microsoft.com/office/powerpoint/2010/main" val="2484806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0AF3BA5-A33C-4456-884A-6189B8391D6F}"/>
              </a:ext>
            </a:extLst>
          </p:cNvPr>
          <p:cNvSpPr/>
          <p:nvPr/>
        </p:nvSpPr>
        <p:spPr>
          <a:xfrm>
            <a:off x="712800" y="192961"/>
            <a:ext cx="7308000"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Add Items in ArrayList</a:t>
            </a:r>
          </a:p>
        </p:txBody>
      </p:sp>
      <p:sp>
        <p:nvSpPr>
          <p:cNvPr id="9" name="TextBox 8">
            <a:extLst>
              <a:ext uri="{FF2B5EF4-FFF2-40B4-BE49-F238E27FC236}">
                <a16:creationId xmlns:a16="http://schemas.microsoft.com/office/drawing/2014/main" id="{5F6A2F21-2C0D-4F02-B9AC-B4C392EF906F}"/>
              </a:ext>
            </a:extLst>
          </p:cNvPr>
          <p:cNvSpPr txBox="1"/>
          <p:nvPr/>
        </p:nvSpPr>
        <p:spPr>
          <a:xfrm>
            <a:off x="1632857" y="1234771"/>
            <a:ext cx="1531257" cy="95410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To add elements to the </a:t>
            </a:r>
            <a:r>
              <a:rPr lang="en-US" dirty="0">
                <a:highlight>
                  <a:srgbClr val="CCFFCC"/>
                </a:highlight>
                <a:latin typeface="Times New Roman" panose="02020603050405020304" pitchFamily="18" charset="0"/>
                <a:cs typeface="Times New Roman" panose="02020603050405020304" pitchFamily="18" charset="0"/>
              </a:rPr>
              <a:t>ArrayList</a:t>
            </a:r>
            <a:r>
              <a:rPr lang="en-US" dirty="0">
                <a:latin typeface="Times New Roman" panose="02020603050405020304" pitchFamily="18" charset="0"/>
                <a:cs typeface="Times New Roman" panose="02020603050405020304" pitchFamily="18" charset="0"/>
              </a:rPr>
              <a:t>, use the add() method</a:t>
            </a:r>
          </a:p>
        </p:txBody>
      </p:sp>
      <p:sp>
        <p:nvSpPr>
          <p:cNvPr id="12" name="TextBox 11">
            <a:extLst>
              <a:ext uri="{FF2B5EF4-FFF2-40B4-BE49-F238E27FC236}">
                <a16:creationId xmlns:a16="http://schemas.microsoft.com/office/drawing/2014/main" id="{07E7CFE6-14D6-487B-B811-3D6AAAD0C3CB}"/>
              </a:ext>
            </a:extLst>
          </p:cNvPr>
          <p:cNvSpPr txBox="1"/>
          <p:nvPr/>
        </p:nvSpPr>
        <p:spPr>
          <a:xfrm>
            <a:off x="3394342" y="1234771"/>
            <a:ext cx="3236686" cy="2893100"/>
          </a:xfrm>
          <a:prstGeom prst="rect">
            <a:avLst/>
          </a:prstGeom>
          <a:solidFill>
            <a:schemeClr val="tx2">
              <a:lumMod val="95000"/>
            </a:schemeClr>
          </a:solidFill>
        </p:spPr>
        <p:txBody>
          <a:bodyPr wrap="square">
            <a:spAutoFit/>
          </a:bodyPr>
          <a:lstStyle/>
          <a:p>
            <a:r>
              <a:rPr lang="en-US" dirty="0">
                <a:latin typeface="Times New Roman" panose="02020603050405020304" pitchFamily="18" charset="0"/>
                <a:cs typeface="Times New Roman" panose="02020603050405020304" pitchFamily="18" charset="0"/>
              </a:rPr>
              <a:t>import </a:t>
            </a:r>
            <a:r>
              <a:rPr lang="en-US" dirty="0" err="1">
                <a:latin typeface="Times New Roman" panose="02020603050405020304" pitchFamily="18" charset="0"/>
                <a:cs typeface="Times New Roman" panose="02020603050405020304" pitchFamily="18" charset="0"/>
              </a:rPr>
              <a:t>java.util.ArrayList</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public class Main {</a:t>
            </a:r>
          </a:p>
          <a:p>
            <a:r>
              <a:rPr lang="en-US" dirty="0">
                <a:latin typeface="Times New Roman" panose="02020603050405020304" pitchFamily="18" charset="0"/>
                <a:cs typeface="Times New Roman" panose="02020603050405020304" pitchFamily="18" charset="0"/>
              </a:rPr>
              <a:t>  public static void main(String[] </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ArrayList&lt;String&gt; cars = new ArrayList&lt;String&gt;();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cars.add</a:t>
            </a:r>
            <a:r>
              <a:rPr lang="en-US" dirty="0">
                <a:latin typeface="Times New Roman" panose="02020603050405020304" pitchFamily="18" charset="0"/>
                <a:cs typeface="Times New Roman" panose="02020603050405020304" pitchFamily="18" charset="0"/>
              </a:rPr>
              <a:t>("Volvo");</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cars.add</a:t>
            </a:r>
            <a:r>
              <a:rPr lang="en-US" dirty="0">
                <a:latin typeface="Times New Roman" panose="02020603050405020304" pitchFamily="18" charset="0"/>
                <a:cs typeface="Times New Roman" panose="02020603050405020304" pitchFamily="18" charset="0"/>
              </a:rPr>
              <a:t>("BMW");</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cars.add</a:t>
            </a:r>
            <a:r>
              <a:rPr lang="en-US" dirty="0">
                <a:latin typeface="Times New Roman" panose="02020603050405020304" pitchFamily="18" charset="0"/>
                <a:cs typeface="Times New Roman" panose="02020603050405020304" pitchFamily="18" charset="0"/>
              </a:rPr>
              <a:t>("Ford");</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cars.add</a:t>
            </a:r>
            <a:r>
              <a:rPr lang="en-US" dirty="0">
                <a:latin typeface="Times New Roman" panose="02020603050405020304" pitchFamily="18" charset="0"/>
                <a:cs typeface="Times New Roman" panose="02020603050405020304" pitchFamily="18" charset="0"/>
              </a:rPr>
              <a:t>("Mazda");</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(cars);</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t>
            </a:r>
          </a:p>
        </p:txBody>
      </p:sp>
      <p:sp>
        <p:nvSpPr>
          <p:cNvPr id="2" name="Rectangle: Rounded Corners 1">
            <a:extLst>
              <a:ext uri="{FF2B5EF4-FFF2-40B4-BE49-F238E27FC236}">
                <a16:creationId xmlns:a16="http://schemas.microsoft.com/office/drawing/2014/main" id="{EA6C9DFC-44CE-0415-6EC7-1052841C2F46}"/>
              </a:ext>
            </a:extLst>
          </p:cNvPr>
          <p:cNvSpPr/>
          <p:nvPr/>
        </p:nvSpPr>
        <p:spPr>
          <a:xfrm>
            <a:off x="1560286" y="1168400"/>
            <a:ext cx="1640114" cy="1030514"/>
          </a:xfrm>
          <a:prstGeom prst="roundRect">
            <a:avLst/>
          </a:prstGeom>
          <a:noFill/>
          <a:ln>
            <a:solidFill>
              <a:srgbClr val="54EE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5439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0AF3BA5-A33C-4456-884A-6189B8391D6F}"/>
              </a:ext>
            </a:extLst>
          </p:cNvPr>
          <p:cNvSpPr/>
          <p:nvPr/>
        </p:nvSpPr>
        <p:spPr>
          <a:xfrm>
            <a:off x="712800" y="192961"/>
            <a:ext cx="7308000" cy="1077218"/>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Access, Change &amp; Remove an Item in ArrayList</a:t>
            </a:r>
          </a:p>
        </p:txBody>
      </p:sp>
      <p:sp>
        <p:nvSpPr>
          <p:cNvPr id="6" name="TextBox 5">
            <a:extLst>
              <a:ext uri="{FF2B5EF4-FFF2-40B4-BE49-F238E27FC236}">
                <a16:creationId xmlns:a16="http://schemas.microsoft.com/office/drawing/2014/main" id="{1F29D5BF-967D-464D-AC09-C15F453396C9}"/>
              </a:ext>
            </a:extLst>
          </p:cNvPr>
          <p:cNvSpPr txBox="1"/>
          <p:nvPr/>
        </p:nvSpPr>
        <p:spPr>
          <a:xfrm>
            <a:off x="2286000" y="1365590"/>
            <a:ext cx="4572000" cy="523220"/>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To access an element in the ArrayList, use the get() method and refer to the index number:</a:t>
            </a:r>
          </a:p>
        </p:txBody>
      </p:sp>
      <p:sp>
        <p:nvSpPr>
          <p:cNvPr id="8" name="TextBox 7">
            <a:extLst>
              <a:ext uri="{FF2B5EF4-FFF2-40B4-BE49-F238E27FC236}">
                <a16:creationId xmlns:a16="http://schemas.microsoft.com/office/drawing/2014/main" id="{78C6BADF-0C50-47D8-A33D-820D3E2F9C3B}"/>
              </a:ext>
            </a:extLst>
          </p:cNvPr>
          <p:cNvSpPr txBox="1"/>
          <p:nvPr/>
        </p:nvSpPr>
        <p:spPr>
          <a:xfrm>
            <a:off x="3990600" y="2046487"/>
            <a:ext cx="1162800" cy="307777"/>
          </a:xfrm>
          <a:prstGeom prst="rect">
            <a:avLst/>
          </a:prstGeom>
          <a:solidFill>
            <a:schemeClr val="accent1">
              <a:lumMod val="20000"/>
              <a:lumOff val="80000"/>
            </a:schemeClr>
          </a:solidFill>
        </p:spPr>
        <p:txBody>
          <a:bodyPr wrap="square">
            <a:spAutoFit/>
          </a:bodyPr>
          <a:lstStyle/>
          <a:p>
            <a:r>
              <a:rPr lang="en-US" dirty="0" err="1"/>
              <a:t>cars.get</a:t>
            </a:r>
            <a:r>
              <a:rPr lang="en-US" dirty="0"/>
              <a:t>(0);</a:t>
            </a:r>
          </a:p>
        </p:txBody>
      </p:sp>
      <p:sp>
        <p:nvSpPr>
          <p:cNvPr id="10" name="TextBox 9">
            <a:extLst>
              <a:ext uri="{FF2B5EF4-FFF2-40B4-BE49-F238E27FC236}">
                <a16:creationId xmlns:a16="http://schemas.microsoft.com/office/drawing/2014/main" id="{F4B3280B-3CEE-4C99-9BB2-C01033AFDC27}"/>
              </a:ext>
            </a:extLst>
          </p:cNvPr>
          <p:cNvSpPr txBox="1"/>
          <p:nvPr/>
        </p:nvSpPr>
        <p:spPr>
          <a:xfrm>
            <a:off x="2286000" y="2511941"/>
            <a:ext cx="4572000" cy="523220"/>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To change an element, use the set() method and refer to the index number:</a:t>
            </a:r>
          </a:p>
        </p:txBody>
      </p:sp>
      <p:sp>
        <p:nvSpPr>
          <p:cNvPr id="13" name="TextBox 12">
            <a:extLst>
              <a:ext uri="{FF2B5EF4-FFF2-40B4-BE49-F238E27FC236}">
                <a16:creationId xmlns:a16="http://schemas.microsoft.com/office/drawing/2014/main" id="{613DD34A-66C7-408C-A290-7D3CB319A57D}"/>
              </a:ext>
            </a:extLst>
          </p:cNvPr>
          <p:cNvSpPr txBox="1"/>
          <p:nvPr/>
        </p:nvSpPr>
        <p:spPr>
          <a:xfrm>
            <a:off x="3709800" y="3192838"/>
            <a:ext cx="1724400" cy="307777"/>
          </a:xfrm>
          <a:prstGeom prst="rect">
            <a:avLst/>
          </a:prstGeom>
          <a:solidFill>
            <a:schemeClr val="accent1">
              <a:lumMod val="20000"/>
              <a:lumOff val="80000"/>
            </a:schemeClr>
          </a:solidFill>
        </p:spPr>
        <p:txBody>
          <a:bodyPr wrap="square">
            <a:spAutoFit/>
          </a:bodyPr>
          <a:lstStyle/>
          <a:p>
            <a:r>
              <a:rPr lang="en-US" dirty="0" err="1"/>
              <a:t>cars.set</a:t>
            </a:r>
            <a:r>
              <a:rPr lang="en-US" dirty="0"/>
              <a:t>(0, "Opel");</a:t>
            </a:r>
          </a:p>
        </p:txBody>
      </p:sp>
      <p:sp>
        <p:nvSpPr>
          <p:cNvPr id="14" name="TextBox 13">
            <a:extLst>
              <a:ext uri="{FF2B5EF4-FFF2-40B4-BE49-F238E27FC236}">
                <a16:creationId xmlns:a16="http://schemas.microsoft.com/office/drawing/2014/main" id="{39D10F4A-61F7-48A2-AE33-5F35A7F0DF5A}"/>
              </a:ext>
            </a:extLst>
          </p:cNvPr>
          <p:cNvSpPr txBox="1"/>
          <p:nvPr/>
        </p:nvSpPr>
        <p:spPr>
          <a:xfrm>
            <a:off x="2286000" y="3658292"/>
            <a:ext cx="4572000" cy="523220"/>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To remove an element, use the remove() method and refer to the index number:</a:t>
            </a:r>
          </a:p>
        </p:txBody>
      </p:sp>
      <p:sp>
        <p:nvSpPr>
          <p:cNvPr id="17" name="TextBox 16">
            <a:extLst>
              <a:ext uri="{FF2B5EF4-FFF2-40B4-BE49-F238E27FC236}">
                <a16:creationId xmlns:a16="http://schemas.microsoft.com/office/drawing/2014/main" id="{149E0B51-8638-4F56-AFB8-9437C5357160}"/>
              </a:ext>
            </a:extLst>
          </p:cNvPr>
          <p:cNvSpPr txBox="1"/>
          <p:nvPr/>
        </p:nvSpPr>
        <p:spPr>
          <a:xfrm>
            <a:off x="3843000" y="4339189"/>
            <a:ext cx="1458000" cy="307777"/>
          </a:xfrm>
          <a:prstGeom prst="rect">
            <a:avLst/>
          </a:prstGeom>
          <a:solidFill>
            <a:schemeClr val="accent1">
              <a:lumMod val="20000"/>
              <a:lumOff val="80000"/>
            </a:schemeClr>
          </a:solidFill>
        </p:spPr>
        <p:txBody>
          <a:bodyPr wrap="square">
            <a:spAutoFit/>
          </a:bodyPr>
          <a:lstStyle/>
          <a:p>
            <a:r>
              <a:rPr lang="en-US" dirty="0" err="1"/>
              <a:t>cars.remove</a:t>
            </a:r>
            <a:r>
              <a:rPr lang="en-US" dirty="0"/>
              <a:t>(0);</a:t>
            </a:r>
          </a:p>
        </p:txBody>
      </p:sp>
    </p:spTree>
    <p:extLst>
      <p:ext uri="{BB962C8B-B14F-4D97-AF65-F5344CB8AC3E}">
        <p14:creationId xmlns:p14="http://schemas.microsoft.com/office/powerpoint/2010/main" val="460693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6710D84-5F9B-AEB6-3587-CCA8FE66EBC2}"/>
              </a:ext>
            </a:extLst>
          </p:cNvPr>
          <p:cNvSpPr/>
          <p:nvPr/>
        </p:nvSpPr>
        <p:spPr>
          <a:xfrm>
            <a:off x="2169886" y="1110343"/>
            <a:ext cx="1059543" cy="85634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0AF3BA5-A33C-4456-884A-6189B8391D6F}"/>
              </a:ext>
            </a:extLst>
          </p:cNvPr>
          <p:cNvSpPr/>
          <p:nvPr/>
        </p:nvSpPr>
        <p:spPr>
          <a:xfrm>
            <a:off x="720000" y="197381"/>
            <a:ext cx="7308000"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Sort an ArrayList</a:t>
            </a:r>
          </a:p>
        </p:txBody>
      </p:sp>
      <p:sp>
        <p:nvSpPr>
          <p:cNvPr id="11" name="TextBox 10">
            <a:extLst>
              <a:ext uri="{FF2B5EF4-FFF2-40B4-BE49-F238E27FC236}">
                <a16:creationId xmlns:a16="http://schemas.microsoft.com/office/drawing/2014/main" id="{53727C54-67A9-40A0-9E61-26DD9386A4AD}"/>
              </a:ext>
            </a:extLst>
          </p:cNvPr>
          <p:cNvSpPr txBox="1"/>
          <p:nvPr/>
        </p:nvSpPr>
        <p:spPr>
          <a:xfrm>
            <a:off x="2258785" y="1191392"/>
            <a:ext cx="935057" cy="738664"/>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Sort an ArrayList of Strings:</a:t>
            </a:r>
          </a:p>
        </p:txBody>
      </p:sp>
      <p:sp>
        <p:nvSpPr>
          <p:cNvPr id="12" name="TextBox 11">
            <a:extLst>
              <a:ext uri="{FF2B5EF4-FFF2-40B4-BE49-F238E27FC236}">
                <a16:creationId xmlns:a16="http://schemas.microsoft.com/office/drawing/2014/main" id="{D2F251A0-2F4F-40A5-8973-9DBED5D86CE5}"/>
              </a:ext>
            </a:extLst>
          </p:cNvPr>
          <p:cNvSpPr txBox="1"/>
          <p:nvPr/>
        </p:nvSpPr>
        <p:spPr>
          <a:xfrm>
            <a:off x="3650344" y="1191392"/>
            <a:ext cx="2952958" cy="3323987"/>
          </a:xfrm>
          <a:prstGeom prst="rect">
            <a:avLst/>
          </a:prstGeom>
          <a:solidFill>
            <a:schemeClr val="tx2">
              <a:lumMod val="95000"/>
            </a:schemeClr>
          </a:solidFill>
        </p:spPr>
        <p:txBody>
          <a:bodyPr wrap="square">
            <a:spAutoFit/>
          </a:bodyPr>
          <a:lstStyle/>
          <a:p>
            <a:r>
              <a:rPr lang="en-US" dirty="0">
                <a:latin typeface="Times New Roman" panose="02020603050405020304" pitchFamily="18" charset="0"/>
                <a:cs typeface="Times New Roman" panose="02020603050405020304" pitchFamily="18" charset="0"/>
              </a:rPr>
              <a:t>public class Main {</a:t>
            </a:r>
          </a:p>
          <a:p>
            <a:r>
              <a:rPr lang="en-US" dirty="0">
                <a:latin typeface="Times New Roman" panose="02020603050405020304" pitchFamily="18" charset="0"/>
                <a:cs typeface="Times New Roman" panose="02020603050405020304" pitchFamily="18" charset="0"/>
              </a:rPr>
              <a:t>  public static void main(String[] </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ArrayList&lt;String&gt; cars = new ArrayList&lt;String&gt;();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cars.add</a:t>
            </a:r>
            <a:r>
              <a:rPr lang="en-US" dirty="0">
                <a:latin typeface="Times New Roman" panose="02020603050405020304" pitchFamily="18" charset="0"/>
                <a:cs typeface="Times New Roman" panose="02020603050405020304" pitchFamily="18" charset="0"/>
              </a:rPr>
              <a:t>("Volvo");</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cars.add</a:t>
            </a:r>
            <a:r>
              <a:rPr lang="en-US" dirty="0">
                <a:latin typeface="Times New Roman" panose="02020603050405020304" pitchFamily="18" charset="0"/>
                <a:cs typeface="Times New Roman" panose="02020603050405020304" pitchFamily="18" charset="0"/>
              </a:rPr>
              <a:t>("BMW");</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cars.add</a:t>
            </a:r>
            <a:r>
              <a:rPr lang="en-US" dirty="0">
                <a:latin typeface="Times New Roman" panose="02020603050405020304" pitchFamily="18" charset="0"/>
                <a:cs typeface="Times New Roman" panose="02020603050405020304" pitchFamily="18" charset="0"/>
              </a:rPr>
              <a:t>("Ford");</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cars.add</a:t>
            </a:r>
            <a:r>
              <a:rPr lang="en-US" dirty="0">
                <a:latin typeface="Times New Roman" panose="02020603050405020304" pitchFamily="18" charset="0"/>
                <a:cs typeface="Times New Roman" panose="02020603050405020304" pitchFamily="18" charset="0"/>
              </a:rPr>
              <a:t>("Mazda");</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Collections.sort</a:t>
            </a:r>
            <a:r>
              <a:rPr lang="en-US" dirty="0">
                <a:latin typeface="Times New Roman" panose="02020603050405020304" pitchFamily="18" charset="0"/>
                <a:cs typeface="Times New Roman" panose="02020603050405020304" pitchFamily="18" charset="0"/>
              </a:rPr>
              <a:t>(cars);  // Sort cars</a:t>
            </a:r>
          </a:p>
          <a:p>
            <a:r>
              <a:rPr lang="en-US" dirty="0">
                <a:latin typeface="Times New Roman" panose="02020603050405020304" pitchFamily="18" charset="0"/>
                <a:cs typeface="Times New Roman" panose="02020603050405020304" pitchFamily="18" charset="0"/>
              </a:rPr>
              <a:t>    for (String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cars)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90373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0DC53B0-910D-941A-208D-B1CD1A4BD36A}"/>
              </a:ext>
            </a:extLst>
          </p:cNvPr>
          <p:cNvSpPr/>
          <p:nvPr/>
        </p:nvSpPr>
        <p:spPr>
          <a:xfrm>
            <a:off x="2155371" y="809292"/>
            <a:ext cx="1226458" cy="758251"/>
          </a:xfrm>
          <a:prstGeom prst="roundRect">
            <a:avLst/>
          </a:prstGeom>
          <a:noFill/>
          <a:ln>
            <a:solidFill>
              <a:srgbClr val="F071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0AF3BA5-A33C-4456-884A-6189B8391D6F}"/>
              </a:ext>
            </a:extLst>
          </p:cNvPr>
          <p:cNvSpPr/>
          <p:nvPr/>
        </p:nvSpPr>
        <p:spPr>
          <a:xfrm>
            <a:off x="1807200" y="132581"/>
            <a:ext cx="4989600"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Sort an ArrayList</a:t>
            </a:r>
          </a:p>
        </p:txBody>
      </p:sp>
      <p:sp>
        <p:nvSpPr>
          <p:cNvPr id="11" name="TextBox 10">
            <a:extLst>
              <a:ext uri="{FF2B5EF4-FFF2-40B4-BE49-F238E27FC236}">
                <a16:creationId xmlns:a16="http://schemas.microsoft.com/office/drawing/2014/main" id="{53727C54-67A9-40A0-9E61-26DD9386A4AD}"/>
              </a:ext>
            </a:extLst>
          </p:cNvPr>
          <p:cNvSpPr txBox="1"/>
          <p:nvPr/>
        </p:nvSpPr>
        <p:spPr>
          <a:xfrm>
            <a:off x="2242458" y="809292"/>
            <a:ext cx="1101971" cy="738664"/>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Sort an ArrayList of Integers:</a:t>
            </a:r>
          </a:p>
        </p:txBody>
      </p:sp>
      <p:sp>
        <p:nvSpPr>
          <p:cNvPr id="5" name="TextBox 4">
            <a:extLst>
              <a:ext uri="{FF2B5EF4-FFF2-40B4-BE49-F238E27FC236}">
                <a16:creationId xmlns:a16="http://schemas.microsoft.com/office/drawing/2014/main" id="{27FE1CFB-1235-4246-9736-0B9505D0C15A}"/>
              </a:ext>
            </a:extLst>
          </p:cNvPr>
          <p:cNvSpPr txBox="1"/>
          <p:nvPr/>
        </p:nvSpPr>
        <p:spPr>
          <a:xfrm>
            <a:off x="3719914" y="809292"/>
            <a:ext cx="3181628" cy="3970318"/>
          </a:xfrm>
          <a:prstGeom prst="rect">
            <a:avLst/>
          </a:prstGeom>
          <a:solidFill>
            <a:schemeClr val="tx2">
              <a:lumMod val="95000"/>
            </a:schemeClr>
          </a:solidFill>
        </p:spPr>
        <p:txBody>
          <a:bodyPr wrap="square">
            <a:spAutoFit/>
          </a:bodyPr>
          <a:lstStyle/>
          <a:p>
            <a:r>
              <a:rPr lang="en-US" dirty="0">
                <a:latin typeface="Times New Roman" panose="02020603050405020304" pitchFamily="18" charset="0"/>
                <a:cs typeface="Times New Roman" panose="02020603050405020304" pitchFamily="18" charset="0"/>
              </a:rPr>
              <a:t>public class Main {</a:t>
            </a:r>
          </a:p>
          <a:p>
            <a:r>
              <a:rPr lang="en-US" dirty="0">
                <a:latin typeface="Times New Roman" panose="02020603050405020304" pitchFamily="18" charset="0"/>
                <a:cs typeface="Times New Roman" panose="02020603050405020304" pitchFamily="18" charset="0"/>
              </a:rPr>
              <a:t>  public static void main(String[] </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ArrayList&lt;Integer&gt; </a:t>
            </a:r>
            <a:r>
              <a:rPr lang="en-US" dirty="0" err="1">
                <a:latin typeface="Times New Roman" panose="02020603050405020304" pitchFamily="18" charset="0"/>
                <a:cs typeface="Times New Roman" panose="02020603050405020304" pitchFamily="18" charset="0"/>
              </a:rPr>
              <a:t>myNumbers</a:t>
            </a:r>
            <a:r>
              <a:rPr lang="en-US" dirty="0">
                <a:latin typeface="Times New Roman" panose="02020603050405020304" pitchFamily="18" charset="0"/>
                <a:cs typeface="Times New Roman" panose="02020603050405020304" pitchFamily="18" charset="0"/>
              </a:rPr>
              <a:t> = new ArrayList&lt;Integer&gt;();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myNumbers.add</a:t>
            </a:r>
            <a:r>
              <a:rPr lang="en-US" dirty="0">
                <a:latin typeface="Times New Roman" panose="02020603050405020304" pitchFamily="18" charset="0"/>
                <a:cs typeface="Times New Roman" panose="02020603050405020304" pitchFamily="18" charset="0"/>
              </a:rPr>
              <a:t>(33);</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myNumbers.add</a:t>
            </a:r>
            <a:r>
              <a:rPr lang="en-US" dirty="0">
                <a:latin typeface="Times New Roman" panose="02020603050405020304" pitchFamily="18" charset="0"/>
                <a:cs typeface="Times New Roman" panose="02020603050405020304" pitchFamily="18" charset="0"/>
              </a:rPr>
              <a:t>(15);</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myNumbers.add</a:t>
            </a:r>
            <a:r>
              <a:rPr lang="en-US" dirty="0">
                <a:latin typeface="Times New Roman" panose="02020603050405020304" pitchFamily="18" charset="0"/>
                <a:cs typeface="Times New Roman" panose="02020603050405020304" pitchFamily="18" charset="0"/>
              </a:rPr>
              <a:t>(20);</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myNumbers.add</a:t>
            </a:r>
            <a:r>
              <a:rPr lang="en-US" dirty="0">
                <a:latin typeface="Times New Roman" panose="02020603050405020304" pitchFamily="18" charset="0"/>
                <a:cs typeface="Times New Roman" panose="02020603050405020304" pitchFamily="18" charset="0"/>
              </a:rPr>
              <a:t>(34);</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myNumbers.add</a:t>
            </a:r>
            <a:r>
              <a:rPr lang="en-US" dirty="0">
                <a:latin typeface="Times New Roman" panose="02020603050405020304" pitchFamily="18" charset="0"/>
                <a:cs typeface="Times New Roman" panose="02020603050405020304" pitchFamily="18" charset="0"/>
              </a:rPr>
              <a:t>(8);</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myNumbers.add</a:t>
            </a:r>
            <a:r>
              <a:rPr lang="en-US" dirty="0">
                <a:latin typeface="Times New Roman" panose="02020603050405020304" pitchFamily="18" charset="0"/>
                <a:cs typeface="Times New Roman" panose="02020603050405020304" pitchFamily="18" charset="0"/>
              </a:rPr>
              <a:t>(12);</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Collections.sort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myNumbers</a:t>
            </a:r>
            <a:r>
              <a:rPr lang="en-US" dirty="0">
                <a:latin typeface="Times New Roman" panose="02020603050405020304" pitchFamily="18" charset="0"/>
                <a:cs typeface="Times New Roman" panose="02020603050405020304" pitchFamily="18" charset="0"/>
              </a:rPr>
              <a:t>);  // Sort </a:t>
            </a:r>
            <a:r>
              <a:rPr lang="en-US" dirty="0" err="1">
                <a:latin typeface="Times New Roman" panose="02020603050405020304" pitchFamily="18" charset="0"/>
                <a:cs typeface="Times New Roman" panose="02020603050405020304" pitchFamily="18" charset="0"/>
              </a:rPr>
              <a:t>myNumbers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for (int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myNumbers</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05362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0AF3BA5-A33C-4456-884A-6189B8391D6F}"/>
              </a:ext>
            </a:extLst>
          </p:cNvPr>
          <p:cNvSpPr/>
          <p:nvPr/>
        </p:nvSpPr>
        <p:spPr>
          <a:xfrm>
            <a:off x="1746899" y="192961"/>
            <a:ext cx="5741102"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err="1">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Behaviours</a:t>
            </a:r>
            <a:r>
              <a:rPr lang="en-US" sz="3200" dirty="0">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 at a Glance</a:t>
            </a:r>
          </a:p>
        </p:txBody>
      </p:sp>
      <p:pic>
        <p:nvPicPr>
          <p:cNvPr id="8" name="Picture 2">
            <a:extLst>
              <a:ext uri="{FF2B5EF4-FFF2-40B4-BE49-F238E27FC236}">
                <a16:creationId xmlns:a16="http://schemas.microsoft.com/office/drawing/2014/main" id="{AEC5021B-8AB0-4AE9-8607-533BEDE6A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944" y="1017001"/>
            <a:ext cx="5952112" cy="3424026"/>
          </a:xfrm>
          <a:prstGeom prst="roundRect">
            <a:avLst>
              <a:gd name="adj" fmla="val 5646"/>
            </a:avLst>
          </a:prstGeom>
          <a:ln>
            <a:noFill/>
          </a:ln>
          <a:effectLst>
            <a:outerShdw blurRad="76200" dist="38100" dir="7800000" algn="tl" rotWithShape="0">
              <a:srgbClr val="000000">
                <a:alpha val="40000"/>
              </a:srgbClr>
            </a:outerShdw>
          </a:effectLst>
        </p:spPr>
      </p:pic>
    </p:spTree>
    <p:extLst>
      <p:ext uri="{BB962C8B-B14F-4D97-AF65-F5344CB8AC3E}">
        <p14:creationId xmlns:p14="http://schemas.microsoft.com/office/powerpoint/2010/main" val="1399144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8"/>
                                        </p:tgtEl>
                                        <p:attrNameLst>
                                          <p:attrName>style.visibility</p:attrName>
                                        </p:attrNameLst>
                                      </p:cBhvr>
                                      <p:to>
                                        <p:strVal val="visible"/>
                                      </p:to>
                                    </p:set>
                                    <p:anim calcmode="lin" valueType="num">
                                      <p:cBhvr additive="repl">
                                        <p:cTn id="7" dur="500" fill="hold"/>
                                        <p:tgtEl>
                                          <p:spTgt spid="8"/>
                                        </p:tgtEl>
                                        <p:attrNameLst>
                                          <p:attrName>ppt_x</p:attrName>
                                        </p:attrNameLst>
                                      </p:cBhvr>
                                      <p:tavLst>
                                        <p:tav tm="100000">
                                          <p:val>
                                            <p:strVal val="#ppt_x"/>
                                          </p:val>
                                        </p:tav>
                                        <p:tav>
                                          <p:val>
                                            <p:strVal val="#ppt_x"/>
                                          </p:val>
                                        </p:tav>
                                      </p:tavLst>
                                    </p:anim>
                                    <p:anim calcmode="lin" valueType="num">
                                      <p:cBhvr additive="repl">
                                        <p:cTn id="8" dur="500" fill="hold"/>
                                        <p:tgtEl>
                                          <p:spTgt spid="8"/>
                                        </p:tgtEl>
                                        <p:attrNameLst>
                                          <p:attrName>ppt_y</p:attrName>
                                        </p:attrNameLst>
                                      </p:cBhvr>
                                      <p:tavLst>
                                        <p:tav tm="100000">
                                          <p:val>
                                            <p:strVal val="1+#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0AF3BA5-A33C-4456-884A-6189B8391D6F}"/>
              </a:ext>
            </a:extLst>
          </p:cNvPr>
          <p:cNvSpPr/>
          <p:nvPr/>
        </p:nvSpPr>
        <p:spPr>
          <a:xfrm>
            <a:off x="1746899" y="192961"/>
            <a:ext cx="5741102"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Iterators </a:t>
            </a:r>
          </a:p>
        </p:txBody>
      </p:sp>
      <p:sp>
        <p:nvSpPr>
          <p:cNvPr id="7" name="TextBox 6">
            <a:extLst>
              <a:ext uri="{FF2B5EF4-FFF2-40B4-BE49-F238E27FC236}">
                <a16:creationId xmlns:a16="http://schemas.microsoft.com/office/drawing/2014/main" id="{9F002441-ADD3-49AA-BDF4-49E826F86FA0}"/>
              </a:ext>
            </a:extLst>
          </p:cNvPr>
          <p:cNvSpPr txBox="1"/>
          <p:nvPr/>
        </p:nvSpPr>
        <p:spPr>
          <a:xfrm>
            <a:off x="1310640" y="1164015"/>
            <a:ext cx="2522220" cy="1815882"/>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An iterator is an object that you can use once to retrieve all the objects in a collection one by one.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Someone dealing cards from a deck one by one is acting as an iterator for the card deck</a:t>
            </a:r>
          </a:p>
        </p:txBody>
      </p:sp>
      <p:pic>
        <p:nvPicPr>
          <p:cNvPr id="9" name="Picture 3">
            <a:extLst>
              <a:ext uri="{FF2B5EF4-FFF2-40B4-BE49-F238E27FC236}">
                <a16:creationId xmlns:a16="http://schemas.microsoft.com/office/drawing/2014/main" id="{C472E21E-91DD-40B2-AE77-F7B0C82DAF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3380" y="944880"/>
            <a:ext cx="4046220" cy="3672723"/>
          </a:xfrm>
          <a:prstGeom prst="roundRect">
            <a:avLst>
              <a:gd name="adj" fmla="val 4218"/>
            </a:avLst>
          </a:prstGeom>
          <a:ln>
            <a:noFill/>
          </a:ln>
          <a:effectLst>
            <a:outerShdw blurRad="76200" dist="38100" dir="7800000" algn="tl" rotWithShape="0">
              <a:srgbClr val="000000">
                <a:alpha val="40000"/>
              </a:srgbClr>
            </a:outerShdw>
          </a:effectLst>
        </p:spPr>
      </p:pic>
      <p:sp>
        <p:nvSpPr>
          <p:cNvPr id="10" name="TextBox 9">
            <a:extLst>
              <a:ext uri="{FF2B5EF4-FFF2-40B4-BE49-F238E27FC236}">
                <a16:creationId xmlns:a16="http://schemas.microsoft.com/office/drawing/2014/main" id="{DD6082EA-B3C6-4F9C-9DF4-944848AFCFF4}"/>
              </a:ext>
            </a:extLst>
          </p:cNvPr>
          <p:cNvSpPr txBox="1"/>
          <p:nvPr/>
        </p:nvSpPr>
        <p:spPr>
          <a:xfrm>
            <a:off x="1310640" y="3366176"/>
            <a:ext cx="2522220" cy="1169551"/>
          </a:xfrm>
          <a:prstGeom prst="rect">
            <a:avLst/>
          </a:prstGeom>
          <a:solidFill>
            <a:srgbClr val="CCFF99"/>
          </a:solidFill>
        </p:spPr>
        <p:txBody>
          <a:bodyPr wrap="square">
            <a:spAutoFit/>
          </a:bodyPr>
          <a:lstStyle/>
          <a:p>
            <a:r>
              <a:rPr lang="en-US" dirty="0" err="1">
                <a:latin typeface="Times New Roman" panose="02020603050405020304" pitchFamily="18" charset="0"/>
                <a:cs typeface="Times New Roman" panose="02020603050405020304" pitchFamily="18" charset="0"/>
              </a:rPr>
              <a:t>MyClass</a:t>
            </a:r>
            <a:r>
              <a:rPr lang="en-US" dirty="0">
                <a:latin typeface="Times New Roman" panose="02020603050405020304" pitchFamily="18" charset="0"/>
                <a:cs typeface="Times New Roman" panose="02020603050405020304" pitchFamily="18" charset="0"/>
              </a:rPr>
              <a:t> item;                         </a:t>
            </a:r>
          </a:p>
          <a:p>
            <a:r>
              <a:rPr lang="en-US" dirty="0">
                <a:latin typeface="Times New Roman" panose="02020603050405020304" pitchFamily="18" charset="0"/>
                <a:cs typeface="Times New Roman" panose="02020603050405020304" pitchFamily="18" charset="0"/>
              </a:rPr>
              <a:t>while(</a:t>
            </a:r>
            <a:r>
              <a:rPr lang="en-US" dirty="0" err="1">
                <a:latin typeface="Times New Roman" panose="02020603050405020304" pitchFamily="18" charset="0"/>
                <a:cs typeface="Times New Roman" panose="02020603050405020304" pitchFamily="18" charset="0"/>
              </a:rPr>
              <a:t>iter.hasNext</a:t>
            </a:r>
            <a:r>
              <a:rPr lang="en-US" dirty="0">
                <a:latin typeface="Times New Roman" panose="02020603050405020304" pitchFamily="18" charset="0"/>
                <a:cs typeface="Times New Roman" panose="02020603050405020304" pitchFamily="18" charset="0"/>
              </a:rPr>
              <a:t>()) {                    </a:t>
            </a:r>
          </a:p>
          <a:p>
            <a:r>
              <a:rPr lang="en-US" dirty="0">
                <a:latin typeface="Times New Roman" panose="02020603050405020304" pitchFamily="18" charset="0"/>
                <a:cs typeface="Times New Roman" panose="02020603050405020304" pitchFamily="18" charset="0"/>
              </a:rPr>
              <a:t>  item = </a:t>
            </a:r>
            <a:r>
              <a:rPr lang="en-US" dirty="0" err="1">
                <a:latin typeface="Times New Roman" panose="02020603050405020304" pitchFamily="18" charset="0"/>
                <a:cs typeface="Times New Roman" panose="02020603050405020304" pitchFamily="18" charset="0"/>
              </a:rPr>
              <a:t>iter.next</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 Do something with item...</a:t>
            </a:r>
          </a:p>
          <a:p>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3039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9"/>
                                        </p:tgtEl>
                                        <p:attrNameLst>
                                          <p:attrName>style.visibility</p:attrName>
                                        </p:attrNameLst>
                                      </p:cBhvr>
                                      <p:to>
                                        <p:strVal val="visible"/>
                                      </p:to>
                                    </p:set>
                                    <p:anim calcmode="lin" valueType="num">
                                      <p:cBhvr additive="repl">
                                        <p:cTn id="7" dur="500" fill="hold"/>
                                        <p:tgtEl>
                                          <p:spTgt spid="9"/>
                                        </p:tgtEl>
                                        <p:attrNameLst>
                                          <p:attrName>ppt_x</p:attrName>
                                        </p:attrNameLst>
                                      </p:cBhvr>
                                      <p:tavLst>
                                        <p:tav tm="100000">
                                          <p:val>
                                            <p:strVal val="#ppt_x"/>
                                          </p:val>
                                        </p:tav>
                                        <p:tav>
                                          <p:val>
                                            <p:strVal val="#ppt_x"/>
                                          </p:val>
                                        </p:tav>
                                      </p:tavLst>
                                    </p:anim>
                                    <p:anim calcmode="lin" valueType="num">
                                      <p:cBhvr additive="repl">
                                        <p:cTn id="8" dur="500" fill="hold"/>
                                        <p:tgtEl>
                                          <p:spTgt spid="9"/>
                                        </p:tgtEl>
                                        <p:attrNameLst>
                                          <p:attrName>ppt_y</p:attrName>
                                        </p:attrNameLst>
                                      </p:cBhvr>
                                      <p:tavLst>
                                        <p:tav tm="100000">
                                          <p:val>
                                            <p:strVal val="1+#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0AF3BA5-A33C-4456-884A-6189B8391D6F}"/>
              </a:ext>
            </a:extLst>
          </p:cNvPr>
          <p:cNvSpPr/>
          <p:nvPr/>
        </p:nvSpPr>
        <p:spPr>
          <a:xfrm>
            <a:off x="1746899" y="192961"/>
            <a:ext cx="5741102"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List Interface</a:t>
            </a:r>
          </a:p>
        </p:txBody>
      </p:sp>
      <p:sp>
        <p:nvSpPr>
          <p:cNvPr id="8" name="TextBox 7">
            <a:extLst>
              <a:ext uri="{FF2B5EF4-FFF2-40B4-BE49-F238E27FC236}">
                <a16:creationId xmlns:a16="http://schemas.microsoft.com/office/drawing/2014/main" id="{3AAD15D5-8E5A-4DE8-96DD-EFB5E85BDE5A}"/>
              </a:ext>
            </a:extLst>
          </p:cNvPr>
          <p:cNvSpPr txBox="1"/>
          <p:nvPr/>
        </p:nvSpPr>
        <p:spPr>
          <a:xfrm>
            <a:off x="1746899" y="1233637"/>
            <a:ext cx="5605441" cy="738664"/>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A List is an ordered Collection (sometimes called a sequence). Lists may contain duplicate elements. In addition to the operations inherited from Collection, the List interface includes operations for the following:</a:t>
            </a:r>
          </a:p>
        </p:txBody>
      </p:sp>
      <p:sp>
        <p:nvSpPr>
          <p:cNvPr id="11" name="TextBox 10">
            <a:extLst>
              <a:ext uri="{FF2B5EF4-FFF2-40B4-BE49-F238E27FC236}">
                <a16:creationId xmlns:a16="http://schemas.microsoft.com/office/drawing/2014/main" id="{C89730DF-7224-444D-8B35-DFBD5347B3CD}"/>
              </a:ext>
            </a:extLst>
          </p:cNvPr>
          <p:cNvSpPr txBox="1"/>
          <p:nvPr/>
        </p:nvSpPr>
        <p:spPr>
          <a:xfrm>
            <a:off x="1746899" y="2245322"/>
            <a:ext cx="2905111" cy="1384995"/>
          </a:xfrm>
          <a:prstGeom prst="rect">
            <a:avLst/>
          </a:prstGeom>
          <a:solidFill>
            <a:schemeClr val="accent1">
              <a:lumMod val="20000"/>
              <a:lumOff val="80000"/>
            </a:schemeClr>
          </a:solidFill>
        </p:spPr>
        <p:txBody>
          <a:bodyPr wrap="square">
            <a:spAutoFit/>
          </a:bodyPr>
          <a:lstStyle/>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Positional access </a:t>
            </a:r>
            <a:r>
              <a:rPr lang="en-US" dirty="0">
                <a:latin typeface="Times New Roman" panose="02020603050405020304" pitchFamily="18" charset="0"/>
                <a:cs typeface="Times New Roman" panose="02020603050405020304" pitchFamily="18" charset="0"/>
              </a:rPr>
              <a:t>— manipulates elements based on their numerical position in the list</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Search</a:t>
            </a:r>
            <a:r>
              <a:rPr lang="en-US" dirty="0">
                <a:latin typeface="Times New Roman" panose="02020603050405020304" pitchFamily="18" charset="0"/>
                <a:cs typeface="Times New Roman" panose="02020603050405020304" pitchFamily="18" charset="0"/>
              </a:rPr>
              <a:t> — searches for a specified object in the list and returns its numerical position</a:t>
            </a:r>
          </a:p>
        </p:txBody>
      </p:sp>
      <p:sp>
        <p:nvSpPr>
          <p:cNvPr id="12" name="TextBox 11">
            <a:extLst>
              <a:ext uri="{FF2B5EF4-FFF2-40B4-BE49-F238E27FC236}">
                <a16:creationId xmlns:a16="http://schemas.microsoft.com/office/drawing/2014/main" id="{B7810601-D91C-4F1C-8CA5-06807E923B72}"/>
              </a:ext>
            </a:extLst>
          </p:cNvPr>
          <p:cNvSpPr txBox="1"/>
          <p:nvPr/>
        </p:nvSpPr>
        <p:spPr>
          <a:xfrm>
            <a:off x="4678680" y="2245322"/>
            <a:ext cx="2673660" cy="1384995"/>
          </a:xfrm>
          <a:prstGeom prst="rect">
            <a:avLst/>
          </a:prstGeom>
          <a:solidFill>
            <a:srgbClr val="CCFFCC"/>
          </a:solidFill>
        </p:spPr>
        <p:txBody>
          <a:bodyPr wrap="square">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Iteration</a:t>
            </a:r>
            <a:r>
              <a:rPr lang="en-US" dirty="0">
                <a:latin typeface="Times New Roman" panose="02020603050405020304" pitchFamily="18" charset="0"/>
                <a:cs typeface="Times New Roman" panose="02020603050405020304" pitchFamily="18" charset="0"/>
              </a:rPr>
              <a:t> — extends Iterator semantics to take advantage of the list's sequential nature</a:t>
            </a: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Range-view</a:t>
            </a:r>
            <a:r>
              <a:rPr lang="en-US" dirty="0">
                <a:latin typeface="Times New Roman" panose="02020603050405020304" pitchFamily="18" charset="0"/>
                <a:cs typeface="Times New Roman" panose="02020603050405020304" pitchFamily="18" charset="0"/>
              </a:rPr>
              <a:t> — performs arbitrary range operations on the list.</a:t>
            </a:r>
          </a:p>
        </p:txBody>
      </p:sp>
    </p:spTree>
    <p:extLst>
      <p:ext uri="{BB962C8B-B14F-4D97-AF65-F5344CB8AC3E}">
        <p14:creationId xmlns:p14="http://schemas.microsoft.com/office/powerpoint/2010/main" val="750668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0AF3BA5-A33C-4456-884A-6189B8391D6F}"/>
              </a:ext>
            </a:extLst>
          </p:cNvPr>
          <p:cNvSpPr/>
          <p:nvPr/>
        </p:nvSpPr>
        <p:spPr>
          <a:xfrm>
            <a:off x="1746899" y="192961"/>
            <a:ext cx="5741102"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List Interface</a:t>
            </a:r>
          </a:p>
        </p:txBody>
      </p:sp>
      <p:sp>
        <p:nvSpPr>
          <p:cNvPr id="7" name="TextBox 6">
            <a:extLst>
              <a:ext uri="{FF2B5EF4-FFF2-40B4-BE49-F238E27FC236}">
                <a16:creationId xmlns:a16="http://schemas.microsoft.com/office/drawing/2014/main" id="{F9E41BC4-5F1A-4D34-9977-8820F4E7088B}"/>
              </a:ext>
            </a:extLst>
          </p:cNvPr>
          <p:cNvSpPr txBox="1"/>
          <p:nvPr/>
        </p:nvSpPr>
        <p:spPr>
          <a:xfrm>
            <a:off x="946800" y="1125200"/>
            <a:ext cx="3740400" cy="3323987"/>
          </a:xfrm>
          <a:prstGeom prst="rect">
            <a:avLst/>
          </a:prstGeom>
          <a:solidFill>
            <a:schemeClr val="tx2">
              <a:lumMod val="95000"/>
            </a:schemeClr>
          </a:solidFill>
        </p:spPr>
        <p:txBody>
          <a:bodyPr wrap="square">
            <a:spAutoFit/>
          </a:bodyPr>
          <a:lstStyle/>
          <a:p>
            <a:r>
              <a:rPr lang="en-US" dirty="0">
                <a:latin typeface="Times New Roman" panose="02020603050405020304" pitchFamily="18" charset="0"/>
                <a:cs typeface="Times New Roman" panose="02020603050405020304" pitchFamily="18" charset="0"/>
              </a:rPr>
              <a:t>public interface List&lt;E&gt; extends Collection&lt;E&gt; {</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Positional access</a:t>
            </a:r>
          </a:p>
          <a:p>
            <a:r>
              <a:rPr lang="en-US" dirty="0">
                <a:latin typeface="Times New Roman" panose="02020603050405020304" pitchFamily="18" charset="0"/>
                <a:cs typeface="Times New Roman" panose="02020603050405020304" pitchFamily="18" charset="0"/>
              </a:rPr>
              <a:t>    E get(int index);</a:t>
            </a:r>
          </a:p>
          <a:p>
            <a:r>
              <a:rPr lang="en-US" dirty="0">
                <a:latin typeface="Times New Roman" panose="02020603050405020304" pitchFamily="18" charset="0"/>
                <a:cs typeface="Times New Roman" panose="02020603050405020304" pitchFamily="18" charset="0"/>
              </a:rPr>
              <a:t>    // optional</a:t>
            </a:r>
          </a:p>
          <a:p>
            <a:r>
              <a:rPr lang="en-US" dirty="0">
                <a:latin typeface="Times New Roman" panose="02020603050405020304" pitchFamily="18" charset="0"/>
                <a:cs typeface="Times New Roman" panose="02020603050405020304" pitchFamily="18" charset="0"/>
              </a:rPr>
              <a:t>    E set(int index, E element);</a:t>
            </a:r>
          </a:p>
          <a:p>
            <a:r>
              <a:rPr lang="en-US" dirty="0">
                <a:latin typeface="Times New Roman" panose="02020603050405020304" pitchFamily="18" charset="0"/>
                <a:cs typeface="Times New Roman" panose="02020603050405020304" pitchFamily="18" charset="0"/>
              </a:rPr>
              <a:t>    // optional</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add(E element); </a:t>
            </a:r>
          </a:p>
          <a:p>
            <a:r>
              <a:rPr lang="en-US" dirty="0">
                <a:latin typeface="Times New Roman" panose="02020603050405020304" pitchFamily="18" charset="0"/>
                <a:cs typeface="Times New Roman" panose="02020603050405020304" pitchFamily="18" charset="0"/>
              </a:rPr>
              <a:t>    // optional</a:t>
            </a:r>
          </a:p>
          <a:p>
            <a:r>
              <a:rPr lang="en-US" dirty="0">
                <a:latin typeface="Times New Roman" panose="02020603050405020304" pitchFamily="18" charset="0"/>
                <a:cs typeface="Times New Roman" panose="02020603050405020304" pitchFamily="18" charset="0"/>
              </a:rPr>
              <a:t>    void add(int index, E element);</a:t>
            </a:r>
          </a:p>
          <a:p>
            <a:r>
              <a:rPr lang="en-US" dirty="0">
                <a:latin typeface="Times New Roman" panose="02020603050405020304" pitchFamily="18" charset="0"/>
                <a:cs typeface="Times New Roman" panose="02020603050405020304" pitchFamily="18" charset="0"/>
              </a:rPr>
              <a:t>    // optional</a:t>
            </a:r>
          </a:p>
          <a:p>
            <a:r>
              <a:rPr lang="en-US" dirty="0">
                <a:latin typeface="Times New Roman" panose="02020603050405020304" pitchFamily="18" charset="0"/>
                <a:cs typeface="Times New Roman" panose="02020603050405020304" pitchFamily="18" charset="0"/>
              </a:rPr>
              <a:t>    E remove(int index);</a:t>
            </a:r>
          </a:p>
          <a:p>
            <a:r>
              <a:rPr lang="en-US" dirty="0">
                <a:latin typeface="Times New Roman" panose="02020603050405020304" pitchFamily="18" charset="0"/>
                <a:cs typeface="Times New Roman" panose="02020603050405020304" pitchFamily="18" charset="0"/>
              </a:rPr>
              <a:t>    // optional</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addAll</a:t>
            </a:r>
            <a:r>
              <a:rPr lang="en-US" dirty="0">
                <a:latin typeface="Times New Roman" panose="02020603050405020304" pitchFamily="18" charset="0"/>
                <a:cs typeface="Times New Roman" panose="02020603050405020304" pitchFamily="18" charset="0"/>
              </a:rPr>
              <a:t>(int index, Collection&lt;? extends E&gt; c);</a:t>
            </a:r>
          </a:p>
        </p:txBody>
      </p:sp>
      <p:sp>
        <p:nvSpPr>
          <p:cNvPr id="9" name="TextBox 8">
            <a:extLst>
              <a:ext uri="{FF2B5EF4-FFF2-40B4-BE49-F238E27FC236}">
                <a16:creationId xmlns:a16="http://schemas.microsoft.com/office/drawing/2014/main" id="{80DB8BD8-106E-4AB5-A2E9-F1E5FF4373FC}"/>
              </a:ext>
            </a:extLst>
          </p:cNvPr>
          <p:cNvSpPr txBox="1"/>
          <p:nvPr/>
        </p:nvSpPr>
        <p:spPr>
          <a:xfrm>
            <a:off x="4687200" y="1986974"/>
            <a:ext cx="3218400" cy="2462213"/>
          </a:xfrm>
          <a:prstGeom prst="rect">
            <a:avLst/>
          </a:prstGeom>
          <a:solidFill>
            <a:schemeClr val="tx2">
              <a:lumMod val="95000"/>
            </a:schemeClr>
          </a:solidFill>
        </p:spPr>
        <p:txBody>
          <a:bodyPr wrap="square">
            <a:spAutoFit/>
          </a:bodyPr>
          <a:lstStyle/>
          <a:p>
            <a:r>
              <a:rPr lang="en-US" dirty="0">
                <a:latin typeface="Times New Roman" panose="02020603050405020304" pitchFamily="18" charset="0"/>
                <a:cs typeface="Times New Roman" panose="02020603050405020304" pitchFamily="18" charset="0"/>
              </a:rPr>
              <a:t> // Search</a:t>
            </a:r>
          </a:p>
          <a:p>
            <a:r>
              <a:rPr lang="en-US" dirty="0">
                <a:latin typeface="Times New Roman" panose="02020603050405020304" pitchFamily="18" charset="0"/>
                <a:cs typeface="Times New Roman" panose="02020603050405020304" pitchFamily="18" charset="0"/>
              </a:rPr>
              <a:t>    int </a:t>
            </a:r>
            <a:r>
              <a:rPr lang="en-US" dirty="0" err="1">
                <a:latin typeface="Times New Roman" panose="02020603050405020304" pitchFamily="18" charset="0"/>
                <a:cs typeface="Times New Roman" panose="02020603050405020304" pitchFamily="18" charset="0"/>
              </a:rPr>
              <a:t>indexOf</a:t>
            </a:r>
            <a:r>
              <a:rPr lang="en-US" dirty="0">
                <a:latin typeface="Times New Roman" panose="02020603050405020304" pitchFamily="18" charset="0"/>
                <a:cs typeface="Times New Roman" panose="02020603050405020304" pitchFamily="18" charset="0"/>
              </a:rPr>
              <a:t>(Object o);</a:t>
            </a:r>
          </a:p>
          <a:p>
            <a:r>
              <a:rPr lang="en-US" dirty="0">
                <a:latin typeface="Times New Roman" panose="02020603050405020304" pitchFamily="18" charset="0"/>
                <a:cs typeface="Times New Roman" panose="02020603050405020304" pitchFamily="18" charset="0"/>
              </a:rPr>
              <a:t>    int </a:t>
            </a:r>
            <a:r>
              <a:rPr lang="en-US" dirty="0" err="1">
                <a:latin typeface="Times New Roman" panose="02020603050405020304" pitchFamily="18" charset="0"/>
                <a:cs typeface="Times New Roman" panose="02020603050405020304" pitchFamily="18" charset="0"/>
              </a:rPr>
              <a:t>lastIndexOf</a:t>
            </a:r>
            <a:r>
              <a:rPr lang="en-US" dirty="0">
                <a:latin typeface="Times New Roman" panose="02020603050405020304" pitchFamily="18" charset="0"/>
                <a:cs typeface="Times New Roman" panose="02020603050405020304" pitchFamily="18" charset="0"/>
              </a:rPr>
              <a:t>(Object o);</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 Iteration</a:t>
            </a:r>
          </a:p>
          <a:p>
            <a:r>
              <a:rPr lang="en-US" dirty="0">
                <a:latin typeface="Times New Roman" panose="02020603050405020304" pitchFamily="18" charset="0"/>
                <a:cs typeface="Times New Roman" panose="02020603050405020304" pitchFamily="18" charset="0"/>
              </a:rPr>
              <a:t>    ListIterator&lt;E&gt; </a:t>
            </a:r>
            <a:r>
              <a:rPr lang="en-US" dirty="0" err="1">
                <a:latin typeface="Times New Roman" panose="02020603050405020304" pitchFamily="18" charset="0"/>
                <a:cs typeface="Times New Roman" panose="02020603050405020304" pitchFamily="18" charset="0"/>
              </a:rPr>
              <a:t>listIterator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ListIterator&lt;E&gt; </a:t>
            </a:r>
            <a:r>
              <a:rPr lang="en-US" dirty="0" err="1">
                <a:latin typeface="Times New Roman" panose="02020603050405020304" pitchFamily="18" charset="0"/>
                <a:cs typeface="Times New Roman" panose="02020603050405020304" pitchFamily="18" charset="0"/>
              </a:rPr>
              <a:t>listIterator</a:t>
            </a:r>
            <a:r>
              <a:rPr lang="en-US" dirty="0">
                <a:latin typeface="Times New Roman" panose="02020603050405020304" pitchFamily="18" charset="0"/>
                <a:cs typeface="Times New Roman" panose="02020603050405020304" pitchFamily="18" charset="0"/>
              </a:rPr>
              <a:t>(int index);</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 Range-view</a:t>
            </a:r>
          </a:p>
          <a:p>
            <a:r>
              <a:rPr lang="en-US" dirty="0">
                <a:latin typeface="Times New Roman" panose="02020603050405020304" pitchFamily="18" charset="0"/>
                <a:cs typeface="Times New Roman" panose="02020603050405020304" pitchFamily="18" charset="0"/>
              </a:rPr>
              <a:t>    List&lt;E&gt; </a:t>
            </a:r>
            <a:r>
              <a:rPr lang="en-US" dirty="0" err="1">
                <a:latin typeface="Times New Roman" panose="02020603050405020304" pitchFamily="18" charset="0"/>
                <a:cs typeface="Times New Roman" panose="02020603050405020304" pitchFamily="18" charset="0"/>
              </a:rPr>
              <a:t>subList</a:t>
            </a:r>
            <a:r>
              <a:rPr lang="en-US" dirty="0">
                <a:latin typeface="Times New Roman" panose="02020603050405020304" pitchFamily="18" charset="0"/>
                <a:cs typeface="Times New Roman" panose="02020603050405020304" pitchFamily="18" charset="0"/>
              </a:rPr>
              <a:t>(int from, int to);</a:t>
            </a:r>
          </a:p>
          <a:p>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87536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43850-5726-4539-B247-A9A728F9025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B46A3E8-12B8-4267-ABB9-11228F1675AD}"/>
              </a:ext>
            </a:extLst>
          </p:cNvPr>
          <p:cNvSpPr>
            <a:spLocks noGrp="1"/>
          </p:cNvSpPr>
          <p:nvPr>
            <p:ph type="body" idx="1"/>
          </p:nvPr>
        </p:nvSpPr>
        <p:spPr/>
        <p:txBody>
          <a:bodyPr/>
          <a:lstStyle/>
          <a:p>
            <a:endParaRPr lang="en-US"/>
          </a:p>
        </p:txBody>
      </p:sp>
      <p:sp>
        <p:nvSpPr>
          <p:cNvPr id="4" name="Google Shape;602;p34">
            <a:extLst>
              <a:ext uri="{FF2B5EF4-FFF2-40B4-BE49-F238E27FC236}">
                <a16:creationId xmlns:a16="http://schemas.microsoft.com/office/drawing/2014/main" id="{1BDCBA0B-3B32-4B6C-8C45-E7DDAE31C5AE}"/>
              </a:ext>
            </a:extLst>
          </p:cNvPr>
          <p:cNvSpPr/>
          <p:nvPr/>
        </p:nvSpPr>
        <p:spPr>
          <a:xfrm>
            <a:off x="4565" y="0"/>
            <a:ext cx="9139435" cy="5143500"/>
          </a:xfrm>
          <a:prstGeom prst="rect">
            <a:avLst/>
          </a:prstGeom>
          <a:gradFill>
            <a:gsLst>
              <a:gs pos="0">
                <a:schemeClr val="accent2"/>
              </a:gs>
              <a:gs pos="100000">
                <a:srgbClr val="10316B"/>
              </a:gs>
            </a:gsLst>
            <a:lin ang="5400012" scaled="0"/>
          </a:gradFill>
          <a:ln>
            <a:noFill/>
          </a:ln>
        </p:spPr>
        <p:txBody>
          <a:bodyPr spcFirstLastPara="1" wrap="square" lIns="34275" tIns="17150" rIns="34275" bIns="17150" anchor="ctr" anchorCtr="0">
            <a:noAutofit/>
          </a:bodyPr>
          <a:lstStyle/>
          <a:p>
            <a:pPr algn="ctr"/>
            <a:endParaRPr lang="en-US" sz="1400" b="0" cap="none" spc="0" dirty="0">
              <a:ln w="0"/>
              <a:solidFill>
                <a:schemeClr val="accent1"/>
              </a:solidFill>
              <a:latin typeface="Times New Roman" panose="02020603050405020304" pitchFamily="18" charset="0"/>
              <a:ea typeface="Open Sans" panose="020B0606030504020204" pitchFamily="34" charset="0"/>
              <a:cs typeface="Times New Roman" panose="02020603050405020304" pitchFamily="18" charset="0"/>
            </a:endParaRPr>
          </a:p>
        </p:txBody>
      </p:sp>
      <p:grpSp>
        <p:nvGrpSpPr>
          <p:cNvPr id="5" name="Google Shape;604;p34">
            <a:extLst>
              <a:ext uri="{FF2B5EF4-FFF2-40B4-BE49-F238E27FC236}">
                <a16:creationId xmlns:a16="http://schemas.microsoft.com/office/drawing/2014/main" id="{FC90A311-4D71-4EA0-926B-CD06854BF41C}"/>
              </a:ext>
            </a:extLst>
          </p:cNvPr>
          <p:cNvGrpSpPr/>
          <p:nvPr/>
        </p:nvGrpSpPr>
        <p:grpSpPr>
          <a:xfrm>
            <a:off x="3108961" y="1927978"/>
            <a:ext cx="2857500" cy="845645"/>
            <a:chOff x="6301042" y="4227741"/>
            <a:chExt cx="11566632" cy="3046801"/>
          </a:xfrm>
        </p:grpSpPr>
        <p:grpSp>
          <p:nvGrpSpPr>
            <p:cNvPr id="6" name="Google Shape;605;p34">
              <a:extLst>
                <a:ext uri="{FF2B5EF4-FFF2-40B4-BE49-F238E27FC236}">
                  <a16:creationId xmlns:a16="http://schemas.microsoft.com/office/drawing/2014/main" id="{CEE29D11-0DC3-498F-9E13-2B948A8B551B}"/>
                </a:ext>
              </a:extLst>
            </p:cNvPr>
            <p:cNvGrpSpPr/>
            <p:nvPr/>
          </p:nvGrpSpPr>
          <p:grpSpPr>
            <a:xfrm>
              <a:off x="6301042" y="4227741"/>
              <a:ext cx="1473200" cy="1463040"/>
              <a:chOff x="6009640" y="3769678"/>
              <a:chExt cx="1473200" cy="1463040"/>
            </a:xfrm>
          </p:grpSpPr>
          <p:cxnSp>
            <p:nvCxnSpPr>
              <p:cNvPr id="10" name="Google Shape;606;p34">
                <a:extLst>
                  <a:ext uri="{FF2B5EF4-FFF2-40B4-BE49-F238E27FC236}">
                    <a16:creationId xmlns:a16="http://schemas.microsoft.com/office/drawing/2014/main" id="{9C9C0651-0F7C-4230-B859-26781691C485}"/>
                  </a:ext>
                </a:extLst>
              </p:cNvPr>
              <p:cNvCxnSpPr/>
              <p:nvPr/>
            </p:nvCxnSpPr>
            <p:spPr>
              <a:xfrm rot="10800000">
                <a:off x="6019800" y="3784600"/>
                <a:ext cx="1463040" cy="0"/>
              </a:xfrm>
              <a:prstGeom prst="straightConnector1">
                <a:avLst/>
              </a:prstGeom>
              <a:noFill/>
              <a:ln w="28575" cap="flat" cmpd="sng">
                <a:solidFill>
                  <a:schemeClr val="lt1"/>
                </a:solidFill>
                <a:prstDash val="solid"/>
                <a:miter lim="800000"/>
                <a:headEnd type="none" w="sm" len="sm"/>
                <a:tailEnd type="none" w="sm" len="sm"/>
              </a:ln>
            </p:spPr>
          </p:cxnSp>
          <p:cxnSp>
            <p:nvCxnSpPr>
              <p:cNvPr id="11" name="Google Shape;607;p34">
                <a:extLst>
                  <a:ext uri="{FF2B5EF4-FFF2-40B4-BE49-F238E27FC236}">
                    <a16:creationId xmlns:a16="http://schemas.microsoft.com/office/drawing/2014/main" id="{B89D3F7B-B3F7-4A00-ACD5-D5F287044F4D}"/>
                  </a:ext>
                </a:extLst>
              </p:cNvPr>
              <p:cNvCxnSpPr/>
              <p:nvPr/>
            </p:nvCxnSpPr>
            <p:spPr>
              <a:xfrm>
                <a:off x="60096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nvGrpSpPr>
            <p:cNvPr id="7" name="Google Shape;608;p34">
              <a:extLst>
                <a:ext uri="{FF2B5EF4-FFF2-40B4-BE49-F238E27FC236}">
                  <a16:creationId xmlns:a16="http://schemas.microsoft.com/office/drawing/2014/main" id="{3C2C03A6-0408-403D-B6F3-EE29C29310E1}"/>
                </a:ext>
              </a:extLst>
            </p:cNvPr>
            <p:cNvGrpSpPr/>
            <p:nvPr/>
          </p:nvGrpSpPr>
          <p:grpSpPr>
            <a:xfrm rot="10800000">
              <a:off x="16394474" y="5811502"/>
              <a:ext cx="1473200" cy="1463040"/>
              <a:chOff x="6009640" y="3769678"/>
              <a:chExt cx="1473200" cy="1463040"/>
            </a:xfrm>
          </p:grpSpPr>
          <p:cxnSp>
            <p:nvCxnSpPr>
              <p:cNvPr id="8" name="Google Shape;609;p34">
                <a:extLst>
                  <a:ext uri="{FF2B5EF4-FFF2-40B4-BE49-F238E27FC236}">
                    <a16:creationId xmlns:a16="http://schemas.microsoft.com/office/drawing/2014/main" id="{C2F0DE88-83ED-49C0-A138-7352EC2B9E67}"/>
                  </a:ext>
                </a:extLst>
              </p:cNvPr>
              <p:cNvCxnSpPr/>
              <p:nvPr/>
            </p:nvCxnSpPr>
            <p:spPr>
              <a:xfrm rot="10800000">
                <a:off x="6019800" y="3784600"/>
                <a:ext cx="1463040" cy="0"/>
              </a:xfrm>
              <a:prstGeom prst="straightConnector1">
                <a:avLst/>
              </a:prstGeom>
              <a:noFill/>
              <a:ln w="28575" cap="flat" cmpd="sng">
                <a:solidFill>
                  <a:schemeClr val="lt1"/>
                </a:solidFill>
                <a:prstDash val="solid"/>
                <a:miter lim="800000"/>
                <a:headEnd type="none" w="sm" len="sm"/>
                <a:tailEnd type="none" w="sm" len="sm"/>
              </a:ln>
            </p:spPr>
          </p:cxnSp>
          <p:cxnSp>
            <p:nvCxnSpPr>
              <p:cNvPr id="9" name="Google Shape;610;p34">
                <a:extLst>
                  <a:ext uri="{FF2B5EF4-FFF2-40B4-BE49-F238E27FC236}">
                    <a16:creationId xmlns:a16="http://schemas.microsoft.com/office/drawing/2014/main" id="{E3DA46A0-AF28-45EC-A47D-270D4F481A28}"/>
                  </a:ext>
                </a:extLst>
              </p:cNvPr>
              <p:cNvCxnSpPr>
                <a:cxnSpLocks/>
              </p:cNvCxnSpPr>
              <p:nvPr/>
            </p:nvCxnSpPr>
            <p:spPr>
              <a:xfrm>
                <a:off x="60096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sp>
        <p:nvSpPr>
          <p:cNvPr id="12" name="Google Shape;603;p34">
            <a:extLst>
              <a:ext uri="{FF2B5EF4-FFF2-40B4-BE49-F238E27FC236}">
                <a16:creationId xmlns:a16="http://schemas.microsoft.com/office/drawing/2014/main" id="{E0571E27-C9CC-41B4-B367-03349CDFA60B}"/>
              </a:ext>
            </a:extLst>
          </p:cNvPr>
          <p:cNvSpPr txBox="1"/>
          <p:nvPr/>
        </p:nvSpPr>
        <p:spPr>
          <a:xfrm>
            <a:off x="2642025" y="2052272"/>
            <a:ext cx="3894504" cy="721351"/>
          </a:xfrm>
          <a:prstGeom prst="rect">
            <a:avLst/>
          </a:prstGeom>
          <a:noFill/>
          <a:ln>
            <a:noFill/>
          </a:ln>
        </p:spPr>
        <p:txBody>
          <a:bodyPr spcFirstLastPara="1" wrap="square" lIns="0" tIns="0" rIns="0" bIns="0" anchor="t" anchorCtr="0">
            <a:noAutofit/>
          </a:bodyPr>
          <a:lstStyle/>
          <a:p>
            <a:pPr algn="ctr"/>
            <a:r>
              <a:rPr lang="en-US" sz="2800" dirty="0">
                <a:ln w="0"/>
                <a:solidFill>
                  <a:schemeClr val="bg1"/>
                </a:solidFill>
                <a:latin typeface="Open Sans" panose="020B0606030504020204" pitchFamily="34" charset="0"/>
                <a:ea typeface="Open Sans" panose="020B0606030504020204" pitchFamily="34" charset="0"/>
                <a:cs typeface="Open Sans" panose="020B0606030504020204" pitchFamily="34" charset="0"/>
              </a:rPr>
              <a:t>Collections</a:t>
            </a:r>
          </a:p>
        </p:txBody>
      </p:sp>
    </p:spTree>
    <p:extLst>
      <p:ext uri="{BB962C8B-B14F-4D97-AF65-F5344CB8AC3E}">
        <p14:creationId xmlns:p14="http://schemas.microsoft.com/office/powerpoint/2010/main" val="2758241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0AF3BA5-A33C-4456-884A-6189B8391D6F}"/>
              </a:ext>
            </a:extLst>
          </p:cNvPr>
          <p:cNvSpPr/>
          <p:nvPr/>
        </p:nvSpPr>
        <p:spPr>
          <a:xfrm>
            <a:off x="1746899" y="192961"/>
            <a:ext cx="5741102"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Common List Operations</a:t>
            </a:r>
          </a:p>
        </p:txBody>
      </p:sp>
      <p:sp>
        <p:nvSpPr>
          <p:cNvPr id="6" name="TextBox 5">
            <a:extLst>
              <a:ext uri="{FF2B5EF4-FFF2-40B4-BE49-F238E27FC236}">
                <a16:creationId xmlns:a16="http://schemas.microsoft.com/office/drawing/2014/main" id="{9A1855D8-3FCD-451F-A6C7-32035EA3B5E0}"/>
              </a:ext>
            </a:extLst>
          </p:cNvPr>
          <p:cNvSpPr txBox="1"/>
          <p:nvPr/>
        </p:nvSpPr>
        <p:spPr>
          <a:xfrm>
            <a:off x="4978800" y="1771531"/>
            <a:ext cx="3412800" cy="1600438"/>
          </a:xfrm>
          <a:prstGeom prst="rect">
            <a:avLst/>
          </a:prstGeom>
          <a:noFill/>
        </p:spPr>
        <p:txBody>
          <a:bodyPr wrap="square">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Checking size of ArrayList</a:t>
            </a:r>
          </a:p>
          <a:p>
            <a:r>
              <a:rPr lang="en-US" dirty="0">
                <a:highlight>
                  <a:srgbClr val="CCFFCC"/>
                </a:highlight>
                <a:latin typeface="Times New Roman" panose="02020603050405020304" pitchFamily="18" charset="0"/>
                <a:cs typeface="Times New Roman" panose="02020603050405020304" pitchFamily="18" charset="0"/>
              </a:rPr>
              <a:t>int size = </a:t>
            </a:r>
            <a:r>
              <a:rPr lang="en-US" dirty="0" err="1">
                <a:highlight>
                  <a:srgbClr val="CCFFCC"/>
                </a:highlight>
                <a:latin typeface="Times New Roman" panose="02020603050405020304" pitchFamily="18" charset="0"/>
                <a:cs typeface="Times New Roman" panose="02020603050405020304" pitchFamily="18" charset="0"/>
              </a:rPr>
              <a:t>stringList.size</a:t>
            </a:r>
            <a:r>
              <a:rPr lang="en-US" dirty="0">
                <a:highlight>
                  <a:srgbClr val="CCFFCC"/>
                </a:highlight>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Checking Index of an Item in Java </a:t>
            </a:r>
            <a:r>
              <a:rPr lang="en-US" b="1" dirty="0" err="1">
                <a:latin typeface="Times New Roman" panose="02020603050405020304" pitchFamily="18" charset="0"/>
                <a:cs typeface="Times New Roman" panose="02020603050405020304" pitchFamily="18" charset="0"/>
              </a:rPr>
              <a:t>Arraylist</a:t>
            </a:r>
            <a:endParaRPr lang="en-US" b="1" dirty="0">
              <a:latin typeface="Times New Roman" panose="02020603050405020304" pitchFamily="18" charset="0"/>
              <a:cs typeface="Times New Roman" panose="02020603050405020304" pitchFamily="18" charset="0"/>
            </a:endParaRPr>
          </a:p>
          <a:p>
            <a:r>
              <a:rPr lang="en-US" dirty="0">
                <a:highlight>
                  <a:srgbClr val="CCFFCC"/>
                </a:highlight>
                <a:latin typeface="Times New Roman" panose="02020603050405020304" pitchFamily="18" charset="0"/>
                <a:cs typeface="Times New Roman" panose="02020603050405020304" pitchFamily="18" charset="0"/>
              </a:rPr>
              <a:t>int index = </a:t>
            </a:r>
            <a:r>
              <a:rPr lang="en-US" dirty="0" err="1">
                <a:highlight>
                  <a:srgbClr val="CCFFCC"/>
                </a:highlight>
                <a:latin typeface="Times New Roman" panose="02020603050405020304" pitchFamily="18" charset="0"/>
                <a:cs typeface="Times New Roman" panose="02020603050405020304" pitchFamily="18" charset="0"/>
              </a:rPr>
              <a:t>stringList.indexOf</a:t>
            </a:r>
            <a:r>
              <a:rPr lang="en-US" dirty="0">
                <a:highlight>
                  <a:srgbClr val="CCFFCC"/>
                </a:highlight>
                <a:latin typeface="Times New Roman" panose="02020603050405020304" pitchFamily="18" charset="0"/>
                <a:cs typeface="Times New Roman" panose="02020603050405020304" pitchFamily="18" charset="0"/>
              </a:rPr>
              <a:t>("Item"); </a:t>
            </a:r>
            <a:r>
              <a:rPr lang="en-US" dirty="0">
                <a:latin typeface="Times New Roman" panose="02020603050405020304" pitchFamily="18" charset="0"/>
                <a:cs typeface="Times New Roman" panose="02020603050405020304" pitchFamily="18" charset="0"/>
              </a:rPr>
              <a:t>//location of Item object in List</a:t>
            </a:r>
          </a:p>
        </p:txBody>
      </p:sp>
      <p:sp>
        <p:nvSpPr>
          <p:cNvPr id="8" name="TextBox 7">
            <a:extLst>
              <a:ext uri="{FF2B5EF4-FFF2-40B4-BE49-F238E27FC236}">
                <a16:creationId xmlns:a16="http://schemas.microsoft.com/office/drawing/2014/main" id="{43FF1A7F-DCEE-44D4-9F98-EE68ED6E01FC}"/>
              </a:ext>
            </a:extLst>
          </p:cNvPr>
          <p:cNvSpPr txBox="1"/>
          <p:nvPr/>
        </p:nvSpPr>
        <p:spPr>
          <a:xfrm>
            <a:off x="1204650" y="1419050"/>
            <a:ext cx="3412800" cy="2677656"/>
          </a:xfrm>
          <a:prstGeom prst="rect">
            <a:avLst/>
          </a:prstGeom>
          <a:noFill/>
        </p:spPr>
        <p:txBody>
          <a:bodyPr wrap="square">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Retrieving Item from </a:t>
            </a:r>
            <a:r>
              <a:rPr lang="en-US" b="1" dirty="0" err="1">
                <a:latin typeface="Times New Roman" panose="02020603050405020304" pitchFamily="18" charset="0"/>
                <a:cs typeface="Times New Roman" panose="02020603050405020304" pitchFamily="18" charset="0"/>
              </a:rPr>
              <a:t>arrayList</a:t>
            </a:r>
            <a:r>
              <a:rPr lang="en-US" b="1" dirty="0">
                <a:latin typeface="Times New Roman" panose="02020603050405020304" pitchFamily="18" charset="0"/>
                <a:cs typeface="Times New Roman" panose="02020603050405020304" pitchFamily="18" charset="0"/>
              </a:rPr>
              <a:t> in a loop</a:t>
            </a:r>
          </a:p>
          <a:p>
            <a:r>
              <a:rPr lang="en-US" dirty="0">
                <a:highlight>
                  <a:srgbClr val="CCFFCC"/>
                </a:highlight>
                <a:latin typeface="Times New Roman" panose="02020603050405020304" pitchFamily="18" charset="0"/>
                <a:cs typeface="Times New Roman" panose="02020603050405020304" pitchFamily="18" charset="0"/>
              </a:rPr>
              <a:t>for(String item: </a:t>
            </a:r>
            <a:r>
              <a:rPr lang="en-US" dirty="0" err="1">
                <a:highlight>
                  <a:srgbClr val="CCFFCC"/>
                </a:highlight>
                <a:latin typeface="Times New Roman" panose="02020603050405020304" pitchFamily="18" charset="0"/>
                <a:cs typeface="Times New Roman" panose="02020603050405020304" pitchFamily="18" charset="0"/>
              </a:rPr>
              <a:t>stringList</a:t>
            </a:r>
            <a:r>
              <a:rPr lang="en-US" dirty="0">
                <a:highlight>
                  <a:srgbClr val="CCFFCC"/>
                </a:highlight>
                <a:latin typeface="Times New Roman" panose="02020603050405020304" pitchFamily="18" charset="0"/>
                <a:cs typeface="Times New Roman" panose="02020603050405020304" pitchFamily="18" charset="0"/>
              </a:rPr>
              <a:t>){</a:t>
            </a:r>
            <a:br>
              <a:rPr lang="en-US" dirty="0">
                <a:highlight>
                  <a:srgbClr val="CCFFCC"/>
                </a:highlight>
                <a:latin typeface="Times New Roman" panose="02020603050405020304" pitchFamily="18" charset="0"/>
                <a:cs typeface="Times New Roman" panose="02020603050405020304" pitchFamily="18" charset="0"/>
              </a:rPr>
            </a:br>
            <a:r>
              <a:rPr lang="en-US" dirty="0" err="1">
                <a:highlight>
                  <a:srgbClr val="CCFFCC"/>
                </a:highlight>
                <a:latin typeface="Times New Roman" panose="02020603050405020304" pitchFamily="18" charset="0"/>
                <a:cs typeface="Times New Roman" panose="02020603050405020304" pitchFamily="18" charset="0"/>
              </a:rPr>
              <a:t>System.out.println</a:t>
            </a:r>
            <a:r>
              <a:rPr lang="en-US" dirty="0">
                <a:highlight>
                  <a:srgbClr val="CCFFCC"/>
                </a:highlight>
                <a:latin typeface="Times New Roman" panose="02020603050405020304" pitchFamily="18" charset="0"/>
                <a:cs typeface="Times New Roman" panose="02020603050405020304" pitchFamily="18" charset="0"/>
              </a:rPr>
              <a:t>("retrieved element: " + item); </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Checking if ArrayList is Empty</a:t>
            </a:r>
          </a:p>
          <a:p>
            <a:r>
              <a:rPr lang="en-US" dirty="0" err="1">
                <a:highlight>
                  <a:srgbClr val="CCFFCC"/>
                </a:highlight>
                <a:latin typeface="Times New Roman" panose="02020603050405020304" pitchFamily="18" charset="0"/>
                <a:cs typeface="Times New Roman" panose="02020603050405020304" pitchFamily="18" charset="0"/>
              </a:rPr>
              <a:t>boolean</a:t>
            </a:r>
            <a:r>
              <a:rPr lang="en-US" dirty="0">
                <a:highlight>
                  <a:srgbClr val="CCFFCC"/>
                </a:highlight>
                <a:latin typeface="Times New Roman" panose="02020603050405020304" pitchFamily="18" charset="0"/>
                <a:cs typeface="Times New Roman" panose="02020603050405020304" pitchFamily="18" charset="0"/>
              </a:rPr>
              <a:t> result = </a:t>
            </a:r>
            <a:r>
              <a:rPr lang="en-US" dirty="0" err="1">
                <a:highlight>
                  <a:srgbClr val="CCFFCC"/>
                </a:highlight>
                <a:latin typeface="Times New Roman" panose="02020603050405020304" pitchFamily="18" charset="0"/>
                <a:cs typeface="Times New Roman" panose="02020603050405020304" pitchFamily="18" charset="0"/>
              </a:rPr>
              <a:t>stringList.isEmpty</a:t>
            </a:r>
            <a:r>
              <a:rPr lang="en-US" dirty="0">
                <a:highlight>
                  <a:srgbClr val="CCFFCC"/>
                </a:highligh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isEmpty</a:t>
            </a:r>
            <a:r>
              <a:rPr lang="en-US" dirty="0">
                <a:latin typeface="Times New Roman" panose="02020603050405020304" pitchFamily="18" charset="0"/>
                <a:cs typeface="Times New Roman" panose="02020603050405020304" pitchFamily="18" charset="0"/>
              </a:rPr>
              <a:t>() will return true if List is empty</a:t>
            </a:r>
            <a:br>
              <a:rPr lang="en-US" dirty="0">
                <a:highlight>
                  <a:srgbClr val="CCFFCC"/>
                </a:highlight>
                <a:latin typeface="Times New Roman" panose="02020603050405020304" pitchFamily="18" charset="0"/>
                <a:cs typeface="Times New Roman" panose="02020603050405020304" pitchFamily="18" charset="0"/>
              </a:rPr>
            </a:br>
            <a:r>
              <a:rPr lang="en-US" dirty="0">
                <a:highlight>
                  <a:srgbClr val="CCFFCC"/>
                </a:highlight>
                <a:latin typeface="Times New Roman" panose="02020603050405020304" pitchFamily="18" charset="0"/>
                <a:cs typeface="Times New Roman" panose="02020603050405020304" pitchFamily="18" charset="0"/>
              </a:rPr>
              <a:t>if(</a:t>
            </a:r>
            <a:r>
              <a:rPr lang="en-US" dirty="0" err="1">
                <a:highlight>
                  <a:srgbClr val="CCFFCC"/>
                </a:highlight>
                <a:latin typeface="Times New Roman" panose="02020603050405020304" pitchFamily="18" charset="0"/>
                <a:cs typeface="Times New Roman" panose="02020603050405020304" pitchFamily="18" charset="0"/>
              </a:rPr>
              <a:t>stringList.size</a:t>
            </a:r>
            <a:r>
              <a:rPr lang="en-US" dirty="0">
                <a:highlight>
                  <a:srgbClr val="CCFFCC"/>
                </a:highlight>
                <a:latin typeface="Times New Roman" panose="02020603050405020304" pitchFamily="18" charset="0"/>
                <a:cs typeface="Times New Roman" panose="02020603050405020304" pitchFamily="18" charset="0"/>
              </a:rPr>
              <a:t>() == 0){</a:t>
            </a:r>
            <a:br>
              <a:rPr lang="en-US" dirty="0">
                <a:highlight>
                  <a:srgbClr val="CCFFCC"/>
                </a:highlight>
                <a:latin typeface="Times New Roman" panose="02020603050405020304" pitchFamily="18" charset="0"/>
                <a:cs typeface="Times New Roman" panose="02020603050405020304" pitchFamily="18" charset="0"/>
              </a:rPr>
            </a:br>
            <a:r>
              <a:rPr lang="en-US" dirty="0">
                <a:highlight>
                  <a:srgbClr val="CCFFCC"/>
                </a:highlight>
                <a:latin typeface="Times New Roman" panose="02020603050405020304" pitchFamily="18" charset="0"/>
                <a:cs typeface="Times New Roman" panose="02020603050405020304" pitchFamily="18" charset="0"/>
              </a:rPr>
              <a:t>   </a:t>
            </a:r>
            <a:r>
              <a:rPr lang="en-US" dirty="0" err="1">
                <a:highlight>
                  <a:srgbClr val="CCFFCC"/>
                </a:highlight>
                <a:latin typeface="Times New Roman" panose="02020603050405020304" pitchFamily="18" charset="0"/>
                <a:cs typeface="Times New Roman" panose="02020603050405020304" pitchFamily="18" charset="0"/>
              </a:rPr>
              <a:t>System.out.println</a:t>
            </a:r>
            <a:r>
              <a:rPr lang="en-US" dirty="0">
                <a:highlight>
                  <a:srgbClr val="CCFFCC"/>
                </a:highlight>
                <a:latin typeface="Times New Roman" panose="02020603050405020304" pitchFamily="18" charset="0"/>
                <a:cs typeface="Times New Roman" panose="02020603050405020304" pitchFamily="18" charset="0"/>
              </a:rPr>
              <a:t>("ArrayList is empty");</a:t>
            </a:r>
            <a:br>
              <a:rPr lang="en-US" dirty="0">
                <a:highlight>
                  <a:srgbClr val="CCFFCC"/>
                </a:highlight>
                <a:latin typeface="Times New Roman" panose="02020603050405020304" pitchFamily="18" charset="0"/>
                <a:cs typeface="Times New Roman" panose="02020603050405020304" pitchFamily="18" charset="0"/>
              </a:rPr>
            </a:br>
            <a:r>
              <a:rPr lang="en-US" dirty="0">
                <a:highlight>
                  <a:srgbClr val="CCFFCC"/>
                </a:highligh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01359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0AF3BA5-A33C-4456-884A-6189B8391D6F}"/>
              </a:ext>
            </a:extLst>
          </p:cNvPr>
          <p:cNvSpPr/>
          <p:nvPr/>
        </p:nvSpPr>
        <p:spPr>
          <a:xfrm>
            <a:off x="1746899" y="192961"/>
            <a:ext cx="5741102"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Common List Operations</a:t>
            </a:r>
          </a:p>
        </p:txBody>
      </p:sp>
      <p:sp>
        <p:nvSpPr>
          <p:cNvPr id="7" name="TextBox 6">
            <a:extLst>
              <a:ext uri="{FF2B5EF4-FFF2-40B4-BE49-F238E27FC236}">
                <a16:creationId xmlns:a16="http://schemas.microsoft.com/office/drawing/2014/main" id="{9AAC6C7D-890B-4499-815B-A6714C56AEBC}"/>
              </a:ext>
            </a:extLst>
          </p:cNvPr>
          <p:cNvSpPr txBox="1"/>
          <p:nvPr/>
        </p:nvSpPr>
        <p:spPr>
          <a:xfrm>
            <a:off x="1221751" y="1346588"/>
            <a:ext cx="3304800" cy="2893100"/>
          </a:xfrm>
          <a:prstGeom prst="rect">
            <a:avLst/>
          </a:prstGeom>
          <a:noFill/>
        </p:spPr>
        <p:txBody>
          <a:bodyPr wrap="square">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Copying data from one ArrayList to another ArrayList in Java</a:t>
            </a:r>
          </a:p>
          <a:p>
            <a:br>
              <a:rPr lang="en-US" dirty="0">
                <a:latin typeface="Times New Roman" panose="02020603050405020304" pitchFamily="18" charset="0"/>
                <a:cs typeface="Times New Roman" panose="02020603050405020304" pitchFamily="18" charset="0"/>
              </a:rPr>
            </a:br>
            <a:r>
              <a:rPr lang="en-US" dirty="0">
                <a:highlight>
                  <a:srgbClr val="CCFFCC"/>
                </a:highlight>
                <a:latin typeface="Times New Roman" panose="02020603050405020304" pitchFamily="18" charset="0"/>
                <a:cs typeface="Times New Roman" panose="02020603050405020304" pitchFamily="18" charset="0"/>
              </a:rPr>
              <a:t>ArrayList&lt;String&gt; </a:t>
            </a:r>
            <a:r>
              <a:rPr lang="en-US" dirty="0" err="1">
                <a:highlight>
                  <a:srgbClr val="CCFFCC"/>
                </a:highlight>
                <a:latin typeface="Times New Roman" panose="02020603050405020304" pitchFamily="18" charset="0"/>
                <a:cs typeface="Times New Roman" panose="02020603050405020304" pitchFamily="18" charset="0"/>
              </a:rPr>
              <a:t>copyOfStringList</a:t>
            </a:r>
            <a:r>
              <a:rPr lang="en-US" dirty="0">
                <a:highlight>
                  <a:srgbClr val="CCFFCC"/>
                </a:highlight>
                <a:latin typeface="Times New Roman" panose="02020603050405020304" pitchFamily="18" charset="0"/>
                <a:cs typeface="Times New Roman" panose="02020603050405020304" pitchFamily="18" charset="0"/>
              </a:rPr>
              <a:t> = new ArrayList&lt;String&gt;();</a:t>
            </a:r>
            <a:br>
              <a:rPr lang="en-US" dirty="0">
                <a:highlight>
                  <a:srgbClr val="CCFFCC"/>
                </a:highlight>
                <a:latin typeface="Times New Roman" panose="02020603050405020304" pitchFamily="18" charset="0"/>
                <a:cs typeface="Times New Roman" panose="02020603050405020304" pitchFamily="18" charset="0"/>
              </a:rPr>
            </a:br>
            <a:r>
              <a:rPr lang="en-US" dirty="0" err="1">
                <a:highlight>
                  <a:srgbClr val="CCFFCC"/>
                </a:highlight>
                <a:latin typeface="Times New Roman" panose="02020603050405020304" pitchFamily="18" charset="0"/>
                <a:cs typeface="Times New Roman" panose="02020603050405020304" pitchFamily="18" charset="0"/>
              </a:rPr>
              <a:t>copyOfStringList.addAll</a:t>
            </a:r>
            <a:r>
              <a:rPr lang="en-US" dirty="0">
                <a:highlight>
                  <a:srgbClr val="CCFFCC"/>
                </a:highlight>
                <a:latin typeface="Times New Roman" panose="02020603050405020304" pitchFamily="18" charset="0"/>
                <a:cs typeface="Times New Roman" panose="02020603050405020304" pitchFamily="18" charset="0"/>
              </a:rPr>
              <a:t>(</a:t>
            </a:r>
            <a:r>
              <a:rPr lang="en-US" dirty="0" err="1">
                <a:highlight>
                  <a:srgbClr val="CCFFCC"/>
                </a:highlight>
                <a:latin typeface="Times New Roman" panose="02020603050405020304" pitchFamily="18" charset="0"/>
                <a:cs typeface="Times New Roman" panose="02020603050405020304" pitchFamily="18" charset="0"/>
              </a:rPr>
              <a:t>stringList</a:t>
            </a:r>
            <a:r>
              <a:rPr lang="en-US" dirty="0">
                <a:highlight>
                  <a:srgbClr val="CCFFCC"/>
                </a:highlight>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Replacing an element at a particular index</a:t>
            </a:r>
          </a:p>
          <a:p>
            <a:r>
              <a:rPr lang="en-US" dirty="0" err="1">
                <a:highlight>
                  <a:srgbClr val="CCFFCC"/>
                </a:highlight>
                <a:latin typeface="Times New Roman" panose="02020603050405020304" pitchFamily="18" charset="0"/>
                <a:cs typeface="Times New Roman" panose="02020603050405020304" pitchFamily="18" charset="0"/>
              </a:rPr>
              <a:t>stringList.set</a:t>
            </a:r>
            <a:r>
              <a:rPr lang="en-US" dirty="0">
                <a:highlight>
                  <a:srgbClr val="CCFFCC"/>
                </a:highlight>
                <a:latin typeface="Times New Roman" panose="02020603050405020304" pitchFamily="18" charset="0"/>
                <a:cs typeface="Times New Roman" panose="02020603050405020304" pitchFamily="18" charset="0"/>
              </a:rPr>
              <a:t>(0,"Item2");</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Clearing all data from ArrayList</a:t>
            </a:r>
          </a:p>
          <a:p>
            <a:r>
              <a:rPr lang="en-US" dirty="0" err="1">
                <a:highlight>
                  <a:srgbClr val="CCFFCC"/>
                </a:highlight>
                <a:latin typeface="Times New Roman" panose="02020603050405020304" pitchFamily="18" charset="0"/>
                <a:cs typeface="Times New Roman" panose="02020603050405020304" pitchFamily="18" charset="0"/>
              </a:rPr>
              <a:t>stingList.clear</a:t>
            </a:r>
            <a:r>
              <a:rPr lang="en-US" dirty="0">
                <a:highlight>
                  <a:srgbClr val="CCFFCC"/>
                </a:highlight>
                <a:latin typeface="Times New Roman" panose="02020603050405020304" pitchFamily="18" charset="0"/>
                <a:cs typeface="Times New Roman" panose="02020603050405020304" pitchFamily="18" charset="0"/>
              </a:rPr>
              <a:t>();</a:t>
            </a:r>
          </a:p>
        </p:txBody>
      </p:sp>
      <p:sp>
        <p:nvSpPr>
          <p:cNvPr id="9" name="TextBox 8">
            <a:extLst>
              <a:ext uri="{FF2B5EF4-FFF2-40B4-BE49-F238E27FC236}">
                <a16:creationId xmlns:a16="http://schemas.microsoft.com/office/drawing/2014/main" id="{3B68CC95-C462-469C-92D2-F44D8AB0DA8F}"/>
              </a:ext>
            </a:extLst>
          </p:cNvPr>
          <p:cNvSpPr txBox="1"/>
          <p:nvPr/>
        </p:nvSpPr>
        <p:spPr>
          <a:xfrm>
            <a:off x="4696650" y="1346588"/>
            <a:ext cx="2984400" cy="2677656"/>
          </a:xfrm>
          <a:prstGeom prst="rect">
            <a:avLst/>
          </a:prstGeom>
          <a:noFill/>
        </p:spPr>
        <p:txBody>
          <a:bodyPr wrap="square">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Traversing in ArrayList in Java</a:t>
            </a:r>
          </a:p>
          <a:p>
            <a:endParaRPr lang="en-US" dirty="0">
              <a:latin typeface="Times New Roman" panose="02020603050405020304" pitchFamily="18" charset="0"/>
              <a:cs typeface="Times New Roman" panose="02020603050405020304" pitchFamily="18" charset="0"/>
            </a:endParaRPr>
          </a:p>
          <a:p>
            <a:r>
              <a:rPr lang="en-US" dirty="0">
                <a:highlight>
                  <a:srgbClr val="CCFFCC"/>
                </a:highlight>
                <a:latin typeface="Times New Roman" panose="02020603050405020304" pitchFamily="18" charset="0"/>
                <a:cs typeface="Times New Roman" panose="02020603050405020304" pitchFamily="18" charset="0"/>
              </a:rPr>
              <a:t>Iterator </a:t>
            </a:r>
            <a:r>
              <a:rPr lang="en-US" dirty="0" err="1">
                <a:highlight>
                  <a:srgbClr val="CCFFCC"/>
                </a:highlight>
                <a:latin typeface="Times New Roman" panose="02020603050405020304" pitchFamily="18" charset="0"/>
                <a:cs typeface="Times New Roman" panose="02020603050405020304" pitchFamily="18" charset="0"/>
              </a:rPr>
              <a:t>itr</a:t>
            </a:r>
            <a:r>
              <a:rPr lang="en-US" dirty="0">
                <a:highlight>
                  <a:srgbClr val="CCFFCC"/>
                </a:highlight>
                <a:latin typeface="Times New Roman" panose="02020603050405020304" pitchFamily="18" charset="0"/>
                <a:cs typeface="Times New Roman" panose="02020603050405020304" pitchFamily="18" charset="0"/>
              </a:rPr>
              <a:t> = </a:t>
            </a:r>
            <a:r>
              <a:rPr lang="en-US" dirty="0" err="1">
                <a:highlight>
                  <a:srgbClr val="CCFFCC"/>
                </a:highlight>
                <a:latin typeface="Times New Roman" panose="02020603050405020304" pitchFamily="18" charset="0"/>
                <a:cs typeface="Times New Roman" panose="02020603050405020304" pitchFamily="18" charset="0"/>
              </a:rPr>
              <a:t>stringList.iterator</a:t>
            </a:r>
            <a:r>
              <a:rPr lang="en-US" dirty="0">
                <a:highlight>
                  <a:srgbClr val="CCFFCC"/>
                </a:highlight>
                <a:latin typeface="Times New Roman" panose="02020603050405020304" pitchFamily="18" charset="0"/>
                <a:cs typeface="Times New Roman" panose="02020603050405020304" pitchFamily="18" charset="0"/>
              </a:rPr>
              <a:t>();</a:t>
            </a:r>
            <a:br>
              <a:rPr lang="en-US" dirty="0">
                <a:highlight>
                  <a:srgbClr val="CCFFCC"/>
                </a:highlight>
                <a:latin typeface="Times New Roman" panose="02020603050405020304" pitchFamily="18" charset="0"/>
                <a:cs typeface="Times New Roman" panose="02020603050405020304" pitchFamily="18" charset="0"/>
              </a:rPr>
            </a:br>
            <a:r>
              <a:rPr lang="en-US" dirty="0">
                <a:highlight>
                  <a:srgbClr val="CCFFCC"/>
                </a:highlight>
                <a:latin typeface="Times New Roman" panose="02020603050405020304" pitchFamily="18" charset="0"/>
                <a:cs typeface="Times New Roman" panose="02020603050405020304" pitchFamily="18" charset="0"/>
              </a:rPr>
              <a:t>while(</a:t>
            </a:r>
            <a:r>
              <a:rPr lang="en-US" dirty="0" err="1">
                <a:highlight>
                  <a:srgbClr val="CCFFCC"/>
                </a:highlight>
                <a:latin typeface="Times New Roman" panose="02020603050405020304" pitchFamily="18" charset="0"/>
                <a:cs typeface="Times New Roman" panose="02020603050405020304" pitchFamily="18" charset="0"/>
              </a:rPr>
              <a:t>itr.hasNext</a:t>
            </a:r>
            <a:r>
              <a:rPr lang="en-US" dirty="0">
                <a:highlight>
                  <a:srgbClr val="CCFFCC"/>
                </a:highlight>
                <a:latin typeface="Times New Roman" panose="02020603050405020304" pitchFamily="18" charset="0"/>
                <a:cs typeface="Times New Roman" panose="02020603050405020304" pitchFamily="18" charset="0"/>
              </a:rPr>
              <a:t>()){</a:t>
            </a:r>
            <a:br>
              <a:rPr lang="en-US" dirty="0">
                <a:highlight>
                  <a:srgbClr val="CCFFCC"/>
                </a:highlight>
                <a:latin typeface="Times New Roman" panose="02020603050405020304" pitchFamily="18" charset="0"/>
                <a:cs typeface="Times New Roman" panose="02020603050405020304" pitchFamily="18" charset="0"/>
              </a:rPr>
            </a:br>
            <a:r>
              <a:rPr lang="en-US" dirty="0" err="1">
                <a:highlight>
                  <a:srgbClr val="CCFFCC"/>
                </a:highlight>
                <a:latin typeface="Times New Roman" panose="02020603050405020304" pitchFamily="18" charset="0"/>
                <a:cs typeface="Times New Roman" panose="02020603050405020304" pitchFamily="18" charset="0"/>
              </a:rPr>
              <a:t>System.out.println</a:t>
            </a:r>
            <a:r>
              <a:rPr lang="en-US" dirty="0">
                <a:highlight>
                  <a:srgbClr val="CCFFCC"/>
                </a:highlight>
                <a:latin typeface="Times New Roman" panose="02020603050405020304" pitchFamily="18" charset="0"/>
                <a:cs typeface="Times New Roman" panose="02020603050405020304" pitchFamily="18" charset="0"/>
              </a:rPr>
              <a:t>(</a:t>
            </a:r>
            <a:r>
              <a:rPr lang="en-US" dirty="0" err="1">
                <a:highlight>
                  <a:srgbClr val="CCFFCC"/>
                </a:highlight>
                <a:latin typeface="Times New Roman" panose="02020603050405020304" pitchFamily="18" charset="0"/>
                <a:cs typeface="Times New Roman" panose="02020603050405020304" pitchFamily="18" charset="0"/>
              </a:rPr>
              <a:t>itr.next</a:t>
            </a:r>
            <a:r>
              <a:rPr lang="en-US" dirty="0">
                <a:highlight>
                  <a:srgbClr val="CCFFCC"/>
                </a:highlight>
                <a:latin typeface="Times New Roman" panose="02020603050405020304" pitchFamily="18" charset="0"/>
                <a:cs typeface="Times New Roman" panose="02020603050405020304" pitchFamily="18" charset="0"/>
              </a:rPr>
              <a:t>());</a:t>
            </a:r>
            <a:br>
              <a:rPr lang="en-US" dirty="0">
                <a:highlight>
                  <a:srgbClr val="CCFFCC"/>
                </a:highlight>
                <a:latin typeface="Times New Roman" panose="02020603050405020304" pitchFamily="18" charset="0"/>
                <a:cs typeface="Times New Roman" panose="02020603050405020304" pitchFamily="18" charset="0"/>
              </a:rPr>
            </a:br>
            <a:r>
              <a:rPr lang="en-US" dirty="0">
                <a:highlight>
                  <a:srgbClr val="CCFFCC"/>
                </a:highlight>
                <a:latin typeface="Times New Roman" panose="02020603050405020304" pitchFamily="18" charset="0"/>
                <a:cs typeface="Times New Roman" panose="02020603050405020304" pitchFamily="18" charset="0"/>
              </a:rPr>
              <a:t>}</a:t>
            </a:r>
            <a:br>
              <a:rPr lang="en-US" dirty="0">
                <a:highlight>
                  <a:srgbClr val="CCFFCC"/>
                </a:highlight>
                <a:latin typeface="Times New Roman" panose="02020603050405020304" pitchFamily="18" charset="0"/>
                <a:cs typeface="Times New Roman" panose="02020603050405020304" pitchFamily="18" charset="0"/>
              </a:rPr>
            </a:br>
            <a:r>
              <a:rPr lang="en-US" dirty="0">
                <a:highlight>
                  <a:srgbClr val="CCFFCC"/>
                </a:highlight>
                <a:latin typeface="Times New Roman" panose="02020603050405020304" pitchFamily="18" charset="0"/>
                <a:cs typeface="Times New Roman" panose="02020603050405020304" pitchFamily="18" charset="0"/>
              </a:rPr>
              <a:t>ListIterator </a:t>
            </a:r>
            <a:r>
              <a:rPr lang="en-US" dirty="0" err="1">
                <a:highlight>
                  <a:srgbClr val="CCFFCC"/>
                </a:highlight>
                <a:latin typeface="Times New Roman" panose="02020603050405020304" pitchFamily="18" charset="0"/>
                <a:cs typeface="Times New Roman" panose="02020603050405020304" pitchFamily="18" charset="0"/>
              </a:rPr>
              <a:t>listItr</a:t>
            </a:r>
            <a:r>
              <a:rPr lang="en-US" dirty="0">
                <a:highlight>
                  <a:srgbClr val="CCFFCC"/>
                </a:highlight>
                <a:latin typeface="Times New Roman" panose="02020603050405020304" pitchFamily="18" charset="0"/>
                <a:cs typeface="Times New Roman" panose="02020603050405020304" pitchFamily="18" charset="0"/>
              </a:rPr>
              <a:t> = </a:t>
            </a:r>
            <a:r>
              <a:rPr lang="en-US" dirty="0" err="1">
                <a:highlight>
                  <a:srgbClr val="CCFFCC"/>
                </a:highlight>
                <a:latin typeface="Times New Roman" panose="02020603050405020304" pitchFamily="18" charset="0"/>
                <a:cs typeface="Times New Roman" panose="02020603050405020304" pitchFamily="18" charset="0"/>
              </a:rPr>
              <a:t>stringList.listIterator</a:t>
            </a:r>
            <a:r>
              <a:rPr lang="en-US" dirty="0">
                <a:highlight>
                  <a:srgbClr val="CCFFCC"/>
                </a:highlight>
                <a:latin typeface="Times New Roman" panose="02020603050405020304" pitchFamily="18" charset="0"/>
                <a:cs typeface="Times New Roman" panose="02020603050405020304" pitchFamily="18" charset="0"/>
              </a:rPr>
              <a:t>();</a:t>
            </a:r>
            <a:br>
              <a:rPr lang="en-US" dirty="0">
                <a:highlight>
                  <a:srgbClr val="CCFFCC"/>
                </a:highlight>
                <a:latin typeface="Times New Roman" panose="02020603050405020304" pitchFamily="18" charset="0"/>
                <a:cs typeface="Times New Roman" panose="02020603050405020304" pitchFamily="18" charset="0"/>
              </a:rPr>
            </a:br>
            <a:r>
              <a:rPr lang="en-US" dirty="0">
                <a:highlight>
                  <a:srgbClr val="CCFFCC"/>
                </a:highlight>
                <a:latin typeface="Times New Roman" panose="02020603050405020304" pitchFamily="18" charset="0"/>
                <a:cs typeface="Times New Roman" panose="02020603050405020304" pitchFamily="18" charset="0"/>
              </a:rPr>
              <a:t>while(</a:t>
            </a:r>
            <a:r>
              <a:rPr lang="en-US" dirty="0" err="1">
                <a:highlight>
                  <a:srgbClr val="CCFFCC"/>
                </a:highlight>
                <a:latin typeface="Times New Roman" panose="02020603050405020304" pitchFamily="18" charset="0"/>
                <a:cs typeface="Times New Roman" panose="02020603050405020304" pitchFamily="18" charset="0"/>
              </a:rPr>
              <a:t>listItr.hasNext</a:t>
            </a:r>
            <a:r>
              <a:rPr lang="en-US" dirty="0">
                <a:highlight>
                  <a:srgbClr val="CCFFCC"/>
                </a:highlight>
                <a:latin typeface="Times New Roman" panose="02020603050405020304" pitchFamily="18" charset="0"/>
                <a:cs typeface="Times New Roman" panose="02020603050405020304" pitchFamily="18" charset="0"/>
              </a:rPr>
              <a:t>()){</a:t>
            </a:r>
            <a:br>
              <a:rPr lang="en-US" dirty="0">
                <a:highlight>
                  <a:srgbClr val="CCFFCC"/>
                </a:highlight>
                <a:latin typeface="Times New Roman" panose="02020603050405020304" pitchFamily="18" charset="0"/>
                <a:cs typeface="Times New Roman" panose="02020603050405020304" pitchFamily="18" charset="0"/>
              </a:rPr>
            </a:br>
            <a:r>
              <a:rPr lang="en-US" dirty="0" err="1">
                <a:highlight>
                  <a:srgbClr val="CCFFCC"/>
                </a:highlight>
                <a:latin typeface="Times New Roman" panose="02020603050405020304" pitchFamily="18" charset="0"/>
                <a:cs typeface="Times New Roman" panose="02020603050405020304" pitchFamily="18" charset="0"/>
              </a:rPr>
              <a:t>System.out.println</a:t>
            </a:r>
            <a:r>
              <a:rPr lang="en-US" dirty="0">
                <a:highlight>
                  <a:srgbClr val="CCFFCC"/>
                </a:highlight>
                <a:latin typeface="Times New Roman" panose="02020603050405020304" pitchFamily="18" charset="0"/>
                <a:cs typeface="Times New Roman" panose="02020603050405020304" pitchFamily="18" charset="0"/>
              </a:rPr>
              <a:t>(</a:t>
            </a:r>
            <a:r>
              <a:rPr lang="en-US" dirty="0" err="1">
                <a:highlight>
                  <a:srgbClr val="CCFFCC"/>
                </a:highlight>
                <a:latin typeface="Times New Roman" panose="02020603050405020304" pitchFamily="18" charset="0"/>
                <a:cs typeface="Times New Roman" panose="02020603050405020304" pitchFamily="18" charset="0"/>
              </a:rPr>
              <a:t>itr.next</a:t>
            </a:r>
            <a:r>
              <a:rPr lang="en-US" dirty="0">
                <a:highlight>
                  <a:srgbClr val="CCFFCC"/>
                </a:highlight>
                <a:latin typeface="Times New Roman" panose="02020603050405020304" pitchFamily="18" charset="0"/>
                <a:cs typeface="Times New Roman" panose="02020603050405020304" pitchFamily="18" charset="0"/>
              </a:rPr>
              <a:t>());</a:t>
            </a:r>
            <a:br>
              <a:rPr lang="en-US" dirty="0">
                <a:highlight>
                  <a:srgbClr val="CCFFCC"/>
                </a:highlight>
                <a:latin typeface="Times New Roman" panose="02020603050405020304" pitchFamily="18" charset="0"/>
                <a:cs typeface="Times New Roman" panose="02020603050405020304" pitchFamily="18" charset="0"/>
              </a:rPr>
            </a:br>
            <a:r>
              <a:rPr lang="en-US" dirty="0">
                <a:highlight>
                  <a:srgbClr val="CCFFCC"/>
                </a:highlight>
                <a:latin typeface="Times New Roman" panose="02020603050405020304" pitchFamily="18" charset="0"/>
                <a:cs typeface="Times New Roman" panose="02020603050405020304" pitchFamily="18" charset="0"/>
              </a:rPr>
              <a:t>}</a:t>
            </a:r>
            <a:br>
              <a:rPr lang="en-US" dirty="0">
                <a:highlight>
                  <a:srgbClr val="CCFFCC"/>
                </a:highlight>
                <a:latin typeface="Times New Roman" panose="02020603050405020304" pitchFamily="18" charset="0"/>
                <a:cs typeface="Times New Roman" panose="02020603050405020304" pitchFamily="18" charset="0"/>
              </a:rPr>
            </a:br>
            <a:r>
              <a:rPr lang="en-US" dirty="0">
                <a:highlight>
                  <a:srgbClr val="CCFFCC"/>
                </a:highligh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66525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0AF3BA5-A33C-4456-884A-6189B8391D6F}"/>
              </a:ext>
            </a:extLst>
          </p:cNvPr>
          <p:cNvSpPr/>
          <p:nvPr/>
        </p:nvSpPr>
        <p:spPr>
          <a:xfrm>
            <a:off x="1746899" y="192961"/>
            <a:ext cx="5741102"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Map Interface</a:t>
            </a:r>
          </a:p>
        </p:txBody>
      </p:sp>
      <p:sp>
        <p:nvSpPr>
          <p:cNvPr id="6" name="TextBox 5">
            <a:extLst>
              <a:ext uri="{FF2B5EF4-FFF2-40B4-BE49-F238E27FC236}">
                <a16:creationId xmlns:a16="http://schemas.microsoft.com/office/drawing/2014/main" id="{77CE1B5D-9B59-4D4C-8318-6440F46C6DB6}"/>
              </a:ext>
            </a:extLst>
          </p:cNvPr>
          <p:cNvSpPr txBox="1"/>
          <p:nvPr/>
        </p:nvSpPr>
        <p:spPr>
          <a:xfrm>
            <a:off x="4818742" y="1527840"/>
            <a:ext cx="3142344" cy="2031325"/>
          </a:xfrm>
          <a:prstGeom prst="rect">
            <a:avLst/>
          </a:prstGeom>
          <a:noFill/>
        </p:spPr>
        <p:txBody>
          <a:bodyPr wrap="square">
            <a:spAutoFit/>
          </a:bodyPr>
          <a:lstStyle/>
          <a:p>
            <a:pPr marL="285750"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 Map is an object that maps keys to values.</a:t>
            </a:r>
          </a:p>
          <a:p>
            <a:pPr marL="285750" indent="-285750" algn="just">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 map cannot contain duplicate keys: Each key can map to at most one value.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It models the mathematical function abstraction. </a:t>
            </a:r>
          </a:p>
        </p:txBody>
      </p:sp>
      <p:sp>
        <p:nvSpPr>
          <p:cNvPr id="10" name="TextBox 9">
            <a:extLst>
              <a:ext uri="{FF2B5EF4-FFF2-40B4-BE49-F238E27FC236}">
                <a16:creationId xmlns:a16="http://schemas.microsoft.com/office/drawing/2014/main" id="{2C53A7CA-5C1F-413E-A145-AF49A4F3DA9D}"/>
              </a:ext>
            </a:extLst>
          </p:cNvPr>
          <p:cNvSpPr txBox="1"/>
          <p:nvPr/>
        </p:nvSpPr>
        <p:spPr>
          <a:xfrm>
            <a:off x="981622" y="1527840"/>
            <a:ext cx="3256550" cy="2031325"/>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map interface, which is included in the </a:t>
            </a:r>
            <a:r>
              <a:rPr lang="en-US" dirty="0" err="1">
                <a:latin typeface="Times New Roman" panose="02020603050405020304" pitchFamily="18" charset="0"/>
                <a:cs typeface="Times New Roman" panose="02020603050405020304" pitchFamily="18" charset="0"/>
              </a:rPr>
              <a:t>javautil</a:t>
            </a:r>
            <a:r>
              <a:rPr lang="en-US" dirty="0">
                <a:latin typeface="Times New Roman" panose="02020603050405020304" pitchFamily="18" charset="0"/>
                <a:cs typeface="Times New Roman" panose="02020603050405020304" pitchFamily="18" charset="0"/>
              </a:rPr>
              <a:t> package, represents a mapping between a key and a value. The Map interface is not a subclass of the Collection interface.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As a result, it operates slightly differently from the other collection types. A map has unique keys</a:t>
            </a:r>
          </a:p>
        </p:txBody>
      </p:sp>
      <p:sp>
        <p:nvSpPr>
          <p:cNvPr id="2" name="Rectangle: Rounded Corners 1">
            <a:extLst>
              <a:ext uri="{FF2B5EF4-FFF2-40B4-BE49-F238E27FC236}">
                <a16:creationId xmlns:a16="http://schemas.microsoft.com/office/drawing/2014/main" id="{4C94D61F-D755-0FF4-DB98-9C22B1D092D5}"/>
              </a:ext>
            </a:extLst>
          </p:cNvPr>
          <p:cNvSpPr/>
          <p:nvPr/>
        </p:nvSpPr>
        <p:spPr>
          <a:xfrm>
            <a:off x="921657" y="1415143"/>
            <a:ext cx="3403602" cy="2144022"/>
          </a:xfrm>
          <a:prstGeom prst="roundRect">
            <a:avLst>
              <a:gd name="adj" fmla="val 380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9F322800-8482-0A43-E8B7-96A901979EA0}"/>
              </a:ext>
            </a:extLst>
          </p:cNvPr>
          <p:cNvSpPr/>
          <p:nvPr/>
        </p:nvSpPr>
        <p:spPr>
          <a:xfrm>
            <a:off x="4758776" y="1415143"/>
            <a:ext cx="3403602" cy="2144022"/>
          </a:xfrm>
          <a:prstGeom prst="roundRect">
            <a:avLst>
              <a:gd name="adj" fmla="val 3805"/>
            </a:avLst>
          </a:prstGeom>
          <a:noFill/>
          <a:ln>
            <a:solidFill>
              <a:srgbClr val="54EE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8302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0AF3BA5-A33C-4456-884A-6189B8391D6F}"/>
              </a:ext>
            </a:extLst>
          </p:cNvPr>
          <p:cNvSpPr/>
          <p:nvPr/>
        </p:nvSpPr>
        <p:spPr>
          <a:xfrm>
            <a:off x="1746899" y="192961"/>
            <a:ext cx="5741102"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Map Interface</a:t>
            </a:r>
          </a:p>
        </p:txBody>
      </p:sp>
      <p:sp>
        <p:nvSpPr>
          <p:cNvPr id="7" name="TextBox 6">
            <a:extLst>
              <a:ext uri="{FF2B5EF4-FFF2-40B4-BE49-F238E27FC236}">
                <a16:creationId xmlns:a16="http://schemas.microsoft.com/office/drawing/2014/main" id="{72A9D349-7831-4F81-84CF-4B080BEAE15D}"/>
              </a:ext>
            </a:extLst>
          </p:cNvPr>
          <p:cNvSpPr txBox="1"/>
          <p:nvPr/>
        </p:nvSpPr>
        <p:spPr>
          <a:xfrm>
            <a:off x="1404000" y="1188650"/>
            <a:ext cx="3466800" cy="3108543"/>
          </a:xfrm>
          <a:prstGeom prst="rect">
            <a:avLst/>
          </a:prstGeom>
          <a:solidFill>
            <a:schemeClr val="tx2">
              <a:lumMod val="95000"/>
            </a:schemeClr>
          </a:solidFill>
        </p:spPr>
        <p:txBody>
          <a:bodyPr wrap="square">
            <a:spAutoFit/>
          </a:bodyPr>
          <a:lstStyle/>
          <a:p>
            <a:r>
              <a:rPr lang="en-US" dirty="0">
                <a:latin typeface="Times New Roman" panose="02020603050405020304" pitchFamily="18" charset="0"/>
                <a:cs typeface="Times New Roman" panose="02020603050405020304" pitchFamily="18" charset="0"/>
              </a:rPr>
              <a:t>public interface Map&lt;K,V&gt; {</a:t>
            </a:r>
          </a:p>
          <a:p>
            <a:r>
              <a:rPr lang="en-US" dirty="0">
                <a:latin typeface="Times New Roman" panose="02020603050405020304" pitchFamily="18" charset="0"/>
                <a:cs typeface="Times New Roman" panose="02020603050405020304" pitchFamily="18" charset="0"/>
              </a:rPr>
              <a:t>    // Basic operations</a:t>
            </a:r>
          </a:p>
          <a:p>
            <a:r>
              <a:rPr lang="en-US" dirty="0">
                <a:latin typeface="Times New Roman" panose="02020603050405020304" pitchFamily="18" charset="0"/>
                <a:cs typeface="Times New Roman" panose="02020603050405020304" pitchFamily="18" charset="0"/>
              </a:rPr>
              <a:t>    V put(K key, V value);</a:t>
            </a:r>
          </a:p>
          <a:p>
            <a:r>
              <a:rPr lang="en-US" dirty="0">
                <a:latin typeface="Times New Roman" panose="02020603050405020304" pitchFamily="18" charset="0"/>
                <a:cs typeface="Times New Roman" panose="02020603050405020304" pitchFamily="18" charset="0"/>
              </a:rPr>
              <a:t>    V get(Object key);</a:t>
            </a:r>
          </a:p>
          <a:p>
            <a:r>
              <a:rPr lang="en-US" dirty="0">
                <a:latin typeface="Times New Roman" panose="02020603050405020304" pitchFamily="18" charset="0"/>
                <a:cs typeface="Times New Roman" panose="02020603050405020304" pitchFamily="18" charset="0"/>
              </a:rPr>
              <a:t>    V remove(Object key);</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containsKey</a:t>
            </a:r>
            <a:r>
              <a:rPr lang="en-US" dirty="0">
                <a:latin typeface="Times New Roman" panose="02020603050405020304" pitchFamily="18" charset="0"/>
                <a:cs typeface="Times New Roman" panose="02020603050405020304" pitchFamily="18" charset="0"/>
              </a:rPr>
              <a:t>(Object key);</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containsValue</a:t>
            </a:r>
            <a:r>
              <a:rPr lang="en-US" dirty="0">
                <a:latin typeface="Times New Roman" panose="02020603050405020304" pitchFamily="18" charset="0"/>
                <a:cs typeface="Times New Roman" panose="02020603050405020304" pitchFamily="18" charset="0"/>
              </a:rPr>
              <a:t>(Object value);</a:t>
            </a:r>
          </a:p>
          <a:p>
            <a:r>
              <a:rPr lang="en-US" dirty="0">
                <a:latin typeface="Times New Roman" panose="02020603050405020304" pitchFamily="18" charset="0"/>
                <a:cs typeface="Times New Roman" panose="02020603050405020304" pitchFamily="18" charset="0"/>
              </a:rPr>
              <a:t>    int size();</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isEmpty</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 Bulk operations</a:t>
            </a:r>
          </a:p>
          <a:p>
            <a:r>
              <a:rPr lang="en-US" dirty="0">
                <a:latin typeface="Times New Roman" panose="02020603050405020304" pitchFamily="18" charset="0"/>
                <a:cs typeface="Times New Roman" panose="02020603050405020304" pitchFamily="18" charset="0"/>
              </a:rPr>
              <a:t>    void </a:t>
            </a:r>
            <a:r>
              <a:rPr lang="en-US" dirty="0" err="1">
                <a:latin typeface="Times New Roman" panose="02020603050405020304" pitchFamily="18" charset="0"/>
                <a:cs typeface="Times New Roman" panose="02020603050405020304" pitchFamily="18" charset="0"/>
              </a:rPr>
              <a:t>putAll</a:t>
            </a:r>
            <a:r>
              <a:rPr lang="en-US" dirty="0">
                <a:latin typeface="Times New Roman" panose="02020603050405020304" pitchFamily="18" charset="0"/>
                <a:cs typeface="Times New Roman" panose="02020603050405020304" pitchFamily="18" charset="0"/>
              </a:rPr>
              <a:t>(Map&lt;? extends K, ? extends V&gt; m);</a:t>
            </a:r>
          </a:p>
          <a:p>
            <a:r>
              <a:rPr lang="en-US" dirty="0">
                <a:latin typeface="Times New Roman" panose="02020603050405020304" pitchFamily="18" charset="0"/>
                <a:cs typeface="Times New Roman" panose="02020603050405020304" pitchFamily="18" charset="0"/>
              </a:rPr>
              <a:t>    void clear();</a:t>
            </a:r>
          </a:p>
        </p:txBody>
      </p:sp>
      <p:sp>
        <p:nvSpPr>
          <p:cNvPr id="8" name="TextBox 7">
            <a:extLst>
              <a:ext uri="{FF2B5EF4-FFF2-40B4-BE49-F238E27FC236}">
                <a16:creationId xmlns:a16="http://schemas.microsoft.com/office/drawing/2014/main" id="{3922E3DB-B37B-43D4-AA25-F2B48F990017}"/>
              </a:ext>
            </a:extLst>
          </p:cNvPr>
          <p:cNvSpPr txBox="1"/>
          <p:nvPr/>
        </p:nvSpPr>
        <p:spPr>
          <a:xfrm>
            <a:off x="4870800" y="1404093"/>
            <a:ext cx="3122550" cy="2893100"/>
          </a:xfrm>
          <a:prstGeom prst="rect">
            <a:avLst/>
          </a:prstGeom>
          <a:solidFill>
            <a:schemeClr val="tx2">
              <a:lumMod val="95000"/>
            </a:schemeClr>
          </a:solidFill>
        </p:spPr>
        <p:txBody>
          <a:bodyPr wrap="square">
            <a:spAutoFit/>
          </a:bodyPr>
          <a:lstStyle/>
          <a:p>
            <a:r>
              <a:rPr lang="en-US" dirty="0">
                <a:latin typeface="Times New Roman" panose="02020603050405020304" pitchFamily="18" charset="0"/>
                <a:cs typeface="Times New Roman" panose="02020603050405020304" pitchFamily="18" charset="0"/>
              </a:rPr>
              <a:t> // Collection Views</a:t>
            </a:r>
          </a:p>
          <a:p>
            <a:r>
              <a:rPr lang="en-US" dirty="0">
                <a:latin typeface="Times New Roman" panose="02020603050405020304" pitchFamily="18" charset="0"/>
                <a:cs typeface="Times New Roman" panose="02020603050405020304" pitchFamily="18" charset="0"/>
              </a:rPr>
              <a:t>    public Set&lt;K&gt; </a:t>
            </a:r>
            <a:r>
              <a:rPr lang="en-US" dirty="0" err="1">
                <a:latin typeface="Times New Roman" panose="02020603050405020304" pitchFamily="18" charset="0"/>
                <a:cs typeface="Times New Roman" panose="02020603050405020304" pitchFamily="18" charset="0"/>
              </a:rPr>
              <a:t>keySet</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public Collection&lt;V&gt; values();</a:t>
            </a:r>
          </a:p>
          <a:p>
            <a:r>
              <a:rPr lang="en-US" dirty="0">
                <a:latin typeface="Times New Roman" panose="02020603050405020304" pitchFamily="18" charset="0"/>
                <a:cs typeface="Times New Roman" panose="02020603050405020304" pitchFamily="18" charset="0"/>
              </a:rPr>
              <a:t>    public Set&lt;</a:t>
            </a:r>
            <a:r>
              <a:rPr lang="en-US" dirty="0" err="1">
                <a:latin typeface="Times New Roman" panose="02020603050405020304" pitchFamily="18" charset="0"/>
                <a:cs typeface="Times New Roman" panose="02020603050405020304" pitchFamily="18" charset="0"/>
              </a:rPr>
              <a:t>Map.Entry</a:t>
            </a:r>
            <a:r>
              <a:rPr lang="en-US" dirty="0">
                <a:latin typeface="Times New Roman" panose="02020603050405020304" pitchFamily="18" charset="0"/>
                <a:cs typeface="Times New Roman" panose="02020603050405020304" pitchFamily="18" charset="0"/>
              </a:rPr>
              <a:t>&lt;K,V&gt;&gt; </a:t>
            </a:r>
            <a:r>
              <a:rPr lang="en-US" dirty="0" err="1">
                <a:latin typeface="Times New Roman" panose="02020603050405020304" pitchFamily="18" charset="0"/>
                <a:cs typeface="Times New Roman" panose="02020603050405020304" pitchFamily="18" charset="0"/>
              </a:rPr>
              <a:t>entrySet</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 Interface for </a:t>
            </a:r>
            <a:r>
              <a:rPr lang="en-US" dirty="0" err="1">
                <a:latin typeface="Times New Roman" panose="02020603050405020304" pitchFamily="18" charset="0"/>
                <a:cs typeface="Times New Roman" panose="02020603050405020304" pitchFamily="18" charset="0"/>
              </a:rPr>
              <a:t>entrySet</a:t>
            </a:r>
            <a:r>
              <a:rPr lang="en-US" dirty="0">
                <a:latin typeface="Times New Roman" panose="02020603050405020304" pitchFamily="18" charset="0"/>
                <a:cs typeface="Times New Roman" panose="02020603050405020304" pitchFamily="18" charset="0"/>
              </a:rPr>
              <a:t> elements</a:t>
            </a:r>
          </a:p>
          <a:p>
            <a:r>
              <a:rPr lang="en-US" dirty="0">
                <a:latin typeface="Times New Roman" panose="02020603050405020304" pitchFamily="18" charset="0"/>
                <a:cs typeface="Times New Roman" panose="02020603050405020304" pitchFamily="18" charset="0"/>
              </a:rPr>
              <a:t>    public interface Entry {</a:t>
            </a:r>
          </a:p>
          <a:p>
            <a:r>
              <a:rPr lang="en-US" dirty="0">
                <a:latin typeface="Times New Roman" panose="02020603050405020304" pitchFamily="18" charset="0"/>
                <a:cs typeface="Times New Roman" panose="02020603050405020304" pitchFamily="18" charset="0"/>
              </a:rPr>
              <a:t>        K </a:t>
            </a:r>
            <a:r>
              <a:rPr lang="en-US" dirty="0" err="1">
                <a:latin typeface="Times New Roman" panose="02020603050405020304" pitchFamily="18" charset="0"/>
                <a:cs typeface="Times New Roman" panose="02020603050405020304" pitchFamily="18" charset="0"/>
              </a:rPr>
              <a:t>getKey</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V </a:t>
            </a:r>
            <a:r>
              <a:rPr lang="en-US" dirty="0" err="1">
                <a:latin typeface="Times New Roman" panose="02020603050405020304" pitchFamily="18" charset="0"/>
                <a:cs typeface="Times New Roman" panose="02020603050405020304" pitchFamily="18" charset="0"/>
              </a:rPr>
              <a:t>getValue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V </a:t>
            </a:r>
            <a:r>
              <a:rPr lang="en-US" dirty="0" err="1">
                <a:latin typeface="Times New Roman" panose="02020603050405020304" pitchFamily="18" charset="0"/>
                <a:cs typeface="Times New Roman" panose="02020603050405020304" pitchFamily="18" charset="0"/>
              </a:rPr>
              <a:t>setValue</a:t>
            </a:r>
            <a:r>
              <a:rPr lang="en-US" dirty="0">
                <a:latin typeface="Times New Roman" panose="02020603050405020304" pitchFamily="18" charset="0"/>
                <a:cs typeface="Times New Roman" panose="02020603050405020304" pitchFamily="18" charset="0"/>
              </a:rPr>
              <a:t>(V value);</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40655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575ABC9-7BD5-56C4-6670-F96C046781D8}"/>
              </a:ext>
            </a:extLst>
          </p:cNvPr>
          <p:cNvSpPr/>
          <p:nvPr/>
        </p:nvSpPr>
        <p:spPr>
          <a:xfrm>
            <a:off x="464457" y="1502229"/>
            <a:ext cx="2474686" cy="2235200"/>
          </a:xfrm>
          <a:prstGeom prst="roundRect">
            <a:avLst>
              <a:gd name="adj" fmla="val 433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0AF3BA5-A33C-4456-884A-6189B8391D6F}"/>
              </a:ext>
            </a:extLst>
          </p:cNvPr>
          <p:cNvSpPr/>
          <p:nvPr/>
        </p:nvSpPr>
        <p:spPr>
          <a:xfrm>
            <a:off x="1116000" y="192961"/>
            <a:ext cx="6372001"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Map Interface Basic Operations</a:t>
            </a:r>
          </a:p>
        </p:txBody>
      </p:sp>
      <p:sp>
        <p:nvSpPr>
          <p:cNvPr id="6" name="TextBox 5">
            <a:extLst>
              <a:ext uri="{FF2B5EF4-FFF2-40B4-BE49-F238E27FC236}">
                <a16:creationId xmlns:a16="http://schemas.microsoft.com/office/drawing/2014/main" id="{6BC38601-7B43-4CE3-8E67-33E4FF525A2F}"/>
              </a:ext>
            </a:extLst>
          </p:cNvPr>
          <p:cNvSpPr txBox="1"/>
          <p:nvPr/>
        </p:nvSpPr>
        <p:spPr>
          <a:xfrm>
            <a:off x="577029" y="1616719"/>
            <a:ext cx="2216970" cy="2031325"/>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This program generates a frequency table of the words found in its argument list.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frequency table maps each word to the number of times it occurs in the argument list.</a:t>
            </a:r>
          </a:p>
        </p:txBody>
      </p:sp>
      <p:sp>
        <p:nvSpPr>
          <p:cNvPr id="9" name="TextBox 8">
            <a:extLst>
              <a:ext uri="{FF2B5EF4-FFF2-40B4-BE49-F238E27FC236}">
                <a16:creationId xmlns:a16="http://schemas.microsoft.com/office/drawing/2014/main" id="{04C9D2BF-340C-4091-BC74-A20DE3A21517}"/>
              </a:ext>
            </a:extLst>
          </p:cNvPr>
          <p:cNvSpPr txBox="1"/>
          <p:nvPr/>
        </p:nvSpPr>
        <p:spPr>
          <a:xfrm>
            <a:off x="3490171" y="936372"/>
            <a:ext cx="4572000" cy="3754874"/>
          </a:xfrm>
          <a:prstGeom prst="rect">
            <a:avLst/>
          </a:prstGeom>
          <a:solidFill>
            <a:schemeClr val="tx2">
              <a:lumMod val="95000"/>
            </a:schemeClr>
          </a:solidFill>
        </p:spPr>
        <p:txBody>
          <a:bodyPr wrap="square">
            <a:spAutoFit/>
          </a:bodyPr>
          <a:lstStyle/>
          <a:p>
            <a:r>
              <a:rPr lang="en-US" dirty="0">
                <a:latin typeface="Times New Roman" panose="02020603050405020304" pitchFamily="18" charset="0"/>
                <a:cs typeface="Times New Roman" panose="02020603050405020304" pitchFamily="18" charset="0"/>
              </a:rPr>
              <a:t>import </a:t>
            </a:r>
            <a:r>
              <a:rPr lang="en-US" dirty="0" err="1">
                <a:latin typeface="Times New Roman" panose="02020603050405020304" pitchFamily="18" charset="0"/>
                <a:cs typeface="Times New Roman" panose="02020603050405020304" pitchFamily="18" charset="0"/>
              </a:rPr>
              <a:t>java.util</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public class Freq {</a:t>
            </a:r>
          </a:p>
          <a:p>
            <a:r>
              <a:rPr lang="en-US" dirty="0">
                <a:latin typeface="Times New Roman" panose="02020603050405020304" pitchFamily="18" charset="0"/>
                <a:cs typeface="Times New Roman" panose="02020603050405020304" pitchFamily="18" charset="0"/>
              </a:rPr>
              <a:t>    public static void main(String[] </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Map&lt;String, Integer&gt; m = new HashMap&lt;String, Integer&gt;();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 Initialize frequency table from command line</a:t>
            </a:r>
          </a:p>
          <a:p>
            <a:r>
              <a:rPr lang="en-US" dirty="0">
                <a:latin typeface="Times New Roman" panose="02020603050405020304" pitchFamily="18" charset="0"/>
                <a:cs typeface="Times New Roman" panose="02020603050405020304" pitchFamily="18" charset="0"/>
              </a:rPr>
              <a:t>        for (String a : </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Integer </a:t>
            </a:r>
            <a:r>
              <a:rPr lang="en-US" dirty="0" err="1">
                <a:latin typeface="Times New Roman" panose="02020603050405020304" pitchFamily="18" charset="0"/>
                <a:cs typeface="Times New Roman" panose="02020603050405020304" pitchFamily="18" charset="0"/>
              </a:rPr>
              <a:t>freq</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m.get</a:t>
            </a:r>
            <a:r>
              <a:rPr lang="en-US" dirty="0">
                <a:latin typeface="Times New Roman" panose="02020603050405020304" pitchFamily="18" charset="0"/>
                <a:cs typeface="Times New Roman" panose="02020603050405020304" pitchFamily="18" charset="0"/>
              </a:rPr>
              <a:t>(a);</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m.put</a:t>
            </a: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freq</a:t>
            </a:r>
            <a:r>
              <a:rPr lang="en-US" dirty="0">
                <a:latin typeface="Times New Roman" panose="02020603050405020304" pitchFamily="18" charset="0"/>
                <a:cs typeface="Times New Roman" panose="02020603050405020304" pitchFamily="18" charset="0"/>
              </a:rPr>
              <a:t> == null) ? 1 : </a:t>
            </a:r>
            <a:r>
              <a:rPr lang="en-US" dirty="0" err="1">
                <a:latin typeface="Times New Roman" panose="02020603050405020304" pitchFamily="18" charset="0"/>
                <a:cs typeface="Times New Roman" panose="02020603050405020304" pitchFamily="18" charset="0"/>
              </a:rPr>
              <a:t>freq</a:t>
            </a:r>
            <a:r>
              <a:rPr lang="en-US" dirty="0">
                <a:latin typeface="Times New Roman" panose="02020603050405020304" pitchFamily="18" charset="0"/>
                <a:cs typeface="Times New Roman" panose="02020603050405020304" pitchFamily="18" charset="0"/>
              </a:rPr>
              <a:t> + 1);</a:t>
            </a:r>
          </a:p>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m.size</a:t>
            </a:r>
            <a:r>
              <a:rPr lang="en-US" dirty="0">
                <a:latin typeface="Times New Roman" panose="02020603050405020304" pitchFamily="18" charset="0"/>
                <a:cs typeface="Times New Roman" panose="02020603050405020304" pitchFamily="18" charset="0"/>
              </a:rPr>
              <a:t>() + " distinct words:");</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(m);</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5338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0AF3BA5-A33C-4456-884A-6189B8391D6F}"/>
              </a:ext>
            </a:extLst>
          </p:cNvPr>
          <p:cNvSpPr/>
          <p:nvPr/>
        </p:nvSpPr>
        <p:spPr>
          <a:xfrm>
            <a:off x="1116000" y="192961"/>
            <a:ext cx="6372001"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Map Interface Basic Operations</a:t>
            </a:r>
          </a:p>
        </p:txBody>
      </p:sp>
      <p:sp>
        <p:nvSpPr>
          <p:cNvPr id="7" name="TextBox 6">
            <a:extLst>
              <a:ext uri="{FF2B5EF4-FFF2-40B4-BE49-F238E27FC236}">
                <a16:creationId xmlns:a16="http://schemas.microsoft.com/office/drawing/2014/main" id="{8383CF17-4E9B-490E-8041-CE8B80010896}"/>
              </a:ext>
            </a:extLst>
          </p:cNvPr>
          <p:cNvSpPr txBox="1"/>
          <p:nvPr/>
        </p:nvSpPr>
        <p:spPr>
          <a:xfrm>
            <a:off x="1043543" y="1641960"/>
            <a:ext cx="2926114" cy="2246769"/>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only tricky thing about the previous program is the second argument of the put statement.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That argument is a conditional expression that has the effect of setting the frequency to one if the word has never been seen before or one more than its current value if the word has already been seen.</a:t>
            </a:r>
          </a:p>
        </p:txBody>
      </p:sp>
      <p:grpSp>
        <p:nvGrpSpPr>
          <p:cNvPr id="2" name="Google Shape;1479;p29">
            <a:extLst>
              <a:ext uri="{FF2B5EF4-FFF2-40B4-BE49-F238E27FC236}">
                <a16:creationId xmlns:a16="http://schemas.microsoft.com/office/drawing/2014/main" id="{BFD8F51B-43D5-910A-3CF7-FDD7BEABA5CF}"/>
              </a:ext>
            </a:extLst>
          </p:cNvPr>
          <p:cNvGrpSpPr/>
          <p:nvPr/>
        </p:nvGrpSpPr>
        <p:grpSpPr>
          <a:xfrm>
            <a:off x="761637" y="1059744"/>
            <a:ext cx="3208020" cy="2828985"/>
            <a:chOff x="457200" y="2979013"/>
            <a:chExt cx="3208020" cy="2828985"/>
          </a:xfrm>
        </p:grpSpPr>
        <p:sp>
          <p:nvSpPr>
            <p:cNvPr id="3" name="Google Shape;1480;p29">
              <a:extLst>
                <a:ext uri="{FF2B5EF4-FFF2-40B4-BE49-F238E27FC236}">
                  <a16:creationId xmlns:a16="http://schemas.microsoft.com/office/drawing/2014/main" id="{FE6E83DF-17D7-92D9-E273-7EE58091ED98}"/>
                </a:ext>
              </a:extLst>
            </p:cNvPr>
            <p:cNvSpPr/>
            <p:nvPr/>
          </p:nvSpPr>
          <p:spPr>
            <a:xfrm>
              <a:off x="636649" y="3136924"/>
              <a:ext cx="3028571" cy="2671074"/>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481;p29">
              <a:extLst>
                <a:ext uri="{FF2B5EF4-FFF2-40B4-BE49-F238E27FC236}">
                  <a16:creationId xmlns:a16="http://schemas.microsoft.com/office/drawing/2014/main" id="{F33C602A-89FA-04E8-68A5-D9B60831518E}"/>
                </a:ext>
              </a:extLst>
            </p:cNvPr>
            <p:cNvSpPr/>
            <p:nvPr/>
          </p:nvSpPr>
          <p:spPr>
            <a:xfrm>
              <a:off x="457200" y="2979013"/>
              <a:ext cx="591300" cy="591300"/>
            </a:xfrm>
            <a:prstGeom prst="roundRect">
              <a:avLst>
                <a:gd name="adj" fmla="val 11926"/>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 name="Group 4">
            <a:extLst>
              <a:ext uri="{FF2B5EF4-FFF2-40B4-BE49-F238E27FC236}">
                <a16:creationId xmlns:a16="http://schemas.microsoft.com/office/drawing/2014/main" id="{2D2CA5DD-F1CA-6C09-2F77-DD0C75D060CF}"/>
              </a:ext>
            </a:extLst>
          </p:cNvPr>
          <p:cNvGrpSpPr/>
          <p:nvPr/>
        </p:nvGrpSpPr>
        <p:grpSpPr>
          <a:xfrm>
            <a:off x="4566228" y="1707574"/>
            <a:ext cx="3472361" cy="1061443"/>
            <a:chOff x="1651226" y="2010671"/>
            <a:chExt cx="2675850" cy="1996762"/>
          </a:xfrm>
        </p:grpSpPr>
        <p:sp>
          <p:nvSpPr>
            <p:cNvPr id="6" name="Rounded Rectangular Callout 1">
              <a:extLst>
                <a:ext uri="{FF2B5EF4-FFF2-40B4-BE49-F238E27FC236}">
                  <a16:creationId xmlns:a16="http://schemas.microsoft.com/office/drawing/2014/main" id="{D8C9A0F4-420E-536A-BA29-C5FFB1683C5A}"/>
                </a:ext>
              </a:extLst>
            </p:cNvPr>
            <p:cNvSpPr/>
            <p:nvPr/>
          </p:nvSpPr>
          <p:spPr>
            <a:xfrm>
              <a:off x="1651226" y="2010671"/>
              <a:ext cx="2675850" cy="1996762"/>
            </a:xfrm>
            <a:prstGeom prst="wedgeRoundRectCallout">
              <a:avLst>
                <a:gd name="adj1" fmla="val 49366"/>
                <a:gd name="adj2" fmla="val 9398"/>
                <a:gd name="adj3" fmla="val 16667"/>
              </a:avLst>
            </a:prstGeom>
            <a:solidFill>
              <a:srgbClr val="A5F1B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B6CEC890-6D7F-4A00-200B-5B4137F8C02A}"/>
                </a:ext>
              </a:extLst>
            </p:cNvPr>
            <p:cNvSpPr txBox="1"/>
            <p:nvPr/>
          </p:nvSpPr>
          <p:spPr>
            <a:xfrm>
              <a:off x="1687019" y="2102679"/>
              <a:ext cx="2640057" cy="1794844"/>
            </a:xfrm>
            <a:prstGeom prst="rect">
              <a:avLst/>
            </a:prstGeom>
            <a:noFill/>
          </p:spPr>
          <p:txBody>
            <a:bodyPr wrap="square" rtlCol="0">
              <a:spAutoFit/>
            </a:bodyPr>
            <a:lstStyle/>
            <a:p>
              <a:pPr algn="just"/>
              <a:r>
                <a:rPr lang="en-US" dirty="0">
                  <a:solidFill>
                    <a:schemeClr val="accent6">
                      <a:lumMod val="50000"/>
                    </a:schemeClr>
                  </a:solidFill>
                  <a:latin typeface="Times New Roman" panose="02020603050405020304" pitchFamily="18" charset="0"/>
                  <a:cs typeface="Times New Roman" panose="02020603050405020304" pitchFamily="18" charset="0"/>
                </a:rPr>
                <a:t>Try running that program with the command:</a:t>
              </a:r>
            </a:p>
            <a:p>
              <a:pPr algn="just"/>
              <a:endParaRPr lang="en-US" dirty="0">
                <a:solidFill>
                  <a:schemeClr val="accent6">
                    <a:lumMod val="50000"/>
                  </a:schemeClr>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solidFill>
                    <a:schemeClr val="accent6">
                      <a:lumMod val="50000"/>
                    </a:schemeClr>
                  </a:solidFill>
                  <a:latin typeface="Times New Roman" panose="02020603050405020304" pitchFamily="18" charset="0"/>
                  <a:cs typeface="Times New Roman" panose="02020603050405020304" pitchFamily="18" charset="0"/>
                </a:rPr>
                <a:t>java Freq if it is to be it is up to me to delegate </a:t>
              </a:r>
            </a:p>
          </p:txBody>
        </p:sp>
      </p:grpSp>
      <p:sp>
        <p:nvSpPr>
          <p:cNvPr id="10" name="Rectangle: Rounded Corners 9">
            <a:extLst>
              <a:ext uri="{FF2B5EF4-FFF2-40B4-BE49-F238E27FC236}">
                <a16:creationId xmlns:a16="http://schemas.microsoft.com/office/drawing/2014/main" id="{E8F2041A-D59F-8D9E-82F4-D2946A457EA8}"/>
              </a:ext>
            </a:extLst>
          </p:cNvPr>
          <p:cNvSpPr/>
          <p:nvPr/>
        </p:nvSpPr>
        <p:spPr>
          <a:xfrm>
            <a:off x="870857" y="1146629"/>
            <a:ext cx="370114" cy="399142"/>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8449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0AF3BA5-A33C-4456-884A-6189B8391D6F}"/>
              </a:ext>
            </a:extLst>
          </p:cNvPr>
          <p:cNvSpPr/>
          <p:nvPr/>
        </p:nvSpPr>
        <p:spPr>
          <a:xfrm>
            <a:off x="1116000" y="192961"/>
            <a:ext cx="6372001"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Map Interface Iteration Operation</a:t>
            </a:r>
          </a:p>
        </p:txBody>
      </p:sp>
      <p:sp>
        <p:nvSpPr>
          <p:cNvPr id="9" name="TextBox 8">
            <a:extLst>
              <a:ext uri="{FF2B5EF4-FFF2-40B4-BE49-F238E27FC236}">
                <a16:creationId xmlns:a16="http://schemas.microsoft.com/office/drawing/2014/main" id="{1E8EDBC2-C3E5-411E-968D-7CFE86B0A1BF}"/>
              </a:ext>
            </a:extLst>
          </p:cNvPr>
          <p:cNvSpPr txBox="1"/>
          <p:nvPr/>
        </p:nvSpPr>
        <p:spPr>
          <a:xfrm>
            <a:off x="396000" y="973679"/>
            <a:ext cx="3369600" cy="3693319"/>
          </a:xfrm>
          <a:prstGeom prst="rect">
            <a:avLst/>
          </a:prstGeom>
          <a:solidFill>
            <a:schemeClr val="bg1">
              <a:lumMod val="95000"/>
            </a:schemeClr>
          </a:solidFill>
        </p:spPr>
        <p:txBody>
          <a:bodyPr wrap="square">
            <a:spAutoFit/>
          </a:bodyPr>
          <a:lstStyle/>
          <a:p>
            <a:r>
              <a:rPr lang="en-US" sz="1300" dirty="0">
                <a:latin typeface="Times New Roman" panose="02020603050405020304" pitchFamily="18" charset="0"/>
                <a:cs typeface="Times New Roman" panose="02020603050405020304" pitchFamily="18" charset="0"/>
              </a:rPr>
              <a:t>import </a:t>
            </a:r>
            <a:r>
              <a:rPr lang="en-US" sz="1300" dirty="0" err="1">
                <a:latin typeface="Times New Roman" panose="02020603050405020304" pitchFamily="18" charset="0"/>
                <a:cs typeface="Times New Roman" panose="02020603050405020304" pitchFamily="18" charset="0"/>
              </a:rPr>
              <a:t>java.util.HashMap</a:t>
            </a:r>
            <a:r>
              <a:rPr lang="en-US" sz="1300" dirty="0">
                <a:latin typeface="Times New Roman" panose="02020603050405020304" pitchFamily="18" charset="0"/>
                <a:cs typeface="Times New Roman" panose="02020603050405020304" pitchFamily="18" charset="0"/>
              </a:rPr>
              <a:t>;</a:t>
            </a:r>
          </a:p>
          <a:p>
            <a:r>
              <a:rPr lang="en-US" sz="1300" dirty="0">
                <a:latin typeface="Times New Roman" panose="02020603050405020304" pitchFamily="18" charset="0"/>
                <a:cs typeface="Times New Roman" panose="02020603050405020304" pitchFamily="18" charset="0"/>
              </a:rPr>
              <a:t>import </a:t>
            </a:r>
            <a:r>
              <a:rPr lang="en-US" sz="1300" dirty="0" err="1">
                <a:latin typeface="Times New Roman" panose="02020603050405020304" pitchFamily="18" charset="0"/>
                <a:cs typeface="Times New Roman" panose="02020603050405020304" pitchFamily="18" charset="0"/>
              </a:rPr>
              <a:t>java.util.Iterator</a:t>
            </a:r>
            <a:r>
              <a:rPr lang="en-US" sz="1300" dirty="0">
                <a:latin typeface="Times New Roman" panose="02020603050405020304" pitchFamily="18" charset="0"/>
                <a:cs typeface="Times New Roman" panose="02020603050405020304" pitchFamily="18" charset="0"/>
              </a:rPr>
              <a:t>;</a:t>
            </a:r>
          </a:p>
          <a:p>
            <a:r>
              <a:rPr lang="en-US" sz="1300" dirty="0">
                <a:latin typeface="Times New Roman" panose="02020603050405020304" pitchFamily="18" charset="0"/>
                <a:cs typeface="Times New Roman" panose="02020603050405020304" pitchFamily="18" charset="0"/>
              </a:rPr>
              <a:t>import </a:t>
            </a:r>
            <a:r>
              <a:rPr lang="en-US" sz="1300" dirty="0" err="1">
                <a:latin typeface="Times New Roman" panose="02020603050405020304" pitchFamily="18" charset="0"/>
                <a:cs typeface="Times New Roman" panose="02020603050405020304" pitchFamily="18" charset="0"/>
              </a:rPr>
              <a:t>java.util.Map</a:t>
            </a:r>
            <a:r>
              <a:rPr lang="en-US" sz="1300" dirty="0">
                <a:latin typeface="Times New Roman" panose="02020603050405020304" pitchFamily="18" charset="0"/>
                <a:cs typeface="Times New Roman" panose="02020603050405020304" pitchFamily="18" charset="0"/>
              </a:rPr>
              <a:t>;</a:t>
            </a:r>
          </a:p>
          <a:p>
            <a:r>
              <a:rPr lang="en-US" sz="1300" dirty="0">
                <a:latin typeface="Times New Roman" panose="02020603050405020304" pitchFamily="18" charset="0"/>
                <a:cs typeface="Times New Roman" panose="02020603050405020304" pitchFamily="18" charset="0"/>
              </a:rPr>
              <a:t>import </a:t>
            </a:r>
            <a:r>
              <a:rPr lang="en-US" sz="1300" dirty="0" err="1">
                <a:latin typeface="Times New Roman" panose="02020603050405020304" pitchFamily="18" charset="0"/>
                <a:cs typeface="Times New Roman" panose="02020603050405020304" pitchFamily="18" charset="0"/>
              </a:rPr>
              <a:t>java.util.Set</a:t>
            </a:r>
            <a:r>
              <a:rPr lang="en-US" sz="1300" dirty="0">
                <a:latin typeface="Times New Roman" panose="02020603050405020304" pitchFamily="18" charset="0"/>
                <a:cs typeface="Times New Roman" panose="02020603050405020304" pitchFamily="18" charset="0"/>
              </a:rPr>
              <a:t>;</a:t>
            </a:r>
          </a:p>
          <a:p>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public class </a:t>
            </a:r>
            <a:r>
              <a:rPr lang="en-US" sz="1300" dirty="0" err="1">
                <a:latin typeface="Times New Roman" panose="02020603050405020304" pitchFamily="18" charset="0"/>
                <a:cs typeface="Times New Roman" panose="02020603050405020304" pitchFamily="18" charset="0"/>
              </a:rPr>
              <a:t>MapExample</a:t>
            </a:r>
            <a:r>
              <a:rPr lang="en-US" sz="1300" dirty="0">
                <a:latin typeface="Times New Roman" panose="02020603050405020304" pitchFamily="18" charset="0"/>
                <a:cs typeface="Times New Roman" panose="02020603050405020304" pitchFamily="18" charset="0"/>
              </a:rPr>
              <a:t> {</a:t>
            </a:r>
          </a:p>
          <a:p>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    public static void main(String[] </a:t>
            </a:r>
            <a:r>
              <a:rPr lang="en-US" sz="1300" dirty="0" err="1">
                <a:latin typeface="Times New Roman" panose="02020603050405020304" pitchFamily="18" charset="0"/>
                <a:cs typeface="Times New Roman" panose="02020603050405020304" pitchFamily="18" charset="0"/>
              </a:rPr>
              <a:t>args</a:t>
            </a:r>
            <a:r>
              <a:rPr lang="en-US" sz="1300" dirty="0">
                <a:latin typeface="Times New Roman" panose="02020603050405020304" pitchFamily="18" charset="0"/>
                <a:cs typeface="Times New Roman" panose="02020603050405020304" pitchFamily="18" charset="0"/>
              </a:rPr>
              <a:t>) {</a:t>
            </a:r>
          </a:p>
          <a:p>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        Map&lt;</a:t>
            </a:r>
            <a:r>
              <a:rPr lang="en-US" sz="1300" dirty="0" err="1">
                <a:latin typeface="Times New Roman" panose="02020603050405020304" pitchFamily="18" charset="0"/>
                <a:cs typeface="Times New Roman" panose="02020603050405020304" pitchFamily="18" charset="0"/>
              </a:rPr>
              <a:t>Object,String</a:t>
            </a:r>
            <a:r>
              <a:rPr lang="en-US" sz="1300" dirty="0">
                <a:latin typeface="Times New Roman" panose="02020603050405020304" pitchFamily="18" charset="0"/>
                <a:cs typeface="Times New Roman" panose="02020603050405020304" pitchFamily="18" charset="0"/>
              </a:rPr>
              <a:t>&gt; </a:t>
            </a:r>
            <a:r>
              <a:rPr lang="en-US" sz="1300" dirty="0" err="1">
                <a:latin typeface="Times New Roman" panose="02020603050405020304" pitchFamily="18" charset="0"/>
                <a:cs typeface="Times New Roman" panose="02020603050405020304" pitchFamily="18" charset="0"/>
              </a:rPr>
              <a:t>mp</a:t>
            </a:r>
            <a:r>
              <a:rPr lang="en-US" sz="1300" dirty="0">
                <a:latin typeface="Times New Roman" panose="02020603050405020304" pitchFamily="18" charset="0"/>
                <a:cs typeface="Times New Roman" panose="02020603050405020304" pitchFamily="18" charset="0"/>
              </a:rPr>
              <a:t>=new HashMap&lt;Object, String&gt;();</a:t>
            </a:r>
          </a:p>
          <a:p>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        // adding or set elements in Map by put method key and value pair</a:t>
            </a:r>
          </a:p>
          <a:p>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mp.put</a:t>
            </a:r>
            <a:r>
              <a:rPr lang="en-US" sz="1300" dirty="0">
                <a:latin typeface="Times New Roman" panose="02020603050405020304" pitchFamily="18" charset="0"/>
                <a:cs typeface="Times New Roman" panose="02020603050405020304" pitchFamily="18" charset="0"/>
              </a:rPr>
              <a:t>(new Integer(2), "Two");</a:t>
            </a:r>
          </a:p>
          <a:p>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mp.put</a:t>
            </a:r>
            <a:r>
              <a:rPr lang="en-US" sz="1300" dirty="0">
                <a:latin typeface="Times New Roman" panose="02020603050405020304" pitchFamily="18" charset="0"/>
                <a:cs typeface="Times New Roman" panose="02020603050405020304" pitchFamily="18" charset="0"/>
              </a:rPr>
              <a:t>(new Integer(1), "One");</a:t>
            </a:r>
          </a:p>
          <a:p>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mp.put</a:t>
            </a:r>
            <a:r>
              <a:rPr lang="en-US" sz="1300" dirty="0">
                <a:latin typeface="Times New Roman" panose="02020603050405020304" pitchFamily="18" charset="0"/>
                <a:cs typeface="Times New Roman" panose="02020603050405020304" pitchFamily="18" charset="0"/>
              </a:rPr>
              <a:t>(new Integer(3), "Three");</a:t>
            </a:r>
          </a:p>
          <a:p>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mp.put</a:t>
            </a:r>
            <a:r>
              <a:rPr lang="en-US" sz="1300" dirty="0">
                <a:latin typeface="Times New Roman" panose="02020603050405020304" pitchFamily="18" charset="0"/>
                <a:cs typeface="Times New Roman" panose="02020603050405020304" pitchFamily="18" charset="0"/>
              </a:rPr>
              <a:t>(new Integer(4), "Four");</a:t>
            </a:r>
          </a:p>
        </p:txBody>
      </p:sp>
      <p:sp>
        <p:nvSpPr>
          <p:cNvPr id="10" name="TextBox 9">
            <a:extLst>
              <a:ext uri="{FF2B5EF4-FFF2-40B4-BE49-F238E27FC236}">
                <a16:creationId xmlns:a16="http://schemas.microsoft.com/office/drawing/2014/main" id="{BD8FD8A9-D3A6-4E72-A972-759001410341}"/>
              </a:ext>
            </a:extLst>
          </p:cNvPr>
          <p:cNvSpPr txBox="1"/>
          <p:nvPr/>
        </p:nvSpPr>
        <p:spPr>
          <a:xfrm>
            <a:off x="3765600" y="1424067"/>
            <a:ext cx="2462400" cy="3093154"/>
          </a:xfrm>
          <a:prstGeom prst="rect">
            <a:avLst/>
          </a:prstGeom>
          <a:solidFill>
            <a:schemeClr val="bg1">
              <a:lumMod val="95000"/>
            </a:schemeClr>
          </a:solidFill>
        </p:spPr>
        <p:txBody>
          <a:bodyPr wrap="square">
            <a:spAutoFit/>
          </a:bodyPr>
          <a:lstStyle/>
          <a:p>
            <a:r>
              <a:rPr lang="en-US" sz="1300" dirty="0">
                <a:latin typeface="Times New Roman" panose="02020603050405020304" pitchFamily="18" charset="0"/>
                <a:cs typeface="Times New Roman" panose="02020603050405020304" pitchFamily="18" charset="0"/>
              </a:rPr>
              <a:t> //Get Map in Set interface to get key and value</a:t>
            </a:r>
          </a:p>
          <a:p>
            <a:r>
              <a:rPr lang="en-US" sz="1300" dirty="0">
                <a:latin typeface="Times New Roman" panose="02020603050405020304" pitchFamily="18" charset="0"/>
                <a:cs typeface="Times New Roman" panose="02020603050405020304" pitchFamily="18" charset="0"/>
              </a:rPr>
              <a:t>        Set s=</a:t>
            </a:r>
            <a:r>
              <a:rPr lang="en-US" sz="1300" dirty="0" err="1">
                <a:latin typeface="Times New Roman" panose="02020603050405020304" pitchFamily="18" charset="0"/>
                <a:cs typeface="Times New Roman" panose="02020603050405020304" pitchFamily="18" charset="0"/>
              </a:rPr>
              <a:t>mp.entrySet</a:t>
            </a:r>
            <a:r>
              <a:rPr lang="en-US" sz="1300" dirty="0">
                <a:latin typeface="Times New Roman" panose="02020603050405020304" pitchFamily="18" charset="0"/>
                <a:cs typeface="Times New Roman" panose="02020603050405020304" pitchFamily="18" charset="0"/>
              </a:rPr>
              <a:t>();</a:t>
            </a:r>
          </a:p>
          <a:p>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        //Move next key and value of Map by iterator</a:t>
            </a:r>
          </a:p>
          <a:p>
            <a:r>
              <a:rPr lang="en-US" sz="1300" dirty="0">
                <a:latin typeface="Times New Roman" panose="02020603050405020304" pitchFamily="18" charset="0"/>
                <a:cs typeface="Times New Roman" panose="02020603050405020304" pitchFamily="18" charset="0"/>
              </a:rPr>
              <a:t>        Iterator it=</a:t>
            </a:r>
            <a:r>
              <a:rPr lang="en-US" sz="1300" dirty="0" err="1">
                <a:latin typeface="Times New Roman" panose="02020603050405020304" pitchFamily="18" charset="0"/>
                <a:cs typeface="Times New Roman" panose="02020603050405020304" pitchFamily="18" charset="0"/>
              </a:rPr>
              <a:t>s.iterator</a:t>
            </a:r>
            <a:r>
              <a:rPr lang="en-US" sz="1300" dirty="0">
                <a:latin typeface="Times New Roman" panose="02020603050405020304" pitchFamily="18" charset="0"/>
                <a:cs typeface="Times New Roman" panose="02020603050405020304" pitchFamily="18" charset="0"/>
              </a:rPr>
              <a:t>();</a:t>
            </a:r>
          </a:p>
          <a:p>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        while(</a:t>
            </a:r>
            <a:r>
              <a:rPr lang="en-US" sz="1300" dirty="0" err="1">
                <a:latin typeface="Times New Roman" panose="02020603050405020304" pitchFamily="18" charset="0"/>
                <a:cs typeface="Times New Roman" panose="02020603050405020304" pitchFamily="18" charset="0"/>
              </a:rPr>
              <a:t>it.hasNext</a:t>
            </a:r>
            <a:r>
              <a:rPr lang="en-US" sz="1300" dirty="0">
                <a:latin typeface="Times New Roman" panose="02020603050405020304" pitchFamily="18" charset="0"/>
                <a:cs typeface="Times New Roman" panose="02020603050405020304" pitchFamily="18" charset="0"/>
              </a:rPr>
              <a:t>())</a:t>
            </a:r>
          </a:p>
          <a:p>
            <a:r>
              <a:rPr lang="en-US" sz="1300" dirty="0">
                <a:latin typeface="Times New Roman" panose="02020603050405020304" pitchFamily="18" charset="0"/>
                <a:cs typeface="Times New Roman" panose="02020603050405020304" pitchFamily="18" charset="0"/>
              </a:rPr>
              <a:t>        {</a:t>
            </a:r>
          </a:p>
          <a:p>
            <a:r>
              <a:rPr lang="en-US" sz="1300" dirty="0">
                <a:latin typeface="Times New Roman" panose="02020603050405020304" pitchFamily="18" charset="0"/>
                <a:cs typeface="Times New Roman" panose="02020603050405020304" pitchFamily="18" charset="0"/>
              </a:rPr>
              <a:t>            // key=value separator this by </a:t>
            </a:r>
            <a:r>
              <a:rPr lang="en-US" sz="1300" dirty="0" err="1">
                <a:latin typeface="Times New Roman" panose="02020603050405020304" pitchFamily="18" charset="0"/>
                <a:cs typeface="Times New Roman" panose="02020603050405020304" pitchFamily="18" charset="0"/>
              </a:rPr>
              <a:t>Map.Entry</a:t>
            </a:r>
            <a:r>
              <a:rPr lang="en-US" sz="1300" dirty="0">
                <a:latin typeface="Times New Roman" panose="02020603050405020304" pitchFamily="18" charset="0"/>
                <a:cs typeface="Times New Roman" panose="02020603050405020304" pitchFamily="18" charset="0"/>
              </a:rPr>
              <a:t> to get key and value</a:t>
            </a:r>
          </a:p>
          <a:p>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Map.Entry</a:t>
            </a:r>
            <a:r>
              <a:rPr lang="en-US" sz="1300" dirty="0">
                <a:latin typeface="Times New Roman" panose="02020603050405020304" pitchFamily="18" charset="0"/>
                <a:cs typeface="Times New Roman" panose="02020603050405020304" pitchFamily="18" charset="0"/>
              </a:rPr>
              <a:t> m =(</a:t>
            </a:r>
            <a:r>
              <a:rPr lang="en-US" sz="1300" dirty="0" err="1">
                <a:latin typeface="Times New Roman" panose="02020603050405020304" pitchFamily="18" charset="0"/>
                <a:cs typeface="Times New Roman" panose="02020603050405020304" pitchFamily="18" charset="0"/>
              </a:rPr>
              <a:t>Map.Entry</a:t>
            </a:r>
            <a:r>
              <a:rPr lang="en-US" sz="1300" dirty="0">
                <a:latin typeface="Times New Roman" panose="02020603050405020304" pitchFamily="18" charset="0"/>
                <a:cs typeface="Times New Roman" panose="02020603050405020304" pitchFamily="18" charset="0"/>
              </a:rPr>
              <a:t>)</a:t>
            </a:r>
            <a:r>
              <a:rPr lang="en-US" sz="1300" dirty="0" err="1">
                <a:latin typeface="Times New Roman" panose="02020603050405020304" pitchFamily="18" charset="0"/>
                <a:cs typeface="Times New Roman" panose="02020603050405020304" pitchFamily="18" charset="0"/>
              </a:rPr>
              <a:t>it.next</a:t>
            </a:r>
            <a:r>
              <a:rPr lang="en-US" sz="1300" dirty="0">
                <a:latin typeface="Times New Roman" panose="02020603050405020304" pitchFamily="18" charset="0"/>
                <a:cs typeface="Times New Roman" panose="02020603050405020304" pitchFamily="18" charset="0"/>
              </a:rPr>
              <a:t>();</a:t>
            </a:r>
          </a:p>
        </p:txBody>
      </p:sp>
      <p:sp>
        <p:nvSpPr>
          <p:cNvPr id="11" name="TextBox 10">
            <a:extLst>
              <a:ext uri="{FF2B5EF4-FFF2-40B4-BE49-F238E27FC236}">
                <a16:creationId xmlns:a16="http://schemas.microsoft.com/office/drawing/2014/main" id="{867134A4-0E02-490D-A1F9-1A105C0D0133}"/>
              </a:ext>
            </a:extLst>
          </p:cNvPr>
          <p:cNvSpPr txBox="1"/>
          <p:nvPr/>
        </p:nvSpPr>
        <p:spPr>
          <a:xfrm>
            <a:off x="6228000" y="1624121"/>
            <a:ext cx="2707200" cy="2693045"/>
          </a:xfrm>
          <a:prstGeom prst="rect">
            <a:avLst/>
          </a:prstGeom>
          <a:solidFill>
            <a:schemeClr val="bg1">
              <a:lumMod val="95000"/>
            </a:schemeClr>
          </a:solidFill>
        </p:spPr>
        <p:txBody>
          <a:bodyPr wrap="square">
            <a:spAutoFit/>
          </a:bodyPr>
          <a:lstStyle/>
          <a:p>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getKey</a:t>
            </a:r>
            <a:r>
              <a:rPr lang="en-US" sz="1300" dirty="0">
                <a:latin typeface="Times New Roman" panose="02020603050405020304" pitchFamily="18" charset="0"/>
                <a:cs typeface="Times New Roman" panose="02020603050405020304" pitchFamily="18" charset="0"/>
              </a:rPr>
              <a:t> is used to get key of Map</a:t>
            </a:r>
          </a:p>
          <a:p>
            <a:r>
              <a:rPr lang="en-US" sz="1300" dirty="0">
                <a:latin typeface="Times New Roman" panose="02020603050405020304" pitchFamily="18" charset="0"/>
                <a:cs typeface="Times New Roman" panose="02020603050405020304" pitchFamily="18" charset="0"/>
              </a:rPr>
              <a:t>            int key=(Integer)</a:t>
            </a:r>
            <a:r>
              <a:rPr lang="en-US" sz="1300" dirty="0" err="1">
                <a:latin typeface="Times New Roman" panose="02020603050405020304" pitchFamily="18" charset="0"/>
                <a:cs typeface="Times New Roman" panose="02020603050405020304" pitchFamily="18" charset="0"/>
              </a:rPr>
              <a:t>m.getKey</a:t>
            </a:r>
            <a:r>
              <a:rPr lang="en-US" sz="1300" dirty="0">
                <a:latin typeface="Times New Roman" panose="02020603050405020304" pitchFamily="18" charset="0"/>
                <a:cs typeface="Times New Roman" panose="02020603050405020304" pitchFamily="18" charset="0"/>
              </a:rPr>
              <a:t>();</a:t>
            </a:r>
          </a:p>
          <a:p>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            // </a:t>
            </a:r>
            <a:r>
              <a:rPr lang="en-US" sz="1300" dirty="0" err="1">
                <a:latin typeface="Times New Roman" panose="02020603050405020304" pitchFamily="18" charset="0"/>
                <a:cs typeface="Times New Roman" panose="02020603050405020304" pitchFamily="18" charset="0"/>
              </a:rPr>
              <a:t>getValue</a:t>
            </a:r>
            <a:r>
              <a:rPr lang="en-US" sz="1300" dirty="0">
                <a:latin typeface="Times New Roman" panose="02020603050405020304" pitchFamily="18" charset="0"/>
                <a:cs typeface="Times New Roman" panose="02020603050405020304" pitchFamily="18" charset="0"/>
              </a:rPr>
              <a:t> is used to get value of key in Map</a:t>
            </a:r>
          </a:p>
          <a:p>
            <a:r>
              <a:rPr lang="en-US" sz="1300" dirty="0">
                <a:latin typeface="Times New Roman" panose="02020603050405020304" pitchFamily="18" charset="0"/>
                <a:cs typeface="Times New Roman" panose="02020603050405020304" pitchFamily="18" charset="0"/>
              </a:rPr>
              <a:t>            String value=(String)</a:t>
            </a:r>
            <a:r>
              <a:rPr lang="en-US" sz="1300" dirty="0" err="1">
                <a:latin typeface="Times New Roman" panose="02020603050405020304" pitchFamily="18" charset="0"/>
                <a:cs typeface="Times New Roman" panose="02020603050405020304" pitchFamily="18" charset="0"/>
              </a:rPr>
              <a:t>m.getValue</a:t>
            </a:r>
            <a:r>
              <a:rPr lang="en-US" sz="1300" dirty="0">
                <a:latin typeface="Times New Roman" panose="02020603050405020304" pitchFamily="18" charset="0"/>
                <a:cs typeface="Times New Roman" panose="02020603050405020304" pitchFamily="18" charset="0"/>
              </a:rPr>
              <a:t>();</a:t>
            </a:r>
          </a:p>
          <a:p>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System.out.println</a:t>
            </a:r>
            <a:r>
              <a:rPr lang="en-US" sz="1300" dirty="0">
                <a:latin typeface="Times New Roman" panose="02020603050405020304" pitchFamily="18" charset="0"/>
                <a:cs typeface="Times New Roman" panose="02020603050405020304" pitchFamily="18" charset="0"/>
              </a:rPr>
              <a:t>("Key :"+key+"  Value :"+value);</a:t>
            </a:r>
          </a:p>
          <a:p>
            <a:r>
              <a:rPr lang="en-US" sz="1300" dirty="0">
                <a:latin typeface="Times New Roman" panose="02020603050405020304" pitchFamily="18" charset="0"/>
                <a:cs typeface="Times New Roman" panose="02020603050405020304" pitchFamily="18" charset="0"/>
              </a:rPr>
              <a:t>        }</a:t>
            </a:r>
          </a:p>
          <a:p>
            <a:r>
              <a:rPr lang="en-US" sz="1300" dirty="0">
                <a:latin typeface="Times New Roman" panose="02020603050405020304" pitchFamily="18" charset="0"/>
                <a:cs typeface="Times New Roman" panose="02020603050405020304" pitchFamily="18" charset="0"/>
              </a:rPr>
              <a:t>    }</a:t>
            </a:r>
          </a:p>
          <a:p>
            <a:r>
              <a:rPr lang="en-US" sz="13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6979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0AF3BA5-A33C-4456-884A-6189B8391D6F}"/>
              </a:ext>
            </a:extLst>
          </p:cNvPr>
          <p:cNvSpPr/>
          <p:nvPr/>
        </p:nvSpPr>
        <p:spPr>
          <a:xfrm>
            <a:off x="1116000" y="192961"/>
            <a:ext cx="6372001"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Arrays</a:t>
            </a:r>
          </a:p>
        </p:txBody>
      </p:sp>
      <p:pic>
        <p:nvPicPr>
          <p:cNvPr id="2" name="Picture 1">
            <a:extLst>
              <a:ext uri="{FF2B5EF4-FFF2-40B4-BE49-F238E27FC236}">
                <a16:creationId xmlns:a16="http://schemas.microsoft.com/office/drawing/2014/main" id="{95E77C0E-120E-47B7-8CA8-5E2EA8B4F008}"/>
              </a:ext>
            </a:extLst>
          </p:cNvPr>
          <p:cNvPicPr>
            <a:picLocks noChangeAspect="1"/>
          </p:cNvPicPr>
          <p:nvPr/>
        </p:nvPicPr>
        <p:blipFill>
          <a:blip r:embed="rId2"/>
          <a:stretch>
            <a:fillRect/>
          </a:stretch>
        </p:blipFill>
        <p:spPr>
          <a:xfrm>
            <a:off x="1826814" y="1067773"/>
            <a:ext cx="5490371" cy="3345827"/>
          </a:xfrm>
          <a:prstGeom prst="roundRect">
            <a:avLst>
              <a:gd name="adj" fmla="val 3436"/>
            </a:avLst>
          </a:prstGeom>
          <a:ln>
            <a:noFill/>
          </a:ln>
          <a:effectLst>
            <a:outerShdw blurRad="76200" dist="38100" dir="7800000" algn="tl" rotWithShape="0">
              <a:srgbClr val="000000">
                <a:alpha val="40000"/>
              </a:srgbClr>
            </a:outerShdw>
          </a:effectLst>
        </p:spPr>
      </p:pic>
    </p:spTree>
    <p:extLst>
      <p:ext uri="{BB962C8B-B14F-4D97-AF65-F5344CB8AC3E}">
        <p14:creationId xmlns:p14="http://schemas.microsoft.com/office/powerpoint/2010/main" val="1638612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0AF3BA5-A33C-4456-884A-6189B8391D6F}"/>
              </a:ext>
            </a:extLst>
          </p:cNvPr>
          <p:cNvSpPr/>
          <p:nvPr/>
        </p:nvSpPr>
        <p:spPr>
          <a:xfrm>
            <a:off x="1116000" y="192961"/>
            <a:ext cx="6372001"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Collections</a:t>
            </a:r>
          </a:p>
        </p:txBody>
      </p:sp>
      <p:pic>
        <p:nvPicPr>
          <p:cNvPr id="4" name="Picture 2">
            <a:extLst>
              <a:ext uri="{FF2B5EF4-FFF2-40B4-BE49-F238E27FC236}">
                <a16:creationId xmlns:a16="http://schemas.microsoft.com/office/drawing/2014/main" id="{42D3D9E2-9DAB-4C27-BBFE-D06FC9B081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8457" y="1053352"/>
            <a:ext cx="5167086" cy="3036796"/>
          </a:xfrm>
          <a:prstGeom prst="roundRect">
            <a:avLst>
              <a:gd name="adj" fmla="val 3045"/>
            </a:avLst>
          </a:prstGeom>
          <a:ln>
            <a:noFill/>
          </a:ln>
          <a:effectLst>
            <a:outerShdw blurRad="76200" dist="38100" dir="7800000" algn="tl" rotWithShape="0">
              <a:srgbClr val="000000">
                <a:alpha val="40000"/>
              </a:srgbClr>
            </a:outerShdw>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Lst>
        </p:spPr>
      </p:pic>
    </p:spTree>
    <p:extLst>
      <p:ext uri="{BB962C8B-B14F-4D97-AF65-F5344CB8AC3E}">
        <p14:creationId xmlns:p14="http://schemas.microsoft.com/office/powerpoint/2010/main" val="2700162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0AF3BA5-A33C-4456-884A-6189B8391D6F}"/>
              </a:ext>
            </a:extLst>
          </p:cNvPr>
          <p:cNvSpPr/>
          <p:nvPr/>
        </p:nvSpPr>
        <p:spPr>
          <a:xfrm>
            <a:off x="1116000" y="192961"/>
            <a:ext cx="6372001"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Exercises</a:t>
            </a:r>
          </a:p>
        </p:txBody>
      </p:sp>
      <p:sp>
        <p:nvSpPr>
          <p:cNvPr id="5" name="TextBox 4">
            <a:extLst>
              <a:ext uri="{FF2B5EF4-FFF2-40B4-BE49-F238E27FC236}">
                <a16:creationId xmlns:a16="http://schemas.microsoft.com/office/drawing/2014/main" id="{1EAA5C45-6DCD-4CA9-B5A9-7F746B2C1695}"/>
              </a:ext>
            </a:extLst>
          </p:cNvPr>
          <p:cNvSpPr txBox="1"/>
          <p:nvPr/>
        </p:nvSpPr>
        <p:spPr>
          <a:xfrm>
            <a:off x="2267100" y="1879252"/>
            <a:ext cx="4609800" cy="1384995"/>
          </a:xfrm>
          <a:prstGeom prst="rect">
            <a:avLst/>
          </a:prstGeom>
          <a:noFill/>
        </p:spPr>
        <p:txBody>
          <a:bodyPr wrap="square">
            <a:spAutoFit/>
          </a:bodyPr>
          <a:lstStyle/>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Write a java class to sort list of objects using comparator and sort method . {Account(id, email, balance, name, phone)}</a:t>
            </a:r>
          </a:p>
          <a:p>
            <a:pPr marL="342900" indent="-342900" algn="just">
              <a:buAutoNum type="arabicPeriod"/>
            </a:pPr>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Write a class to find frequency of names for a given list of student's object. {Student (id, name, class, </a:t>
            </a:r>
            <a:r>
              <a:rPr lang="en-US" dirty="0" err="1">
                <a:latin typeface="Times New Roman" panose="02020603050405020304" pitchFamily="18" charset="0"/>
                <a:cs typeface="Times New Roman" panose="02020603050405020304" pitchFamily="18" charset="0"/>
              </a:rPr>
              <a:t>rollNo</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883443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604;p34">
            <a:extLst>
              <a:ext uri="{FF2B5EF4-FFF2-40B4-BE49-F238E27FC236}">
                <a16:creationId xmlns:a16="http://schemas.microsoft.com/office/drawing/2014/main" id="{FC90A311-4D71-4EA0-926B-CD06854BF41C}"/>
              </a:ext>
            </a:extLst>
          </p:cNvPr>
          <p:cNvGrpSpPr/>
          <p:nvPr/>
        </p:nvGrpSpPr>
        <p:grpSpPr>
          <a:xfrm>
            <a:off x="1978819" y="1932120"/>
            <a:ext cx="4750594" cy="845645"/>
            <a:chOff x="6301042" y="4227741"/>
            <a:chExt cx="11566632" cy="3046801"/>
          </a:xfrm>
        </p:grpSpPr>
        <p:grpSp>
          <p:nvGrpSpPr>
            <p:cNvPr id="6" name="Google Shape;605;p34">
              <a:extLst>
                <a:ext uri="{FF2B5EF4-FFF2-40B4-BE49-F238E27FC236}">
                  <a16:creationId xmlns:a16="http://schemas.microsoft.com/office/drawing/2014/main" id="{CEE29D11-0DC3-498F-9E13-2B948A8B551B}"/>
                </a:ext>
              </a:extLst>
            </p:cNvPr>
            <p:cNvGrpSpPr/>
            <p:nvPr/>
          </p:nvGrpSpPr>
          <p:grpSpPr>
            <a:xfrm>
              <a:off x="6301042" y="4227741"/>
              <a:ext cx="1473200" cy="1463040"/>
              <a:chOff x="6009640" y="3769678"/>
              <a:chExt cx="1473200" cy="1463040"/>
            </a:xfrm>
          </p:grpSpPr>
          <p:cxnSp>
            <p:nvCxnSpPr>
              <p:cNvPr id="10" name="Google Shape;606;p34">
                <a:extLst>
                  <a:ext uri="{FF2B5EF4-FFF2-40B4-BE49-F238E27FC236}">
                    <a16:creationId xmlns:a16="http://schemas.microsoft.com/office/drawing/2014/main" id="{9C9C0651-0F7C-4230-B859-26781691C485}"/>
                  </a:ext>
                </a:extLst>
              </p:cNvPr>
              <p:cNvCxnSpPr/>
              <p:nvPr/>
            </p:nvCxnSpPr>
            <p:spPr>
              <a:xfrm rot="10800000">
                <a:off x="6019800" y="3784600"/>
                <a:ext cx="1463040" cy="0"/>
              </a:xfrm>
              <a:prstGeom prst="straightConnector1">
                <a:avLst/>
              </a:prstGeom>
              <a:noFill/>
              <a:ln w="28575" cap="flat" cmpd="sng">
                <a:solidFill>
                  <a:schemeClr val="lt1"/>
                </a:solidFill>
                <a:prstDash val="solid"/>
                <a:miter lim="800000"/>
                <a:headEnd type="none" w="sm" len="sm"/>
                <a:tailEnd type="none" w="sm" len="sm"/>
              </a:ln>
            </p:spPr>
          </p:cxnSp>
          <p:cxnSp>
            <p:nvCxnSpPr>
              <p:cNvPr id="11" name="Google Shape;607;p34">
                <a:extLst>
                  <a:ext uri="{FF2B5EF4-FFF2-40B4-BE49-F238E27FC236}">
                    <a16:creationId xmlns:a16="http://schemas.microsoft.com/office/drawing/2014/main" id="{B89D3F7B-B3F7-4A00-ACD5-D5F287044F4D}"/>
                  </a:ext>
                </a:extLst>
              </p:cNvPr>
              <p:cNvCxnSpPr/>
              <p:nvPr/>
            </p:nvCxnSpPr>
            <p:spPr>
              <a:xfrm>
                <a:off x="60096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nvGrpSpPr>
            <p:cNvPr id="7" name="Google Shape;608;p34">
              <a:extLst>
                <a:ext uri="{FF2B5EF4-FFF2-40B4-BE49-F238E27FC236}">
                  <a16:creationId xmlns:a16="http://schemas.microsoft.com/office/drawing/2014/main" id="{3C2C03A6-0408-403D-B6F3-EE29C29310E1}"/>
                </a:ext>
              </a:extLst>
            </p:cNvPr>
            <p:cNvGrpSpPr/>
            <p:nvPr/>
          </p:nvGrpSpPr>
          <p:grpSpPr>
            <a:xfrm rot="10800000">
              <a:off x="16394474" y="5811502"/>
              <a:ext cx="1473200" cy="1463040"/>
              <a:chOff x="6009640" y="3769678"/>
              <a:chExt cx="1473200" cy="1463040"/>
            </a:xfrm>
          </p:grpSpPr>
          <p:cxnSp>
            <p:nvCxnSpPr>
              <p:cNvPr id="8" name="Google Shape;609;p34">
                <a:extLst>
                  <a:ext uri="{FF2B5EF4-FFF2-40B4-BE49-F238E27FC236}">
                    <a16:creationId xmlns:a16="http://schemas.microsoft.com/office/drawing/2014/main" id="{C2F0DE88-83ED-49C0-A138-7352EC2B9E67}"/>
                  </a:ext>
                </a:extLst>
              </p:cNvPr>
              <p:cNvCxnSpPr/>
              <p:nvPr/>
            </p:nvCxnSpPr>
            <p:spPr>
              <a:xfrm rot="10800000">
                <a:off x="6019800" y="3784600"/>
                <a:ext cx="1463040" cy="0"/>
              </a:xfrm>
              <a:prstGeom prst="straightConnector1">
                <a:avLst/>
              </a:prstGeom>
              <a:noFill/>
              <a:ln w="28575" cap="flat" cmpd="sng">
                <a:solidFill>
                  <a:schemeClr val="lt1"/>
                </a:solidFill>
                <a:prstDash val="solid"/>
                <a:miter lim="800000"/>
                <a:headEnd type="none" w="sm" len="sm"/>
                <a:tailEnd type="none" w="sm" len="sm"/>
              </a:ln>
            </p:spPr>
          </p:cxnSp>
          <p:cxnSp>
            <p:nvCxnSpPr>
              <p:cNvPr id="9" name="Google Shape;610;p34">
                <a:extLst>
                  <a:ext uri="{FF2B5EF4-FFF2-40B4-BE49-F238E27FC236}">
                    <a16:creationId xmlns:a16="http://schemas.microsoft.com/office/drawing/2014/main" id="{E3DA46A0-AF28-45EC-A47D-270D4F481A28}"/>
                  </a:ext>
                </a:extLst>
              </p:cNvPr>
              <p:cNvCxnSpPr/>
              <p:nvPr/>
            </p:nvCxnSpPr>
            <p:spPr>
              <a:xfrm>
                <a:off x="60096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sp>
        <p:nvSpPr>
          <p:cNvPr id="13" name="Rectangle 12">
            <a:extLst>
              <a:ext uri="{FF2B5EF4-FFF2-40B4-BE49-F238E27FC236}">
                <a16:creationId xmlns:a16="http://schemas.microsoft.com/office/drawing/2014/main" id="{7E2B396B-D99E-4021-8247-BF5DB767F782}"/>
              </a:ext>
            </a:extLst>
          </p:cNvPr>
          <p:cNvSpPr/>
          <p:nvPr/>
        </p:nvSpPr>
        <p:spPr>
          <a:xfrm>
            <a:off x="1591900" y="2948883"/>
            <a:ext cx="5960200" cy="954107"/>
          </a:xfrm>
          <a:prstGeom prst="rect">
            <a:avLst/>
          </a:prstGeom>
          <a:noFill/>
        </p:spPr>
        <p:txBody>
          <a:bodyPr wrap="square" lIns="91440" tIns="45720" rIns="91440" bIns="45720">
            <a:spAutoFit/>
          </a:bodyPr>
          <a:lstStyle/>
          <a:p>
            <a:pPr algn="ctr"/>
            <a:r>
              <a:rPr lang="en-US" sz="2800" dirty="0">
                <a:ln w="0"/>
                <a:solidFill>
                  <a:schemeClr val="bg2"/>
                </a:solidFill>
                <a:latin typeface="Times New Roman" panose="02020603050405020304" pitchFamily="18" charset="0"/>
                <a:cs typeface="Times New Roman" panose="02020603050405020304" pitchFamily="18" charset="0"/>
              </a:rPr>
              <a:t>H</a:t>
            </a:r>
            <a:r>
              <a:rPr lang="en-US" sz="2800" cap="none" spc="0" dirty="0">
                <a:ln w="0"/>
                <a:solidFill>
                  <a:schemeClr val="bg2"/>
                </a:solidFill>
                <a:latin typeface="Times New Roman" panose="02020603050405020304" pitchFamily="18" charset="0"/>
                <a:cs typeface="Times New Roman" panose="02020603050405020304" pitchFamily="18" charset="0"/>
              </a:rPr>
              <a:t>igh-level, class-based, object-oriented programming language</a:t>
            </a:r>
          </a:p>
        </p:txBody>
      </p:sp>
      <p:pic>
        <p:nvPicPr>
          <p:cNvPr id="3" name="Picture 2" descr="Logo&#10;&#10;Description automatically generated">
            <a:extLst>
              <a:ext uri="{FF2B5EF4-FFF2-40B4-BE49-F238E27FC236}">
                <a16:creationId xmlns:a16="http://schemas.microsoft.com/office/drawing/2014/main" id="{40FF3D4E-6D4F-423F-8990-000D5A77D7E4}"/>
              </a:ext>
            </a:extLst>
          </p:cNvPr>
          <p:cNvPicPr>
            <a:picLocks noChangeAspect="1"/>
          </p:cNvPicPr>
          <p:nvPr/>
        </p:nvPicPr>
        <p:blipFill>
          <a:blip r:embed="rId2"/>
          <a:stretch>
            <a:fillRect/>
          </a:stretch>
        </p:blipFill>
        <p:spPr>
          <a:xfrm>
            <a:off x="2831432" y="670679"/>
            <a:ext cx="3501341" cy="2188339"/>
          </a:xfrm>
          <a:prstGeom prst="rect">
            <a:avLst/>
          </a:prstGeom>
        </p:spPr>
      </p:pic>
    </p:spTree>
    <p:extLst>
      <p:ext uri="{BB962C8B-B14F-4D97-AF65-F5344CB8AC3E}">
        <p14:creationId xmlns:p14="http://schemas.microsoft.com/office/powerpoint/2010/main" val="7440512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43850-5726-4539-B247-A9A728F9025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B46A3E8-12B8-4267-ABB9-11228F1675AD}"/>
              </a:ext>
            </a:extLst>
          </p:cNvPr>
          <p:cNvSpPr>
            <a:spLocks noGrp="1"/>
          </p:cNvSpPr>
          <p:nvPr>
            <p:ph type="body" idx="1"/>
          </p:nvPr>
        </p:nvSpPr>
        <p:spPr/>
        <p:txBody>
          <a:bodyPr/>
          <a:lstStyle/>
          <a:p>
            <a:endParaRPr lang="en-US"/>
          </a:p>
        </p:txBody>
      </p:sp>
      <p:sp>
        <p:nvSpPr>
          <p:cNvPr id="4" name="Google Shape;602;p34">
            <a:extLst>
              <a:ext uri="{FF2B5EF4-FFF2-40B4-BE49-F238E27FC236}">
                <a16:creationId xmlns:a16="http://schemas.microsoft.com/office/drawing/2014/main" id="{1BDCBA0B-3B32-4B6C-8C45-E7DDAE31C5AE}"/>
              </a:ext>
            </a:extLst>
          </p:cNvPr>
          <p:cNvSpPr/>
          <p:nvPr/>
        </p:nvSpPr>
        <p:spPr>
          <a:xfrm>
            <a:off x="4565" y="0"/>
            <a:ext cx="9139435" cy="5143500"/>
          </a:xfrm>
          <a:prstGeom prst="rect">
            <a:avLst/>
          </a:prstGeom>
          <a:gradFill>
            <a:gsLst>
              <a:gs pos="0">
                <a:schemeClr val="accent2"/>
              </a:gs>
              <a:gs pos="100000">
                <a:srgbClr val="10316B"/>
              </a:gs>
            </a:gsLst>
            <a:lin ang="5400012" scaled="0"/>
          </a:gradFill>
          <a:ln>
            <a:noFill/>
          </a:ln>
        </p:spPr>
        <p:txBody>
          <a:bodyPr spcFirstLastPara="1" wrap="square" lIns="34275" tIns="17150" rIns="34275" bIns="17150" anchor="ctr" anchorCtr="0">
            <a:noAutofit/>
          </a:bodyPr>
          <a:lstStyle/>
          <a:p>
            <a:pPr algn="ctr"/>
            <a:endParaRPr lang="en-US" sz="1400" b="0" cap="none" spc="0" dirty="0">
              <a:ln w="0"/>
              <a:solidFill>
                <a:schemeClr val="accent1"/>
              </a:solidFill>
              <a:latin typeface="Times New Roman" panose="02020603050405020304" pitchFamily="18" charset="0"/>
              <a:ea typeface="Open Sans" panose="020B0606030504020204" pitchFamily="34" charset="0"/>
              <a:cs typeface="Times New Roman" panose="02020603050405020304" pitchFamily="18" charset="0"/>
            </a:endParaRPr>
          </a:p>
        </p:txBody>
      </p:sp>
      <p:grpSp>
        <p:nvGrpSpPr>
          <p:cNvPr id="5" name="Google Shape;604;p34">
            <a:extLst>
              <a:ext uri="{FF2B5EF4-FFF2-40B4-BE49-F238E27FC236}">
                <a16:creationId xmlns:a16="http://schemas.microsoft.com/office/drawing/2014/main" id="{FC90A311-4D71-4EA0-926B-CD06854BF41C}"/>
              </a:ext>
            </a:extLst>
          </p:cNvPr>
          <p:cNvGrpSpPr/>
          <p:nvPr/>
        </p:nvGrpSpPr>
        <p:grpSpPr>
          <a:xfrm>
            <a:off x="3108961" y="1927978"/>
            <a:ext cx="2857500" cy="845645"/>
            <a:chOff x="6301042" y="4227741"/>
            <a:chExt cx="11566632" cy="3046801"/>
          </a:xfrm>
        </p:grpSpPr>
        <p:grpSp>
          <p:nvGrpSpPr>
            <p:cNvPr id="6" name="Google Shape;605;p34">
              <a:extLst>
                <a:ext uri="{FF2B5EF4-FFF2-40B4-BE49-F238E27FC236}">
                  <a16:creationId xmlns:a16="http://schemas.microsoft.com/office/drawing/2014/main" id="{CEE29D11-0DC3-498F-9E13-2B948A8B551B}"/>
                </a:ext>
              </a:extLst>
            </p:cNvPr>
            <p:cNvGrpSpPr/>
            <p:nvPr/>
          </p:nvGrpSpPr>
          <p:grpSpPr>
            <a:xfrm>
              <a:off x="6301042" y="4227741"/>
              <a:ext cx="1473200" cy="1463040"/>
              <a:chOff x="6009640" y="3769678"/>
              <a:chExt cx="1473200" cy="1463040"/>
            </a:xfrm>
          </p:grpSpPr>
          <p:cxnSp>
            <p:nvCxnSpPr>
              <p:cNvPr id="10" name="Google Shape;606;p34">
                <a:extLst>
                  <a:ext uri="{FF2B5EF4-FFF2-40B4-BE49-F238E27FC236}">
                    <a16:creationId xmlns:a16="http://schemas.microsoft.com/office/drawing/2014/main" id="{9C9C0651-0F7C-4230-B859-26781691C485}"/>
                  </a:ext>
                </a:extLst>
              </p:cNvPr>
              <p:cNvCxnSpPr/>
              <p:nvPr/>
            </p:nvCxnSpPr>
            <p:spPr>
              <a:xfrm rot="10800000">
                <a:off x="6019800" y="3784600"/>
                <a:ext cx="1463040" cy="0"/>
              </a:xfrm>
              <a:prstGeom prst="straightConnector1">
                <a:avLst/>
              </a:prstGeom>
              <a:noFill/>
              <a:ln w="28575" cap="flat" cmpd="sng">
                <a:solidFill>
                  <a:schemeClr val="lt1"/>
                </a:solidFill>
                <a:prstDash val="solid"/>
                <a:miter lim="800000"/>
                <a:headEnd type="none" w="sm" len="sm"/>
                <a:tailEnd type="none" w="sm" len="sm"/>
              </a:ln>
            </p:spPr>
          </p:cxnSp>
          <p:cxnSp>
            <p:nvCxnSpPr>
              <p:cNvPr id="11" name="Google Shape;607;p34">
                <a:extLst>
                  <a:ext uri="{FF2B5EF4-FFF2-40B4-BE49-F238E27FC236}">
                    <a16:creationId xmlns:a16="http://schemas.microsoft.com/office/drawing/2014/main" id="{B89D3F7B-B3F7-4A00-ACD5-D5F287044F4D}"/>
                  </a:ext>
                </a:extLst>
              </p:cNvPr>
              <p:cNvCxnSpPr/>
              <p:nvPr/>
            </p:nvCxnSpPr>
            <p:spPr>
              <a:xfrm>
                <a:off x="60096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nvGrpSpPr>
            <p:cNvPr id="7" name="Google Shape;608;p34">
              <a:extLst>
                <a:ext uri="{FF2B5EF4-FFF2-40B4-BE49-F238E27FC236}">
                  <a16:creationId xmlns:a16="http://schemas.microsoft.com/office/drawing/2014/main" id="{3C2C03A6-0408-403D-B6F3-EE29C29310E1}"/>
                </a:ext>
              </a:extLst>
            </p:cNvPr>
            <p:cNvGrpSpPr/>
            <p:nvPr/>
          </p:nvGrpSpPr>
          <p:grpSpPr>
            <a:xfrm rot="10800000">
              <a:off x="16394474" y="5811502"/>
              <a:ext cx="1473200" cy="1463040"/>
              <a:chOff x="6009640" y="3769678"/>
              <a:chExt cx="1473200" cy="1463040"/>
            </a:xfrm>
          </p:grpSpPr>
          <p:cxnSp>
            <p:nvCxnSpPr>
              <p:cNvPr id="8" name="Google Shape;609;p34">
                <a:extLst>
                  <a:ext uri="{FF2B5EF4-FFF2-40B4-BE49-F238E27FC236}">
                    <a16:creationId xmlns:a16="http://schemas.microsoft.com/office/drawing/2014/main" id="{C2F0DE88-83ED-49C0-A138-7352EC2B9E67}"/>
                  </a:ext>
                </a:extLst>
              </p:cNvPr>
              <p:cNvCxnSpPr/>
              <p:nvPr/>
            </p:nvCxnSpPr>
            <p:spPr>
              <a:xfrm rot="10800000">
                <a:off x="6019800" y="3784600"/>
                <a:ext cx="1463040" cy="0"/>
              </a:xfrm>
              <a:prstGeom prst="straightConnector1">
                <a:avLst/>
              </a:prstGeom>
              <a:noFill/>
              <a:ln w="28575" cap="flat" cmpd="sng">
                <a:solidFill>
                  <a:schemeClr val="lt1"/>
                </a:solidFill>
                <a:prstDash val="solid"/>
                <a:miter lim="800000"/>
                <a:headEnd type="none" w="sm" len="sm"/>
                <a:tailEnd type="none" w="sm" len="sm"/>
              </a:ln>
            </p:spPr>
          </p:cxnSp>
          <p:cxnSp>
            <p:nvCxnSpPr>
              <p:cNvPr id="9" name="Google Shape;610;p34">
                <a:extLst>
                  <a:ext uri="{FF2B5EF4-FFF2-40B4-BE49-F238E27FC236}">
                    <a16:creationId xmlns:a16="http://schemas.microsoft.com/office/drawing/2014/main" id="{E3DA46A0-AF28-45EC-A47D-270D4F481A28}"/>
                  </a:ext>
                </a:extLst>
              </p:cNvPr>
              <p:cNvCxnSpPr>
                <a:cxnSpLocks/>
              </p:cNvCxnSpPr>
              <p:nvPr/>
            </p:nvCxnSpPr>
            <p:spPr>
              <a:xfrm>
                <a:off x="60096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sp>
        <p:nvSpPr>
          <p:cNvPr id="12" name="Google Shape;603;p34">
            <a:extLst>
              <a:ext uri="{FF2B5EF4-FFF2-40B4-BE49-F238E27FC236}">
                <a16:creationId xmlns:a16="http://schemas.microsoft.com/office/drawing/2014/main" id="{E0571E27-C9CC-41B4-B367-03349CDFA60B}"/>
              </a:ext>
            </a:extLst>
          </p:cNvPr>
          <p:cNvSpPr txBox="1"/>
          <p:nvPr/>
        </p:nvSpPr>
        <p:spPr>
          <a:xfrm>
            <a:off x="2642025" y="2052272"/>
            <a:ext cx="3894504" cy="721351"/>
          </a:xfrm>
          <a:prstGeom prst="rect">
            <a:avLst/>
          </a:prstGeom>
          <a:noFill/>
          <a:ln>
            <a:noFill/>
          </a:ln>
        </p:spPr>
        <p:txBody>
          <a:bodyPr spcFirstLastPara="1" wrap="square" lIns="0" tIns="0" rIns="0" bIns="0" anchor="t" anchorCtr="0">
            <a:noAutofit/>
          </a:bodyPr>
          <a:lstStyle/>
          <a:p>
            <a:pPr algn="ctr"/>
            <a:r>
              <a:rPr lang="en-US" sz="2800" dirty="0">
                <a:ln w="0"/>
                <a:solidFill>
                  <a:schemeClr val="bg1"/>
                </a:solidFill>
                <a:latin typeface="Open Sans" panose="020B0606030504020204" pitchFamily="34" charset="0"/>
                <a:ea typeface="Open Sans" panose="020B0606030504020204" pitchFamily="34" charset="0"/>
                <a:cs typeface="Open Sans" panose="020B0606030504020204" pitchFamily="34" charset="0"/>
              </a:rPr>
              <a:t>Thank You</a:t>
            </a:r>
          </a:p>
        </p:txBody>
      </p:sp>
    </p:spTree>
    <p:extLst>
      <p:ext uri="{BB962C8B-B14F-4D97-AF65-F5344CB8AC3E}">
        <p14:creationId xmlns:p14="http://schemas.microsoft.com/office/powerpoint/2010/main" val="1067379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0AF3BA5-A33C-4456-884A-6189B8391D6F}"/>
              </a:ext>
            </a:extLst>
          </p:cNvPr>
          <p:cNvSpPr/>
          <p:nvPr/>
        </p:nvSpPr>
        <p:spPr>
          <a:xfrm>
            <a:off x="3093244" y="192961"/>
            <a:ext cx="2957512"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Topics </a:t>
            </a:r>
          </a:p>
        </p:txBody>
      </p:sp>
      <p:sp>
        <p:nvSpPr>
          <p:cNvPr id="37" name="Google Shape;625;p27">
            <a:extLst>
              <a:ext uri="{FF2B5EF4-FFF2-40B4-BE49-F238E27FC236}">
                <a16:creationId xmlns:a16="http://schemas.microsoft.com/office/drawing/2014/main" id="{4465201C-36C0-421E-BA0B-BC9F64ECC9B0}"/>
              </a:ext>
            </a:extLst>
          </p:cNvPr>
          <p:cNvSpPr/>
          <p:nvPr/>
        </p:nvSpPr>
        <p:spPr>
          <a:xfrm>
            <a:off x="1278300" y="911700"/>
            <a:ext cx="3126947" cy="698925"/>
          </a:xfrm>
          <a:custGeom>
            <a:avLst/>
            <a:gdLst/>
            <a:ahLst/>
            <a:cxnLst/>
            <a:rect l="l" t="t" r="r" b="b"/>
            <a:pathLst>
              <a:path w="116265" h="27957" extrusionOk="0">
                <a:moveTo>
                  <a:pt x="0" y="1"/>
                </a:moveTo>
                <a:lnTo>
                  <a:pt x="0" y="21741"/>
                </a:lnTo>
                <a:lnTo>
                  <a:pt x="0" y="23361"/>
                </a:lnTo>
                <a:cubicBezTo>
                  <a:pt x="0" y="27653"/>
                  <a:pt x="3455" y="27952"/>
                  <a:pt x="6111" y="27952"/>
                </a:cubicBezTo>
                <a:cubicBezTo>
                  <a:pt x="6542" y="27952"/>
                  <a:pt x="6952" y="27945"/>
                  <a:pt x="7323" y="27945"/>
                </a:cubicBezTo>
                <a:lnTo>
                  <a:pt x="7323" y="27956"/>
                </a:lnTo>
                <a:lnTo>
                  <a:pt x="104597" y="27956"/>
                </a:lnTo>
                <a:cubicBezTo>
                  <a:pt x="111038" y="27956"/>
                  <a:pt x="116265" y="22730"/>
                  <a:pt x="116265" y="16276"/>
                </a:cubicBezTo>
                <a:cubicBezTo>
                  <a:pt x="116265" y="9835"/>
                  <a:pt x="111038" y="4608"/>
                  <a:pt x="104597" y="4608"/>
                </a:cubicBezTo>
                <a:lnTo>
                  <a:pt x="7323" y="4608"/>
                </a:lnTo>
                <a:lnTo>
                  <a:pt x="7323" y="4596"/>
                </a:lnTo>
                <a:cubicBezTo>
                  <a:pt x="6961" y="4596"/>
                  <a:pt x="6563" y="4604"/>
                  <a:pt x="6144" y="4604"/>
                </a:cubicBezTo>
                <a:cubicBezTo>
                  <a:pt x="3484" y="4604"/>
                  <a:pt x="0" y="4310"/>
                  <a:pt x="0" y="1"/>
                </a:cubicBezTo>
                <a:close/>
              </a:path>
            </a:pathLst>
          </a:custGeom>
          <a:solidFill>
            <a:schemeClr val="tx1">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434343"/>
              </a:solidFill>
              <a:latin typeface="Fira Sans Extra Condensed Medium"/>
              <a:ea typeface="Fira Sans Extra Condensed Medium"/>
              <a:cs typeface="Fira Sans Extra Condensed Medium"/>
              <a:sym typeface="Fira Sans Extra Condensed Medium"/>
            </a:endParaRPr>
          </a:p>
        </p:txBody>
      </p:sp>
      <p:sp>
        <p:nvSpPr>
          <p:cNvPr id="39" name="Google Shape;625;p27">
            <a:extLst>
              <a:ext uri="{FF2B5EF4-FFF2-40B4-BE49-F238E27FC236}">
                <a16:creationId xmlns:a16="http://schemas.microsoft.com/office/drawing/2014/main" id="{6F9EB079-2B37-4722-A7E5-7445816926FB}"/>
              </a:ext>
            </a:extLst>
          </p:cNvPr>
          <p:cNvSpPr/>
          <p:nvPr/>
        </p:nvSpPr>
        <p:spPr>
          <a:xfrm>
            <a:off x="1278287" y="2734350"/>
            <a:ext cx="3126947" cy="698925"/>
          </a:xfrm>
          <a:custGeom>
            <a:avLst/>
            <a:gdLst/>
            <a:ahLst/>
            <a:cxnLst/>
            <a:rect l="l" t="t" r="r" b="b"/>
            <a:pathLst>
              <a:path w="116265" h="27957" extrusionOk="0">
                <a:moveTo>
                  <a:pt x="0" y="1"/>
                </a:moveTo>
                <a:lnTo>
                  <a:pt x="0" y="21741"/>
                </a:lnTo>
                <a:lnTo>
                  <a:pt x="0" y="23361"/>
                </a:lnTo>
                <a:cubicBezTo>
                  <a:pt x="0" y="27653"/>
                  <a:pt x="3455" y="27952"/>
                  <a:pt x="6111" y="27952"/>
                </a:cubicBezTo>
                <a:cubicBezTo>
                  <a:pt x="6542" y="27952"/>
                  <a:pt x="6952" y="27945"/>
                  <a:pt x="7323" y="27945"/>
                </a:cubicBezTo>
                <a:lnTo>
                  <a:pt x="7323" y="27956"/>
                </a:lnTo>
                <a:lnTo>
                  <a:pt x="104597" y="27956"/>
                </a:lnTo>
                <a:cubicBezTo>
                  <a:pt x="111038" y="27956"/>
                  <a:pt x="116265" y="22730"/>
                  <a:pt x="116265" y="16276"/>
                </a:cubicBezTo>
                <a:cubicBezTo>
                  <a:pt x="116265" y="9835"/>
                  <a:pt x="111038" y="4608"/>
                  <a:pt x="104597" y="4608"/>
                </a:cubicBezTo>
                <a:lnTo>
                  <a:pt x="7323" y="4608"/>
                </a:lnTo>
                <a:lnTo>
                  <a:pt x="7323" y="4596"/>
                </a:lnTo>
                <a:cubicBezTo>
                  <a:pt x="6961" y="4596"/>
                  <a:pt x="6563" y="4604"/>
                  <a:pt x="6144" y="4604"/>
                </a:cubicBezTo>
                <a:cubicBezTo>
                  <a:pt x="3484" y="4604"/>
                  <a:pt x="0" y="4310"/>
                  <a:pt x="0" y="1"/>
                </a:cubicBezTo>
                <a:close/>
              </a:path>
            </a:pathLst>
          </a:custGeom>
          <a:solidFill>
            <a:schemeClr val="tx1">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434343"/>
              </a:solidFill>
              <a:latin typeface="Fira Sans Extra Condensed Medium"/>
              <a:ea typeface="Fira Sans Extra Condensed Medium"/>
              <a:cs typeface="Fira Sans Extra Condensed Medium"/>
              <a:sym typeface="Fira Sans Extra Condensed Medium"/>
            </a:endParaRPr>
          </a:p>
        </p:txBody>
      </p:sp>
      <p:sp>
        <p:nvSpPr>
          <p:cNvPr id="40" name="Google Shape;625;p27">
            <a:extLst>
              <a:ext uri="{FF2B5EF4-FFF2-40B4-BE49-F238E27FC236}">
                <a16:creationId xmlns:a16="http://schemas.microsoft.com/office/drawing/2014/main" id="{0E759A2D-1E37-4029-81E6-6EDA14D484BA}"/>
              </a:ext>
            </a:extLst>
          </p:cNvPr>
          <p:cNvSpPr/>
          <p:nvPr/>
        </p:nvSpPr>
        <p:spPr>
          <a:xfrm>
            <a:off x="1278288" y="3657817"/>
            <a:ext cx="3126947" cy="698925"/>
          </a:xfrm>
          <a:custGeom>
            <a:avLst/>
            <a:gdLst/>
            <a:ahLst/>
            <a:cxnLst/>
            <a:rect l="l" t="t" r="r" b="b"/>
            <a:pathLst>
              <a:path w="116265" h="27957" extrusionOk="0">
                <a:moveTo>
                  <a:pt x="0" y="1"/>
                </a:moveTo>
                <a:lnTo>
                  <a:pt x="0" y="21741"/>
                </a:lnTo>
                <a:lnTo>
                  <a:pt x="0" y="23361"/>
                </a:lnTo>
                <a:cubicBezTo>
                  <a:pt x="0" y="27653"/>
                  <a:pt x="3455" y="27952"/>
                  <a:pt x="6111" y="27952"/>
                </a:cubicBezTo>
                <a:cubicBezTo>
                  <a:pt x="6542" y="27952"/>
                  <a:pt x="6952" y="27945"/>
                  <a:pt x="7323" y="27945"/>
                </a:cubicBezTo>
                <a:lnTo>
                  <a:pt x="7323" y="27956"/>
                </a:lnTo>
                <a:lnTo>
                  <a:pt x="104597" y="27956"/>
                </a:lnTo>
                <a:cubicBezTo>
                  <a:pt x="111038" y="27956"/>
                  <a:pt x="116265" y="22730"/>
                  <a:pt x="116265" y="16276"/>
                </a:cubicBezTo>
                <a:cubicBezTo>
                  <a:pt x="116265" y="9835"/>
                  <a:pt x="111038" y="4608"/>
                  <a:pt x="104597" y="4608"/>
                </a:cubicBezTo>
                <a:lnTo>
                  <a:pt x="7323" y="4608"/>
                </a:lnTo>
                <a:lnTo>
                  <a:pt x="7323" y="4596"/>
                </a:lnTo>
                <a:cubicBezTo>
                  <a:pt x="6961" y="4596"/>
                  <a:pt x="6563" y="4604"/>
                  <a:pt x="6144" y="4604"/>
                </a:cubicBezTo>
                <a:cubicBezTo>
                  <a:pt x="3484" y="4604"/>
                  <a:pt x="0" y="4310"/>
                  <a:pt x="0" y="1"/>
                </a:cubicBezTo>
                <a:close/>
              </a:path>
            </a:pathLst>
          </a:custGeom>
          <a:solidFill>
            <a:schemeClr val="tx1">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434343"/>
              </a:solidFill>
              <a:latin typeface="Fira Sans Extra Condensed Medium"/>
              <a:ea typeface="Fira Sans Extra Condensed Medium"/>
              <a:cs typeface="Fira Sans Extra Condensed Medium"/>
              <a:sym typeface="Fira Sans Extra Condensed Medium"/>
            </a:endParaRPr>
          </a:p>
        </p:txBody>
      </p:sp>
      <p:sp>
        <p:nvSpPr>
          <p:cNvPr id="44" name="Google Shape;625;p27">
            <a:extLst>
              <a:ext uri="{FF2B5EF4-FFF2-40B4-BE49-F238E27FC236}">
                <a16:creationId xmlns:a16="http://schemas.microsoft.com/office/drawing/2014/main" id="{A99FEED6-8FAB-4810-A5BE-4F6AE2B7FBAD}"/>
              </a:ext>
            </a:extLst>
          </p:cNvPr>
          <p:cNvSpPr/>
          <p:nvPr/>
        </p:nvSpPr>
        <p:spPr>
          <a:xfrm>
            <a:off x="1278300" y="888840"/>
            <a:ext cx="3126947" cy="698925"/>
          </a:xfrm>
          <a:custGeom>
            <a:avLst/>
            <a:gdLst/>
            <a:ahLst/>
            <a:cxnLst/>
            <a:rect l="l" t="t" r="r" b="b"/>
            <a:pathLst>
              <a:path w="116265" h="27957" extrusionOk="0">
                <a:moveTo>
                  <a:pt x="0" y="1"/>
                </a:moveTo>
                <a:lnTo>
                  <a:pt x="0" y="21741"/>
                </a:lnTo>
                <a:lnTo>
                  <a:pt x="0" y="23361"/>
                </a:lnTo>
                <a:cubicBezTo>
                  <a:pt x="0" y="27653"/>
                  <a:pt x="3455" y="27952"/>
                  <a:pt x="6111" y="27952"/>
                </a:cubicBezTo>
                <a:cubicBezTo>
                  <a:pt x="6542" y="27952"/>
                  <a:pt x="6952" y="27945"/>
                  <a:pt x="7323" y="27945"/>
                </a:cubicBezTo>
                <a:lnTo>
                  <a:pt x="7323" y="27956"/>
                </a:lnTo>
                <a:lnTo>
                  <a:pt x="104597" y="27956"/>
                </a:lnTo>
                <a:cubicBezTo>
                  <a:pt x="111038" y="27956"/>
                  <a:pt x="116265" y="22730"/>
                  <a:pt x="116265" y="16276"/>
                </a:cubicBezTo>
                <a:cubicBezTo>
                  <a:pt x="116265" y="9835"/>
                  <a:pt x="111038" y="4608"/>
                  <a:pt x="104597" y="4608"/>
                </a:cubicBezTo>
                <a:lnTo>
                  <a:pt x="7323" y="4608"/>
                </a:lnTo>
                <a:lnTo>
                  <a:pt x="7323" y="4596"/>
                </a:lnTo>
                <a:cubicBezTo>
                  <a:pt x="6961" y="4596"/>
                  <a:pt x="6563" y="4604"/>
                  <a:pt x="6144" y="4604"/>
                </a:cubicBezTo>
                <a:cubicBezTo>
                  <a:pt x="3484" y="4604"/>
                  <a:pt x="0" y="4310"/>
                  <a:pt x="0" y="1"/>
                </a:cubicBezTo>
                <a:close/>
              </a:path>
            </a:pathLst>
          </a:custGeom>
          <a:solidFill>
            <a:schemeClr val="tx1">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en-US"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51" name="Google Shape;627;p27">
            <a:extLst>
              <a:ext uri="{FF2B5EF4-FFF2-40B4-BE49-F238E27FC236}">
                <a16:creationId xmlns:a16="http://schemas.microsoft.com/office/drawing/2014/main" id="{C8D71E8E-57E0-48F6-ADD1-785C7E30CE5A}"/>
              </a:ext>
            </a:extLst>
          </p:cNvPr>
          <p:cNvSpPr/>
          <p:nvPr/>
        </p:nvSpPr>
        <p:spPr>
          <a:xfrm>
            <a:off x="1278288" y="812400"/>
            <a:ext cx="839100" cy="698800"/>
          </a:xfrm>
          <a:custGeom>
            <a:avLst/>
            <a:gdLst/>
            <a:ahLst/>
            <a:cxnLst/>
            <a:rect l="l" t="t" r="r" b="b"/>
            <a:pathLst>
              <a:path w="33564" h="27952" extrusionOk="0">
                <a:moveTo>
                  <a:pt x="6144" y="1"/>
                </a:moveTo>
                <a:cubicBezTo>
                  <a:pt x="3484" y="1"/>
                  <a:pt x="0" y="294"/>
                  <a:pt x="0" y="4604"/>
                </a:cubicBezTo>
                <a:lnTo>
                  <a:pt x="0" y="6211"/>
                </a:lnTo>
                <a:lnTo>
                  <a:pt x="0" y="27952"/>
                </a:lnTo>
                <a:cubicBezTo>
                  <a:pt x="0" y="23660"/>
                  <a:pt x="3455" y="23360"/>
                  <a:pt x="6111" y="23360"/>
                </a:cubicBezTo>
                <a:cubicBezTo>
                  <a:pt x="6542" y="23360"/>
                  <a:pt x="6952" y="23368"/>
                  <a:pt x="7323" y="23368"/>
                </a:cubicBezTo>
                <a:lnTo>
                  <a:pt x="7323" y="23356"/>
                </a:lnTo>
                <a:lnTo>
                  <a:pt x="21896" y="23356"/>
                </a:lnTo>
                <a:cubicBezTo>
                  <a:pt x="28337" y="23356"/>
                  <a:pt x="33564" y="18129"/>
                  <a:pt x="33564" y="11688"/>
                </a:cubicBezTo>
                <a:cubicBezTo>
                  <a:pt x="33564" y="5235"/>
                  <a:pt x="28337" y="8"/>
                  <a:pt x="21896" y="8"/>
                </a:cubicBezTo>
                <a:lnTo>
                  <a:pt x="7323" y="8"/>
                </a:lnTo>
                <a:cubicBezTo>
                  <a:pt x="6961" y="8"/>
                  <a:pt x="6563" y="1"/>
                  <a:pt x="6144" y="1"/>
                </a:cubicBezTo>
                <a:close/>
              </a:path>
            </a:pathLst>
          </a:custGeom>
          <a:solidFill>
            <a:srgbClr val="FFCC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53" name="Google Shape;627;p27">
            <a:extLst>
              <a:ext uri="{FF2B5EF4-FFF2-40B4-BE49-F238E27FC236}">
                <a16:creationId xmlns:a16="http://schemas.microsoft.com/office/drawing/2014/main" id="{9F01C534-4C9E-4C69-98C2-4CB00B9FD4B1}"/>
              </a:ext>
            </a:extLst>
          </p:cNvPr>
          <p:cNvSpPr/>
          <p:nvPr/>
        </p:nvSpPr>
        <p:spPr>
          <a:xfrm>
            <a:off x="1278287" y="2668056"/>
            <a:ext cx="839100" cy="698800"/>
          </a:xfrm>
          <a:custGeom>
            <a:avLst/>
            <a:gdLst/>
            <a:ahLst/>
            <a:cxnLst/>
            <a:rect l="l" t="t" r="r" b="b"/>
            <a:pathLst>
              <a:path w="33564" h="27952" extrusionOk="0">
                <a:moveTo>
                  <a:pt x="6144" y="1"/>
                </a:moveTo>
                <a:cubicBezTo>
                  <a:pt x="3484" y="1"/>
                  <a:pt x="0" y="294"/>
                  <a:pt x="0" y="4604"/>
                </a:cubicBezTo>
                <a:lnTo>
                  <a:pt x="0" y="6211"/>
                </a:lnTo>
                <a:lnTo>
                  <a:pt x="0" y="27952"/>
                </a:lnTo>
                <a:cubicBezTo>
                  <a:pt x="0" y="23660"/>
                  <a:pt x="3455" y="23360"/>
                  <a:pt x="6111" y="23360"/>
                </a:cubicBezTo>
                <a:cubicBezTo>
                  <a:pt x="6542" y="23360"/>
                  <a:pt x="6952" y="23368"/>
                  <a:pt x="7323" y="23368"/>
                </a:cubicBezTo>
                <a:lnTo>
                  <a:pt x="7323" y="23356"/>
                </a:lnTo>
                <a:lnTo>
                  <a:pt x="21896" y="23356"/>
                </a:lnTo>
                <a:cubicBezTo>
                  <a:pt x="28337" y="23356"/>
                  <a:pt x="33564" y="18129"/>
                  <a:pt x="33564" y="11688"/>
                </a:cubicBezTo>
                <a:cubicBezTo>
                  <a:pt x="33564" y="5235"/>
                  <a:pt x="28337" y="8"/>
                  <a:pt x="21896" y="8"/>
                </a:cubicBezTo>
                <a:lnTo>
                  <a:pt x="7323" y="8"/>
                </a:lnTo>
                <a:cubicBezTo>
                  <a:pt x="6961" y="8"/>
                  <a:pt x="6563" y="1"/>
                  <a:pt x="6144" y="1"/>
                </a:cubicBezTo>
                <a:close/>
              </a:path>
            </a:pathLst>
          </a:custGeom>
          <a:solidFill>
            <a:schemeClr val="accent2">
              <a:lumMod val="40000"/>
              <a:lumOff val="6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434343"/>
              </a:solidFill>
              <a:latin typeface="Fira Sans Extra Condensed Medium"/>
              <a:ea typeface="Fira Sans Extra Condensed Medium"/>
              <a:cs typeface="Fira Sans Extra Condensed Medium"/>
              <a:sym typeface="Fira Sans Extra Condensed Medium"/>
            </a:endParaRPr>
          </a:p>
        </p:txBody>
      </p:sp>
      <p:sp>
        <p:nvSpPr>
          <p:cNvPr id="54" name="Google Shape;627;p27">
            <a:extLst>
              <a:ext uri="{FF2B5EF4-FFF2-40B4-BE49-F238E27FC236}">
                <a16:creationId xmlns:a16="http://schemas.microsoft.com/office/drawing/2014/main" id="{FAA01A54-72EC-4611-8B70-A7F058A5B2D9}"/>
              </a:ext>
            </a:extLst>
          </p:cNvPr>
          <p:cNvSpPr/>
          <p:nvPr/>
        </p:nvSpPr>
        <p:spPr>
          <a:xfrm>
            <a:off x="1278287" y="3581125"/>
            <a:ext cx="839100" cy="698800"/>
          </a:xfrm>
          <a:custGeom>
            <a:avLst/>
            <a:gdLst/>
            <a:ahLst/>
            <a:cxnLst/>
            <a:rect l="l" t="t" r="r" b="b"/>
            <a:pathLst>
              <a:path w="33564" h="27952" extrusionOk="0">
                <a:moveTo>
                  <a:pt x="6144" y="1"/>
                </a:moveTo>
                <a:cubicBezTo>
                  <a:pt x="3484" y="1"/>
                  <a:pt x="0" y="294"/>
                  <a:pt x="0" y="4604"/>
                </a:cubicBezTo>
                <a:lnTo>
                  <a:pt x="0" y="6211"/>
                </a:lnTo>
                <a:lnTo>
                  <a:pt x="0" y="27952"/>
                </a:lnTo>
                <a:cubicBezTo>
                  <a:pt x="0" y="23660"/>
                  <a:pt x="3455" y="23360"/>
                  <a:pt x="6111" y="23360"/>
                </a:cubicBezTo>
                <a:cubicBezTo>
                  <a:pt x="6542" y="23360"/>
                  <a:pt x="6952" y="23368"/>
                  <a:pt x="7323" y="23368"/>
                </a:cubicBezTo>
                <a:lnTo>
                  <a:pt x="7323" y="23356"/>
                </a:lnTo>
                <a:lnTo>
                  <a:pt x="21896" y="23356"/>
                </a:lnTo>
                <a:cubicBezTo>
                  <a:pt x="28337" y="23356"/>
                  <a:pt x="33564" y="18129"/>
                  <a:pt x="33564" y="11688"/>
                </a:cubicBezTo>
                <a:cubicBezTo>
                  <a:pt x="33564" y="5235"/>
                  <a:pt x="28337" y="8"/>
                  <a:pt x="21896" y="8"/>
                </a:cubicBezTo>
                <a:lnTo>
                  <a:pt x="7323" y="8"/>
                </a:lnTo>
                <a:cubicBezTo>
                  <a:pt x="6961" y="8"/>
                  <a:pt x="6563" y="1"/>
                  <a:pt x="6144" y="1"/>
                </a:cubicBezTo>
                <a:close/>
              </a:path>
            </a:pathLst>
          </a:custGeom>
          <a:solidFill>
            <a:schemeClr val="bg2">
              <a:lumMod val="25000"/>
              <a:lumOff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434343"/>
              </a:solidFill>
              <a:latin typeface="Fira Sans Extra Condensed Medium"/>
              <a:ea typeface="Fira Sans Extra Condensed Medium"/>
              <a:cs typeface="Fira Sans Extra Condensed Medium"/>
              <a:sym typeface="Fira Sans Extra Condensed Medium"/>
            </a:endParaRPr>
          </a:p>
        </p:txBody>
      </p:sp>
      <p:sp>
        <p:nvSpPr>
          <p:cNvPr id="2" name="TextBox 1">
            <a:extLst>
              <a:ext uri="{FF2B5EF4-FFF2-40B4-BE49-F238E27FC236}">
                <a16:creationId xmlns:a16="http://schemas.microsoft.com/office/drawing/2014/main" id="{1461EF63-0C63-473A-AB8A-8FA9D05AB2E8}"/>
              </a:ext>
            </a:extLst>
          </p:cNvPr>
          <p:cNvSpPr txBox="1"/>
          <p:nvPr/>
        </p:nvSpPr>
        <p:spPr>
          <a:xfrm>
            <a:off x="1505316" y="831636"/>
            <a:ext cx="364202" cy="523220"/>
          </a:xfrm>
          <a:prstGeom prst="rect">
            <a:avLst/>
          </a:prstGeom>
          <a:noFill/>
        </p:spPr>
        <p:txBody>
          <a:bodyPr wrap="non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1</a:t>
            </a:r>
          </a:p>
        </p:txBody>
      </p:sp>
      <p:sp>
        <p:nvSpPr>
          <p:cNvPr id="59" name="TextBox 58">
            <a:extLst>
              <a:ext uri="{FF2B5EF4-FFF2-40B4-BE49-F238E27FC236}">
                <a16:creationId xmlns:a16="http://schemas.microsoft.com/office/drawing/2014/main" id="{7BA218AD-020A-432E-9B62-C5E91AD9B445}"/>
              </a:ext>
            </a:extLst>
          </p:cNvPr>
          <p:cNvSpPr txBox="1"/>
          <p:nvPr/>
        </p:nvSpPr>
        <p:spPr>
          <a:xfrm>
            <a:off x="1505316" y="2610226"/>
            <a:ext cx="364202" cy="523220"/>
          </a:xfrm>
          <a:prstGeom prst="rect">
            <a:avLst/>
          </a:prstGeom>
          <a:noFill/>
        </p:spPr>
        <p:txBody>
          <a:bodyPr wrap="non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3</a:t>
            </a:r>
          </a:p>
        </p:txBody>
      </p:sp>
      <p:sp>
        <p:nvSpPr>
          <p:cNvPr id="60" name="TextBox 59">
            <a:extLst>
              <a:ext uri="{FF2B5EF4-FFF2-40B4-BE49-F238E27FC236}">
                <a16:creationId xmlns:a16="http://schemas.microsoft.com/office/drawing/2014/main" id="{623B4FB1-4C98-4659-BB08-8D6BDD4A36FC}"/>
              </a:ext>
            </a:extLst>
          </p:cNvPr>
          <p:cNvSpPr txBox="1"/>
          <p:nvPr/>
        </p:nvSpPr>
        <p:spPr>
          <a:xfrm>
            <a:off x="1505316" y="3499521"/>
            <a:ext cx="364202" cy="523220"/>
          </a:xfrm>
          <a:prstGeom prst="rect">
            <a:avLst/>
          </a:prstGeom>
          <a:noFill/>
        </p:spPr>
        <p:txBody>
          <a:bodyPr wrap="non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4</a:t>
            </a:r>
          </a:p>
        </p:txBody>
      </p:sp>
      <p:sp>
        <p:nvSpPr>
          <p:cNvPr id="42" name="Google Shape;625;p27">
            <a:extLst>
              <a:ext uri="{FF2B5EF4-FFF2-40B4-BE49-F238E27FC236}">
                <a16:creationId xmlns:a16="http://schemas.microsoft.com/office/drawing/2014/main" id="{B5304F27-271E-47CB-913F-12C93081975A}"/>
              </a:ext>
            </a:extLst>
          </p:cNvPr>
          <p:cNvSpPr/>
          <p:nvPr/>
        </p:nvSpPr>
        <p:spPr>
          <a:xfrm>
            <a:off x="4734290" y="888841"/>
            <a:ext cx="3126947" cy="698925"/>
          </a:xfrm>
          <a:custGeom>
            <a:avLst/>
            <a:gdLst/>
            <a:ahLst/>
            <a:cxnLst/>
            <a:rect l="l" t="t" r="r" b="b"/>
            <a:pathLst>
              <a:path w="116265" h="27957" extrusionOk="0">
                <a:moveTo>
                  <a:pt x="0" y="1"/>
                </a:moveTo>
                <a:lnTo>
                  <a:pt x="0" y="21741"/>
                </a:lnTo>
                <a:lnTo>
                  <a:pt x="0" y="23361"/>
                </a:lnTo>
                <a:cubicBezTo>
                  <a:pt x="0" y="27653"/>
                  <a:pt x="3455" y="27952"/>
                  <a:pt x="6111" y="27952"/>
                </a:cubicBezTo>
                <a:cubicBezTo>
                  <a:pt x="6542" y="27952"/>
                  <a:pt x="6952" y="27945"/>
                  <a:pt x="7323" y="27945"/>
                </a:cubicBezTo>
                <a:lnTo>
                  <a:pt x="7323" y="27956"/>
                </a:lnTo>
                <a:lnTo>
                  <a:pt x="104597" y="27956"/>
                </a:lnTo>
                <a:cubicBezTo>
                  <a:pt x="111038" y="27956"/>
                  <a:pt x="116265" y="22730"/>
                  <a:pt x="116265" y="16276"/>
                </a:cubicBezTo>
                <a:cubicBezTo>
                  <a:pt x="116265" y="9835"/>
                  <a:pt x="111038" y="4608"/>
                  <a:pt x="104597" y="4608"/>
                </a:cubicBezTo>
                <a:lnTo>
                  <a:pt x="7323" y="4608"/>
                </a:lnTo>
                <a:lnTo>
                  <a:pt x="7323" y="4596"/>
                </a:lnTo>
                <a:cubicBezTo>
                  <a:pt x="6961" y="4596"/>
                  <a:pt x="6563" y="4604"/>
                  <a:pt x="6144" y="4604"/>
                </a:cubicBezTo>
                <a:cubicBezTo>
                  <a:pt x="3484" y="4604"/>
                  <a:pt x="0" y="4310"/>
                  <a:pt x="0" y="1"/>
                </a:cubicBezTo>
                <a:close/>
              </a:path>
            </a:pathLst>
          </a:custGeom>
          <a:solidFill>
            <a:schemeClr val="tx1">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434343"/>
              </a:solidFill>
              <a:latin typeface="Fira Sans Extra Condensed Medium"/>
              <a:ea typeface="Fira Sans Extra Condensed Medium"/>
              <a:cs typeface="Fira Sans Extra Condensed Medium"/>
              <a:sym typeface="Fira Sans Extra Condensed Medium"/>
            </a:endParaRPr>
          </a:p>
        </p:txBody>
      </p:sp>
      <p:sp>
        <p:nvSpPr>
          <p:cNvPr id="43" name="Google Shape;625;p27">
            <a:extLst>
              <a:ext uri="{FF2B5EF4-FFF2-40B4-BE49-F238E27FC236}">
                <a16:creationId xmlns:a16="http://schemas.microsoft.com/office/drawing/2014/main" id="{2291C654-D376-410D-97BA-6915D1B9012F}"/>
              </a:ext>
            </a:extLst>
          </p:cNvPr>
          <p:cNvSpPr/>
          <p:nvPr/>
        </p:nvSpPr>
        <p:spPr>
          <a:xfrm>
            <a:off x="4755890" y="1872826"/>
            <a:ext cx="3126947" cy="698925"/>
          </a:xfrm>
          <a:custGeom>
            <a:avLst/>
            <a:gdLst/>
            <a:ahLst/>
            <a:cxnLst/>
            <a:rect l="l" t="t" r="r" b="b"/>
            <a:pathLst>
              <a:path w="116265" h="27957" extrusionOk="0">
                <a:moveTo>
                  <a:pt x="0" y="1"/>
                </a:moveTo>
                <a:lnTo>
                  <a:pt x="0" y="21741"/>
                </a:lnTo>
                <a:lnTo>
                  <a:pt x="0" y="23361"/>
                </a:lnTo>
                <a:cubicBezTo>
                  <a:pt x="0" y="27653"/>
                  <a:pt x="3455" y="27952"/>
                  <a:pt x="6111" y="27952"/>
                </a:cubicBezTo>
                <a:cubicBezTo>
                  <a:pt x="6542" y="27952"/>
                  <a:pt x="6952" y="27945"/>
                  <a:pt x="7323" y="27945"/>
                </a:cubicBezTo>
                <a:lnTo>
                  <a:pt x="7323" y="27956"/>
                </a:lnTo>
                <a:lnTo>
                  <a:pt x="104597" y="27956"/>
                </a:lnTo>
                <a:cubicBezTo>
                  <a:pt x="111038" y="27956"/>
                  <a:pt x="116265" y="22730"/>
                  <a:pt x="116265" y="16276"/>
                </a:cubicBezTo>
                <a:cubicBezTo>
                  <a:pt x="116265" y="9835"/>
                  <a:pt x="111038" y="4608"/>
                  <a:pt x="104597" y="4608"/>
                </a:cubicBezTo>
                <a:lnTo>
                  <a:pt x="7323" y="4608"/>
                </a:lnTo>
                <a:lnTo>
                  <a:pt x="7323" y="4596"/>
                </a:lnTo>
                <a:cubicBezTo>
                  <a:pt x="6961" y="4596"/>
                  <a:pt x="6563" y="4604"/>
                  <a:pt x="6144" y="4604"/>
                </a:cubicBezTo>
                <a:cubicBezTo>
                  <a:pt x="3484" y="4604"/>
                  <a:pt x="0" y="4310"/>
                  <a:pt x="0" y="1"/>
                </a:cubicBezTo>
                <a:close/>
              </a:path>
            </a:pathLst>
          </a:custGeom>
          <a:solidFill>
            <a:schemeClr val="tx1">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434343"/>
              </a:solidFill>
              <a:latin typeface="Fira Sans Extra Condensed Medium"/>
              <a:ea typeface="Fira Sans Extra Condensed Medium"/>
              <a:cs typeface="Fira Sans Extra Condensed Medium"/>
              <a:sym typeface="Fira Sans Extra Condensed Medium"/>
            </a:endParaRPr>
          </a:p>
        </p:txBody>
      </p:sp>
      <p:sp>
        <p:nvSpPr>
          <p:cNvPr id="55" name="Google Shape;627;p27">
            <a:extLst>
              <a:ext uri="{FF2B5EF4-FFF2-40B4-BE49-F238E27FC236}">
                <a16:creationId xmlns:a16="http://schemas.microsoft.com/office/drawing/2014/main" id="{7E2AF922-8EFB-47A9-BCB6-D688A405F522}"/>
              </a:ext>
            </a:extLst>
          </p:cNvPr>
          <p:cNvSpPr/>
          <p:nvPr/>
        </p:nvSpPr>
        <p:spPr>
          <a:xfrm>
            <a:off x="4734289" y="812401"/>
            <a:ext cx="839100" cy="698800"/>
          </a:xfrm>
          <a:custGeom>
            <a:avLst/>
            <a:gdLst/>
            <a:ahLst/>
            <a:cxnLst/>
            <a:rect l="l" t="t" r="r" b="b"/>
            <a:pathLst>
              <a:path w="33564" h="27952" extrusionOk="0">
                <a:moveTo>
                  <a:pt x="6144" y="1"/>
                </a:moveTo>
                <a:cubicBezTo>
                  <a:pt x="3484" y="1"/>
                  <a:pt x="0" y="294"/>
                  <a:pt x="0" y="4604"/>
                </a:cubicBezTo>
                <a:lnTo>
                  <a:pt x="0" y="6211"/>
                </a:lnTo>
                <a:lnTo>
                  <a:pt x="0" y="27952"/>
                </a:lnTo>
                <a:cubicBezTo>
                  <a:pt x="0" y="23660"/>
                  <a:pt x="3455" y="23360"/>
                  <a:pt x="6111" y="23360"/>
                </a:cubicBezTo>
                <a:cubicBezTo>
                  <a:pt x="6542" y="23360"/>
                  <a:pt x="6952" y="23368"/>
                  <a:pt x="7323" y="23368"/>
                </a:cubicBezTo>
                <a:lnTo>
                  <a:pt x="7323" y="23356"/>
                </a:lnTo>
                <a:lnTo>
                  <a:pt x="21896" y="23356"/>
                </a:lnTo>
                <a:cubicBezTo>
                  <a:pt x="28337" y="23356"/>
                  <a:pt x="33564" y="18129"/>
                  <a:pt x="33564" y="11688"/>
                </a:cubicBezTo>
                <a:cubicBezTo>
                  <a:pt x="33564" y="5235"/>
                  <a:pt x="28337" y="8"/>
                  <a:pt x="21896" y="8"/>
                </a:cubicBezTo>
                <a:lnTo>
                  <a:pt x="7323" y="8"/>
                </a:lnTo>
                <a:cubicBezTo>
                  <a:pt x="6961" y="8"/>
                  <a:pt x="6563" y="1"/>
                  <a:pt x="6144" y="1"/>
                </a:cubicBezTo>
                <a:close/>
              </a:path>
            </a:pathLst>
          </a:custGeom>
          <a:solidFill>
            <a:srgbClr val="CCFF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434343"/>
              </a:solidFill>
              <a:latin typeface="Fira Sans Extra Condensed Medium"/>
              <a:ea typeface="Fira Sans Extra Condensed Medium"/>
              <a:cs typeface="Fira Sans Extra Condensed Medium"/>
              <a:sym typeface="Fira Sans Extra Condensed Medium"/>
            </a:endParaRPr>
          </a:p>
        </p:txBody>
      </p:sp>
      <p:sp>
        <p:nvSpPr>
          <p:cNvPr id="56" name="Google Shape;627;p27">
            <a:extLst>
              <a:ext uri="{FF2B5EF4-FFF2-40B4-BE49-F238E27FC236}">
                <a16:creationId xmlns:a16="http://schemas.microsoft.com/office/drawing/2014/main" id="{219D9CE6-8EC9-4C26-9C38-91E996A0ECB0}"/>
              </a:ext>
            </a:extLst>
          </p:cNvPr>
          <p:cNvSpPr/>
          <p:nvPr/>
        </p:nvSpPr>
        <p:spPr>
          <a:xfrm>
            <a:off x="4755890" y="1821282"/>
            <a:ext cx="839100" cy="698800"/>
          </a:xfrm>
          <a:custGeom>
            <a:avLst/>
            <a:gdLst/>
            <a:ahLst/>
            <a:cxnLst/>
            <a:rect l="l" t="t" r="r" b="b"/>
            <a:pathLst>
              <a:path w="33564" h="27952" extrusionOk="0">
                <a:moveTo>
                  <a:pt x="6144" y="1"/>
                </a:moveTo>
                <a:cubicBezTo>
                  <a:pt x="3484" y="1"/>
                  <a:pt x="0" y="294"/>
                  <a:pt x="0" y="4604"/>
                </a:cubicBezTo>
                <a:lnTo>
                  <a:pt x="0" y="6211"/>
                </a:lnTo>
                <a:lnTo>
                  <a:pt x="0" y="27952"/>
                </a:lnTo>
                <a:cubicBezTo>
                  <a:pt x="0" y="23660"/>
                  <a:pt x="3455" y="23360"/>
                  <a:pt x="6111" y="23360"/>
                </a:cubicBezTo>
                <a:cubicBezTo>
                  <a:pt x="6542" y="23360"/>
                  <a:pt x="6952" y="23368"/>
                  <a:pt x="7323" y="23368"/>
                </a:cubicBezTo>
                <a:lnTo>
                  <a:pt x="7323" y="23356"/>
                </a:lnTo>
                <a:lnTo>
                  <a:pt x="21896" y="23356"/>
                </a:lnTo>
                <a:cubicBezTo>
                  <a:pt x="28337" y="23356"/>
                  <a:pt x="33564" y="18129"/>
                  <a:pt x="33564" y="11688"/>
                </a:cubicBezTo>
                <a:cubicBezTo>
                  <a:pt x="33564" y="5235"/>
                  <a:pt x="28337" y="8"/>
                  <a:pt x="21896" y="8"/>
                </a:cubicBezTo>
                <a:lnTo>
                  <a:pt x="7323" y="8"/>
                </a:lnTo>
                <a:cubicBezTo>
                  <a:pt x="6961" y="8"/>
                  <a:pt x="6563" y="1"/>
                  <a:pt x="6144" y="1"/>
                </a:cubicBezTo>
                <a:close/>
              </a:path>
            </a:pathLst>
          </a:custGeom>
          <a:solidFill>
            <a:schemeClr val="accent5">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434343"/>
              </a:solidFill>
              <a:latin typeface="Fira Sans Extra Condensed Medium"/>
              <a:ea typeface="Fira Sans Extra Condensed Medium"/>
              <a:cs typeface="Fira Sans Extra Condensed Medium"/>
              <a:sym typeface="Fira Sans Extra Condensed Medium"/>
            </a:endParaRPr>
          </a:p>
        </p:txBody>
      </p:sp>
      <p:sp>
        <p:nvSpPr>
          <p:cNvPr id="61" name="TextBox 60">
            <a:extLst>
              <a:ext uri="{FF2B5EF4-FFF2-40B4-BE49-F238E27FC236}">
                <a16:creationId xmlns:a16="http://schemas.microsoft.com/office/drawing/2014/main" id="{1D039989-7CA8-4EF1-808B-1F739FFBE63A}"/>
              </a:ext>
            </a:extLst>
          </p:cNvPr>
          <p:cNvSpPr txBox="1"/>
          <p:nvPr/>
        </p:nvSpPr>
        <p:spPr>
          <a:xfrm>
            <a:off x="4971738" y="812276"/>
            <a:ext cx="364202" cy="523220"/>
          </a:xfrm>
          <a:prstGeom prst="rect">
            <a:avLst/>
          </a:prstGeom>
          <a:noFill/>
        </p:spPr>
        <p:txBody>
          <a:bodyPr wrap="non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5</a:t>
            </a:r>
          </a:p>
        </p:txBody>
      </p:sp>
      <p:sp>
        <p:nvSpPr>
          <p:cNvPr id="62" name="TextBox 61">
            <a:extLst>
              <a:ext uri="{FF2B5EF4-FFF2-40B4-BE49-F238E27FC236}">
                <a16:creationId xmlns:a16="http://schemas.microsoft.com/office/drawing/2014/main" id="{A1B5D9D5-403D-4EAA-8333-17B72BE021BB}"/>
              </a:ext>
            </a:extLst>
          </p:cNvPr>
          <p:cNvSpPr txBox="1"/>
          <p:nvPr/>
        </p:nvSpPr>
        <p:spPr>
          <a:xfrm>
            <a:off x="4971738" y="1816552"/>
            <a:ext cx="364202" cy="523220"/>
          </a:xfrm>
          <a:prstGeom prst="rect">
            <a:avLst/>
          </a:prstGeom>
          <a:noFill/>
        </p:spPr>
        <p:txBody>
          <a:bodyPr wrap="non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6</a:t>
            </a:r>
          </a:p>
        </p:txBody>
      </p:sp>
      <p:sp>
        <p:nvSpPr>
          <p:cNvPr id="64" name="TextBox 63">
            <a:extLst>
              <a:ext uri="{FF2B5EF4-FFF2-40B4-BE49-F238E27FC236}">
                <a16:creationId xmlns:a16="http://schemas.microsoft.com/office/drawing/2014/main" id="{FF5695FB-EA3C-4AE1-AF51-B4A7A4BEB150}"/>
              </a:ext>
            </a:extLst>
          </p:cNvPr>
          <p:cNvSpPr txBox="1"/>
          <p:nvPr/>
        </p:nvSpPr>
        <p:spPr>
          <a:xfrm>
            <a:off x="2117387" y="995524"/>
            <a:ext cx="2209066" cy="52322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Understanding Collection Framework</a:t>
            </a:r>
          </a:p>
        </p:txBody>
      </p:sp>
      <p:sp>
        <p:nvSpPr>
          <p:cNvPr id="66" name="TextBox 65">
            <a:extLst>
              <a:ext uri="{FF2B5EF4-FFF2-40B4-BE49-F238E27FC236}">
                <a16:creationId xmlns:a16="http://schemas.microsoft.com/office/drawing/2014/main" id="{2F0C7ED1-F748-46D5-9F75-4E109F18F6A8}"/>
              </a:ext>
            </a:extLst>
          </p:cNvPr>
          <p:cNvSpPr txBox="1"/>
          <p:nvPr/>
        </p:nvSpPr>
        <p:spPr>
          <a:xfrm>
            <a:off x="2117387" y="2929923"/>
            <a:ext cx="1777813" cy="30777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Iterator</a:t>
            </a:r>
          </a:p>
        </p:txBody>
      </p:sp>
      <p:sp>
        <p:nvSpPr>
          <p:cNvPr id="67" name="TextBox 66">
            <a:extLst>
              <a:ext uri="{FF2B5EF4-FFF2-40B4-BE49-F238E27FC236}">
                <a16:creationId xmlns:a16="http://schemas.microsoft.com/office/drawing/2014/main" id="{ACC53F65-B74B-480F-BCDA-0C6219B1015B}"/>
              </a:ext>
            </a:extLst>
          </p:cNvPr>
          <p:cNvSpPr txBox="1"/>
          <p:nvPr/>
        </p:nvSpPr>
        <p:spPr>
          <a:xfrm>
            <a:off x="2117387" y="3844874"/>
            <a:ext cx="1777813" cy="30777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List Interface</a:t>
            </a:r>
          </a:p>
        </p:txBody>
      </p:sp>
      <p:sp>
        <p:nvSpPr>
          <p:cNvPr id="68" name="TextBox 67">
            <a:extLst>
              <a:ext uri="{FF2B5EF4-FFF2-40B4-BE49-F238E27FC236}">
                <a16:creationId xmlns:a16="http://schemas.microsoft.com/office/drawing/2014/main" id="{D5EA2DB2-1AD8-455C-8519-E009A1A8BF6C}"/>
              </a:ext>
            </a:extLst>
          </p:cNvPr>
          <p:cNvSpPr txBox="1"/>
          <p:nvPr/>
        </p:nvSpPr>
        <p:spPr>
          <a:xfrm>
            <a:off x="5594990" y="1103208"/>
            <a:ext cx="1777813" cy="30777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ArrayList</a:t>
            </a:r>
          </a:p>
        </p:txBody>
      </p:sp>
      <p:sp>
        <p:nvSpPr>
          <p:cNvPr id="69" name="TextBox 68">
            <a:extLst>
              <a:ext uri="{FF2B5EF4-FFF2-40B4-BE49-F238E27FC236}">
                <a16:creationId xmlns:a16="http://schemas.microsoft.com/office/drawing/2014/main" id="{D274B5AC-6BC7-40F0-87A8-6BF04E5CF3E2}"/>
              </a:ext>
            </a:extLst>
          </p:cNvPr>
          <p:cNvSpPr txBox="1"/>
          <p:nvPr/>
        </p:nvSpPr>
        <p:spPr>
          <a:xfrm>
            <a:off x="5594989" y="2031995"/>
            <a:ext cx="1777813" cy="30777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ArrayLMap Interface</a:t>
            </a:r>
          </a:p>
        </p:txBody>
      </p:sp>
      <p:grpSp>
        <p:nvGrpSpPr>
          <p:cNvPr id="6" name="Group 5">
            <a:extLst>
              <a:ext uri="{FF2B5EF4-FFF2-40B4-BE49-F238E27FC236}">
                <a16:creationId xmlns:a16="http://schemas.microsoft.com/office/drawing/2014/main" id="{DE0627C2-4E9A-4E2C-B368-7A5C8BD68C99}"/>
              </a:ext>
            </a:extLst>
          </p:cNvPr>
          <p:cNvGrpSpPr/>
          <p:nvPr/>
        </p:nvGrpSpPr>
        <p:grpSpPr>
          <a:xfrm>
            <a:off x="1278287" y="1865288"/>
            <a:ext cx="3126947" cy="704136"/>
            <a:chOff x="4734289" y="2729139"/>
            <a:chExt cx="3126947" cy="704136"/>
          </a:xfrm>
        </p:grpSpPr>
        <p:sp>
          <p:nvSpPr>
            <p:cNvPr id="41" name="Google Shape;625;p27">
              <a:extLst>
                <a:ext uri="{FF2B5EF4-FFF2-40B4-BE49-F238E27FC236}">
                  <a16:creationId xmlns:a16="http://schemas.microsoft.com/office/drawing/2014/main" id="{09ABCEE5-1F87-4F0F-80C5-578FA7948BF7}"/>
                </a:ext>
              </a:extLst>
            </p:cNvPr>
            <p:cNvSpPr/>
            <p:nvPr/>
          </p:nvSpPr>
          <p:spPr>
            <a:xfrm>
              <a:off x="4734289" y="2734350"/>
              <a:ext cx="3126947" cy="698925"/>
            </a:xfrm>
            <a:custGeom>
              <a:avLst/>
              <a:gdLst/>
              <a:ahLst/>
              <a:cxnLst/>
              <a:rect l="l" t="t" r="r" b="b"/>
              <a:pathLst>
                <a:path w="116265" h="27957" extrusionOk="0">
                  <a:moveTo>
                    <a:pt x="0" y="1"/>
                  </a:moveTo>
                  <a:lnTo>
                    <a:pt x="0" y="21741"/>
                  </a:lnTo>
                  <a:lnTo>
                    <a:pt x="0" y="23361"/>
                  </a:lnTo>
                  <a:cubicBezTo>
                    <a:pt x="0" y="27653"/>
                    <a:pt x="3455" y="27952"/>
                    <a:pt x="6111" y="27952"/>
                  </a:cubicBezTo>
                  <a:cubicBezTo>
                    <a:pt x="6542" y="27952"/>
                    <a:pt x="6952" y="27945"/>
                    <a:pt x="7323" y="27945"/>
                  </a:cubicBezTo>
                  <a:lnTo>
                    <a:pt x="7323" y="27956"/>
                  </a:lnTo>
                  <a:lnTo>
                    <a:pt x="104597" y="27956"/>
                  </a:lnTo>
                  <a:cubicBezTo>
                    <a:pt x="111038" y="27956"/>
                    <a:pt x="116265" y="22730"/>
                    <a:pt x="116265" y="16276"/>
                  </a:cubicBezTo>
                  <a:cubicBezTo>
                    <a:pt x="116265" y="9835"/>
                    <a:pt x="111038" y="4608"/>
                    <a:pt x="104597" y="4608"/>
                  </a:cubicBezTo>
                  <a:lnTo>
                    <a:pt x="7323" y="4608"/>
                  </a:lnTo>
                  <a:lnTo>
                    <a:pt x="7323" y="4596"/>
                  </a:lnTo>
                  <a:cubicBezTo>
                    <a:pt x="6961" y="4596"/>
                    <a:pt x="6563" y="4604"/>
                    <a:pt x="6144" y="4604"/>
                  </a:cubicBezTo>
                  <a:cubicBezTo>
                    <a:pt x="3484" y="4604"/>
                    <a:pt x="0" y="4310"/>
                    <a:pt x="0" y="1"/>
                  </a:cubicBezTo>
                  <a:close/>
                </a:path>
              </a:pathLst>
            </a:custGeom>
            <a:solidFill>
              <a:schemeClr val="tx1">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434343"/>
                </a:solidFill>
                <a:latin typeface="Fira Sans Extra Condensed Medium"/>
                <a:ea typeface="Fira Sans Extra Condensed Medium"/>
                <a:cs typeface="Fira Sans Extra Condensed Medium"/>
                <a:sym typeface="Fira Sans Extra Condensed Medium"/>
              </a:endParaRPr>
            </a:p>
          </p:txBody>
        </p:sp>
        <p:sp>
          <p:nvSpPr>
            <p:cNvPr id="57" name="Google Shape;627;p27">
              <a:extLst>
                <a:ext uri="{FF2B5EF4-FFF2-40B4-BE49-F238E27FC236}">
                  <a16:creationId xmlns:a16="http://schemas.microsoft.com/office/drawing/2014/main" id="{27F93197-ED7F-4207-90EC-EAA3B4023FD8}"/>
                </a:ext>
              </a:extLst>
            </p:cNvPr>
            <p:cNvSpPr/>
            <p:nvPr/>
          </p:nvSpPr>
          <p:spPr>
            <a:xfrm>
              <a:off x="4734289" y="2734350"/>
              <a:ext cx="839100" cy="698800"/>
            </a:xfrm>
            <a:custGeom>
              <a:avLst/>
              <a:gdLst/>
              <a:ahLst/>
              <a:cxnLst/>
              <a:rect l="l" t="t" r="r" b="b"/>
              <a:pathLst>
                <a:path w="33564" h="27952" extrusionOk="0">
                  <a:moveTo>
                    <a:pt x="6144" y="1"/>
                  </a:moveTo>
                  <a:cubicBezTo>
                    <a:pt x="3484" y="1"/>
                    <a:pt x="0" y="294"/>
                    <a:pt x="0" y="4604"/>
                  </a:cubicBezTo>
                  <a:lnTo>
                    <a:pt x="0" y="6211"/>
                  </a:lnTo>
                  <a:lnTo>
                    <a:pt x="0" y="27952"/>
                  </a:lnTo>
                  <a:cubicBezTo>
                    <a:pt x="0" y="23660"/>
                    <a:pt x="3455" y="23360"/>
                    <a:pt x="6111" y="23360"/>
                  </a:cubicBezTo>
                  <a:cubicBezTo>
                    <a:pt x="6542" y="23360"/>
                    <a:pt x="6952" y="23368"/>
                    <a:pt x="7323" y="23368"/>
                  </a:cubicBezTo>
                  <a:lnTo>
                    <a:pt x="7323" y="23356"/>
                  </a:lnTo>
                  <a:lnTo>
                    <a:pt x="21896" y="23356"/>
                  </a:lnTo>
                  <a:cubicBezTo>
                    <a:pt x="28337" y="23356"/>
                    <a:pt x="33564" y="18129"/>
                    <a:pt x="33564" y="11688"/>
                  </a:cubicBezTo>
                  <a:cubicBezTo>
                    <a:pt x="33564" y="5235"/>
                    <a:pt x="28337" y="8"/>
                    <a:pt x="21896" y="8"/>
                  </a:cubicBezTo>
                  <a:lnTo>
                    <a:pt x="7323" y="8"/>
                  </a:lnTo>
                  <a:cubicBezTo>
                    <a:pt x="6961" y="8"/>
                    <a:pt x="6563" y="1"/>
                    <a:pt x="6144" y="1"/>
                  </a:cubicBezTo>
                  <a:close/>
                </a:path>
              </a:pathLst>
            </a:custGeom>
            <a:solidFill>
              <a:srgbClr val="CCFF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434343"/>
                </a:solidFill>
                <a:latin typeface="Fira Sans Extra Condensed Medium"/>
                <a:ea typeface="Fira Sans Extra Condensed Medium"/>
                <a:cs typeface="Fira Sans Extra Condensed Medium"/>
                <a:sym typeface="Fira Sans Extra Condensed Medium"/>
              </a:endParaRPr>
            </a:p>
          </p:txBody>
        </p:sp>
        <p:sp>
          <p:nvSpPr>
            <p:cNvPr id="63" name="TextBox 62">
              <a:extLst>
                <a:ext uri="{FF2B5EF4-FFF2-40B4-BE49-F238E27FC236}">
                  <a16:creationId xmlns:a16="http://schemas.microsoft.com/office/drawing/2014/main" id="{5EB59C16-AE59-44AD-8FCC-FD407C8702B5}"/>
                </a:ext>
              </a:extLst>
            </p:cNvPr>
            <p:cNvSpPr txBox="1"/>
            <p:nvPr/>
          </p:nvSpPr>
          <p:spPr>
            <a:xfrm>
              <a:off x="4971738" y="2729139"/>
              <a:ext cx="364202" cy="523220"/>
            </a:xfrm>
            <a:prstGeom prst="rect">
              <a:avLst/>
            </a:prstGeom>
            <a:noFill/>
          </p:spPr>
          <p:txBody>
            <a:bodyPr wrap="non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2</a:t>
              </a:r>
            </a:p>
          </p:txBody>
        </p:sp>
        <p:sp>
          <p:nvSpPr>
            <p:cNvPr id="70" name="TextBox 69">
              <a:extLst>
                <a:ext uri="{FF2B5EF4-FFF2-40B4-BE49-F238E27FC236}">
                  <a16:creationId xmlns:a16="http://schemas.microsoft.com/office/drawing/2014/main" id="{8D931987-8707-4FEB-B5F6-906872089A76}"/>
                </a:ext>
              </a:extLst>
            </p:cNvPr>
            <p:cNvSpPr txBox="1"/>
            <p:nvPr/>
          </p:nvSpPr>
          <p:spPr>
            <a:xfrm>
              <a:off x="5594989" y="2929861"/>
              <a:ext cx="1777813" cy="30777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HashMap</a:t>
              </a:r>
            </a:p>
          </p:txBody>
        </p:sp>
      </p:grpSp>
    </p:spTree>
    <p:extLst>
      <p:ext uri="{BB962C8B-B14F-4D97-AF65-F5344CB8AC3E}">
        <p14:creationId xmlns:p14="http://schemas.microsoft.com/office/powerpoint/2010/main" val="1208801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0AF3BA5-A33C-4456-884A-6189B8391D6F}"/>
              </a:ext>
            </a:extLst>
          </p:cNvPr>
          <p:cNvSpPr/>
          <p:nvPr/>
        </p:nvSpPr>
        <p:spPr>
          <a:xfrm>
            <a:off x="1891119" y="192961"/>
            <a:ext cx="5416881"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The </a:t>
            </a:r>
            <a:r>
              <a:rPr lang="en-US" sz="3200" dirty="0" err="1">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hashCode</a:t>
            </a:r>
            <a:r>
              <a:rPr lang="en-US" sz="3200" dirty="0">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 Contract</a:t>
            </a:r>
          </a:p>
        </p:txBody>
      </p:sp>
      <p:grpSp>
        <p:nvGrpSpPr>
          <p:cNvPr id="77" name="Group 76">
            <a:extLst>
              <a:ext uri="{FF2B5EF4-FFF2-40B4-BE49-F238E27FC236}">
                <a16:creationId xmlns:a16="http://schemas.microsoft.com/office/drawing/2014/main" id="{46541C9E-075B-1FE2-A2A1-622ACA2239E3}"/>
              </a:ext>
            </a:extLst>
          </p:cNvPr>
          <p:cNvGrpSpPr/>
          <p:nvPr/>
        </p:nvGrpSpPr>
        <p:grpSpPr>
          <a:xfrm>
            <a:off x="2271486" y="1091759"/>
            <a:ext cx="4899975" cy="3763839"/>
            <a:chOff x="3055257" y="1353016"/>
            <a:chExt cx="4899975" cy="3763839"/>
          </a:xfrm>
        </p:grpSpPr>
        <p:grpSp>
          <p:nvGrpSpPr>
            <p:cNvPr id="3" name="Group 2">
              <a:extLst>
                <a:ext uri="{FF2B5EF4-FFF2-40B4-BE49-F238E27FC236}">
                  <a16:creationId xmlns:a16="http://schemas.microsoft.com/office/drawing/2014/main" id="{E50BACE8-131D-3C5F-0FE6-D381FEEC9CDA}"/>
                </a:ext>
              </a:extLst>
            </p:cNvPr>
            <p:cNvGrpSpPr/>
            <p:nvPr/>
          </p:nvGrpSpPr>
          <p:grpSpPr>
            <a:xfrm>
              <a:off x="3055257" y="1353016"/>
              <a:ext cx="4899975" cy="3763839"/>
              <a:chOff x="-1059551" y="1310483"/>
              <a:chExt cx="4899975" cy="3763839"/>
            </a:xfrm>
          </p:grpSpPr>
          <p:sp>
            <p:nvSpPr>
              <p:cNvPr id="6" name="Google Shape;3158;p41">
                <a:extLst>
                  <a:ext uri="{FF2B5EF4-FFF2-40B4-BE49-F238E27FC236}">
                    <a16:creationId xmlns:a16="http://schemas.microsoft.com/office/drawing/2014/main" id="{050B74F1-0196-7C31-206D-A7483920825B}"/>
                  </a:ext>
                </a:extLst>
              </p:cNvPr>
              <p:cNvSpPr/>
              <p:nvPr/>
            </p:nvSpPr>
            <p:spPr>
              <a:xfrm>
                <a:off x="-1059551" y="1310483"/>
                <a:ext cx="4546027" cy="2234396"/>
              </a:xfrm>
              <a:custGeom>
                <a:avLst/>
                <a:gdLst/>
                <a:ahLst/>
                <a:cxnLst/>
                <a:rect l="l" t="t" r="r" b="b"/>
                <a:pathLst>
                  <a:path w="159363" h="113831" extrusionOk="0">
                    <a:moveTo>
                      <a:pt x="1" y="0"/>
                    </a:moveTo>
                    <a:lnTo>
                      <a:pt x="1" y="113830"/>
                    </a:lnTo>
                    <a:lnTo>
                      <a:pt x="159363" y="113830"/>
                    </a:lnTo>
                    <a:lnTo>
                      <a:pt x="15936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159;p41">
                <a:extLst>
                  <a:ext uri="{FF2B5EF4-FFF2-40B4-BE49-F238E27FC236}">
                    <a16:creationId xmlns:a16="http://schemas.microsoft.com/office/drawing/2014/main" id="{415C5A65-82F9-BE59-4F72-0A60C5BDDAE1}"/>
                  </a:ext>
                </a:extLst>
              </p:cNvPr>
              <p:cNvSpPr/>
              <p:nvPr/>
            </p:nvSpPr>
            <p:spPr>
              <a:xfrm>
                <a:off x="-986979" y="1394144"/>
                <a:ext cx="4383038" cy="2105213"/>
              </a:xfrm>
              <a:custGeom>
                <a:avLst/>
                <a:gdLst/>
                <a:ahLst/>
                <a:cxnLst/>
                <a:rect l="l" t="t" r="r" b="b"/>
                <a:pathLst>
                  <a:path w="150675" h="104923" extrusionOk="0">
                    <a:moveTo>
                      <a:pt x="1" y="1"/>
                    </a:moveTo>
                    <a:lnTo>
                      <a:pt x="1" y="104923"/>
                    </a:lnTo>
                    <a:lnTo>
                      <a:pt x="150674" y="104923"/>
                    </a:lnTo>
                    <a:lnTo>
                      <a:pt x="15067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160;p41">
                <a:extLst>
                  <a:ext uri="{FF2B5EF4-FFF2-40B4-BE49-F238E27FC236}">
                    <a16:creationId xmlns:a16="http://schemas.microsoft.com/office/drawing/2014/main" id="{635D7CD6-6CE3-DA4A-0590-6850982B7DBC}"/>
                  </a:ext>
                </a:extLst>
              </p:cNvPr>
              <p:cNvSpPr/>
              <p:nvPr/>
            </p:nvSpPr>
            <p:spPr>
              <a:xfrm>
                <a:off x="457191" y="3405809"/>
                <a:ext cx="3190572" cy="83680"/>
              </a:xfrm>
              <a:custGeom>
                <a:avLst/>
                <a:gdLst/>
                <a:ahLst/>
                <a:cxnLst/>
                <a:rect l="l" t="t" r="r" b="b"/>
                <a:pathLst>
                  <a:path w="173330" h="4546" extrusionOk="0">
                    <a:moveTo>
                      <a:pt x="0" y="0"/>
                    </a:moveTo>
                    <a:lnTo>
                      <a:pt x="0" y="4546"/>
                    </a:lnTo>
                    <a:lnTo>
                      <a:pt x="173330" y="4546"/>
                    </a:lnTo>
                    <a:lnTo>
                      <a:pt x="17333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161;p41">
                <a:extLst>
                  <a:ext uri="{FF2B5EF4-FFF2-40B4-BE49-F238E27FC236}">
                    <a16:creationId xmlns:a16="http://schemas.microsoft.com/office/drawing/2014/main" id="{C19F88A2-E9DA-57FA-C3F9-B7750D3B919A}"/>
                  </a:ext>
                </a:extLst>
              </p:cNvPr>
              <p:cNvSpPr/>
              <p:nvPr/>
            </p:nvSpPr>
            <p:spPr>
              <a:xfrm>
                <a:off x="553683" y="1312489"/>
                <a:ext cx="79649" cy="77624"/>
              </a:xfrm>
              <a:custGeom>
                <a:avLst/>
                <a:gdLst/>
                <a:ahLst/>
                <a:cxnLst/>
                <a:rect l="l" t="t" r="r" b="b"/>
                <a:pathLst>
                  <a:path w="4327" h="4217" extrusionOk="0">
                    <a:moveTo>
                      <a:pt x="0" y="1"/>
                    </a:moveTo>
                    <a:lnTo>
                      <a:pt x="4326" y="4217"/>
                    </a:lnTo>
                    <a:cubicBezTo>
                      <a:pt x="2970" y="2751"/>
                      <a:pt x="1503" y="1321"/>
                      <a:pt x="0"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162;p41">
                <a:extLst>
                  <a:ext uri="{FF2B5EF4-FFF2-40B4-BE49-F238E27FC236}">
                    <a16:creationId xmlns:a16="http://schemas.microsoft.com/office/drawing/2014/main" id="{9D8BB6EC-ABDC-E1D6-64F6-1B4357733B20}"/>
                  </a:ext>
                </a:extLst>
              </p:cNvPr>
              <p:cNvSpPr/>
              <p:nvPr/>
            </p:nvSpPr>
            <p:spPr>
              <a:xfrm>
                <a:off x="554364" y="1311827"/>
                <a:ext cx="78968" cy="78287"/>
              </a:xfrm>
              <a:custGeom>
                <a:avLst/>
                <a:gdLst/>
                <a:ahLst/>
                <a:cxnLst/>
                <a:rect l="l" t="t" r="r" b="b"/>
                <a:pathLst>
                  <a:path w="4290" h="4253" extrusionOk="0">
                    <a:moveTo>
                      <a:pt x="0" y="0"/>
                    </a:moveTo>
                    <a:lnTo>
                      <a:pt x="0" y="0"/>
                    </a:lnTo>
                    <a:cubicBezTo>
                      <a:pt x="623" y="807"/>
                      <a:pt x="1357" y="1540"/>
                      <a:pt x="2090" y="2237"/>
                    </a:cubicBezTo>
                    <a:cubicBezTo>
                      <a:pt x="2786" y="2933"/>
                      <a:pt x="3519" y="3630"/>
                      <a:pt x="4289" y="4253"/>
                    </a:cubicBezTo>
                    <a:cubicBezTo>
                      <a:pt x="3703" y="3410"/>
                      <a:pt x="3043" y="2640"/>
                      <a:pt x="2273" y="1980"/>
                    </a:cubicBezTo>
                    <a:cubicBezTo>
                      <a:pt x="1613" y="1210"/>
                      <a:pt x="843" y="550"/>
                      <a:pt x="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167;p41">
                <a:extLst>
                  <a:ext uri="{FF2B5EF4-FFF2-40B4-BE49-F238E27FC236}">
                    <a16:creationId xmlns:a16="http://schemas.microsoft.com/office/drawing/2014/main" id="{FB065143-4334-F957-08C2-994BC73E6346}"/>
                  </a:ext>
                </a:extLst>
              </p:cNvPr>
              <p:cNvSpPr/>
              <p:nvPr/>
            </p:nvSpPr>
            <p:spPr>
              <a:xfrm>
                <a:off x="2511679" y="3308307"/>
                <a:ext cx="304350" cy="33078"/>
              </a:xfrm>
              <a:custGeom>
                <a:avLst/>
                <a:gdLst/>
                <a:ahLst/>
                <a:cxnLst/>
                <a:rect l="l" t="t" r="r" b="b"/>
                <a:pathLst>
                  <a:path w="16534" h="1797" extrusionOk="0">
                    <a:moveTo>
                      <a:pt x="0" y="0"/>
                    </a:moveTo>
                    <a:lnTo>
                      <a:pt x="0" y="1796"/>
                    </a:lnTo>
                    <a:lnTo>
                      <a:pt x="16534" y="1796"/>
                    </a:lnTo>
                    <a:lnTo>
                      <a:pt x="16534"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168;p41">
                <a:extLst>
                  <a:ext uri="{FF2B5EF4-FFF2-40B4-BE49-F238E27FC236}">
                    <a16:creationId xmlns:a16="http://schemas.microsoft.com/office/drawing/2014/main" id="{5639C206-8BD9-5A62-A26D-8A9A5913BAC7}"/>
                  </a:ext>
                </a:extLst>
              </p:cNvPr>
              <p:cNvSpPr/>
              <p:nvPr/>
            </p:nvSpPr>
            <p:spPr>
              <a:xfrm>
                <a:off x="-1003159" y="2963571"/>
                <a:ext cx="661345" cy="384680"/>
              </a:xfrm>
              <a:custGeom>
                <a:avLst/>
                <a:gdLst/>
                <a:ahLst/>
                <a:cxnLst/>
                <a:rect l="l" t="t" r="r" b="b"/>
                <a:pathLst>
                  <a:path w="35928" h="20898" extrusionOk="0">
                    <a:moveTo>
                      <a:pt x="5500" y="8396"/>
                    </a:moveTo>
                    <a:lnTo>
                      <a:pt x="20494" y="17231"/>
                    </a:lnTo>
                    <a:lnTo>
                      <a:pt x="5536" y="17231"/>
                    </a:lnTo>
                    <a:lnTo>
                      <a:pt x="5500" y="8396"/>
                    </a:lnTo>
                    <a:close/>
                    <a:moveTo>
                      <a:pt x="1" y="1"/>
                    </a:moveTo>
                    <a:lnTo>
                      <a:pt x="1" y="20897"/>
                    </a:lnTo>
                    <a:lnTo>
                      <a:pt x="35928" y="20897"/>
                    </a:lnTo>
                    <a:lnTo>
                      <a:pt x="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169;p41">
                <a:extLst>
                  <a:ext uri="{FF2B5EF4-FFF2-40B4-BE49-F238E27FC236}">
                    <a16:creationId xmlns:a16="http://schemas.microsoft.com/office/drawing/2014/main" id="{ED025EA2-01A8-1BA8-F5C0-E6D81FB2F79A}"/>
                  </a:ext>
                </a:extLst>
              </p:cNvPr>
              <p:cNvSpPr/>
              <p:nvPr/>
            </p:nvSpPr>
            <p:spPr>
              <a:xfrm>
                <a:off x="1699844" y="2792207"/>
                <a:ext cx="27685" cy="44583"/>
              </a:xfrm>
              <a:custGeom>
                <a:avLst/>
                <a:gdLst/>
                <a:ahLst/>
                <a:cxnLst/>
                <a:rect l="l" t="t" r="r" b="b"/>
                <a:pathLst>
                  <a:path w="1504" h="2422" extrusionOk="0">
                    <a:moveTo>
                      <a:pt x="1495" y="1"/>
                    </a:moveTo>
                    <a:cubicBezTo>
                      <a:pt x="1403" y="1"/>
                      <a:pt x="1013" y="501"/>
                      <a:pt x="624" y="1139"/>
                    </a:cubicBezTo>
                    <a:cubicBezTo>
                      <a:pt x="330" y="1505"/>
                      <a:pt x="110" y="1945"/>
                      <a:pt x="0" y="2422"/>
                    </a:cubicBezTo>
                    <a:cubicBezTo>
                      <a:pt x="330" y="2092"/>
                      <a:pt x="624" y="1725"/>
                      <a:pt x="844" y="1285"/>
                    </a:cubicBezTo>
                    <a:cubicBezTo>
                      <a:pt x="1137" y="882"/>
                      <a:pt x="1357" y="442"/>
                      <a:pt x="1503" y="2"/>
                    </a:cubicBezTo>
                    <a:cubicBezTo>
                      <a:pt x="1501" y="1"/>
                      <a:pt x="1498" y="1"/>
                      <a:pt x="149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170;p41">
                <a:extLst>
                  <a:ext uri="{FF2B5EF4-FFF2-40B4-BE49-F238E27FC236}">
                    <a16:creationId xmlns:a16="http://schemas.microsoft.com/office/drawing/2014/main" id="{74A1F16F-3A12-CD44-D090-A46566C8C4C2}"/>
                  </a:ext>
                </a:extLst>
              </p:cNvPr>
              <p:cNvSpPr/>
              <p:nvPr/>
            </p:nvSpPr>
            <p:spPr>
              <a:xfrm>
                <a:off x="1699844" y="3100884"/>
                <a:ext cx="27685" cy="43368"/>
              </a:xfrm>
              <a:custGeom>
                <a:avLst/>
                <a:gdLst/>
                <a:ahLst/>
                <a:cxnLst/>
                <a:rect l="l" t="t" r="r" b="b"/>
                <a:pathLst>
                  <a:path w="1504" h="2356" extrusionOk="0">
                    <a:moveTo>
                      <a:pt x="1495" y="0"/>
                    </a:moveTo>
                    <a:cubicBezTo>
                      <a:pt x="1405" y="0"/>
                      <a:pt x="1048" y="500"/>
                      <a:pt x="623" y="1102"/>
                    </a:cubicBezTo>
                    <a:cubicBezTo>
                      <a:pt x="330" y="1469"/>
                      <a:pt x="147" y="1909"/>
                      <a:pt x="0" y="2348"/>
                    </a:cubicBezTo>
                    <a:cubicBezTo>
                      <a:pt x="5" y="2353"/>
                      <a:pt x="11" y="2355"/>
                      <a:pt x="18" y="2355"/>
                    </a:cubicBezTo>
                    <a:cubicBezTo>
                      <a:pt x="125" y="2355"/>
                      <a:pt x="503" y="1866"/>
                      <a:pt x="880" y="1249"/>
                    </a:cubicBezTo>
                    <a:cubicBezTo>
                      <a:pt x="1173" y="882"/>
                      <a:pt x="1393" y="442"/>
                      <a:pt x="1503" y="2"/>
                    </a:cubicBezTo>
                    <a:cubicBezTo>
                      <a:pt x="1501" y="1"/>
                      <a:pt x="1498" y="0"/>
                      <a:pt x="149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171;p41">
                <a:extLst>
                  <a:ext uri="{FF2B5EF4-FFF2-40B4-BE49-F238E27FC236}">
                    <a16:creationId xmlns:a16="http://schemas.microsoft.com/office/drawing/2014/main" id="{ED8A3EB4-4D0A-BEF9-2D1E-D695B018DF7D}"/>
                  </a:ext>
                </a:extLst>
              </p:cNvPr>
              <p:cNvSpPr/>
              <p:nvPr/>
            </p:nvSpPr>
            <p:spPr>
              <a:xfrm>
                <a:off x="1793630" y="3157561"/>
                <a:ext cx="31735" cy="40589"/>
              </a:xfrm>
              <a:custGeom>
                <a:avLst/>
                <a:gdLst/>
                <a:ahLst/>
                <a:cxnLst/>
                <a:rect l="l" t="t" r="r" b="b"/>
                <a:pathLst>
                  <a:path w="1724" h="2205" extrusionOk="0">
                    <a:moveTo>
                      <a:pt x="1718" y="1"/>
                    </a:moveTo>
                    <a:cubicBezTo>
                      <a:pt x="1653" y="1"/>
                      <a:pt x="1229" y="429"/>
                      <a:pt x="771" y="992"/>
                    </a:cubicBezTo>
                    <a:cubicBezTo>
                      <a:pt x="441" y="1359"/>
                      <a:pt x="184" y="1762"/>
                      <a:pt x="1" y="2202"/>
                    </a:cubicBezTo>
                    <a:cubicBezTo>
                      <a:pt x="4" y="2204"/>
                      <a:pt x="7" y="2204"/>
                      <a:pt x="11" y="2204"/>
                    </a:cubicBezTo>
                    <a:cubicBezTo>
                      <a:pt x="109" y="2204"/>
                      <a:pt x="533" y="1775"/>
                      <a:pt x="991" y="1176"/>
                    </a:cubicBezTo>
                    <a:cubicBezTo>
                      <a:pt x="1321" y="846"/>
                      <a:pt x="1577" y="443"/>
                      <a:pt x="1724" y="3"/>
                    </a:cubicBezTo>
                    <a:cubicBezTo>
                      <a:pt x="1723" y="1"/>
                      <a:pt x="1720" y="1"/>
                      <a:pt x="17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72;p41">
                <a:extLst>
                  <a:ext uri="{FF2B5EF4-FFF2-40B4-BE49-F238E27FC236}">
                    <a16:creationId xmlns:a16="http://schemas.microsoft.com/office/drawing/2014/main" id="{2BF36DBD-E387-F0F0-C70B-63DBD18E47B7}"/>
                  </a:ext>
                </a:extLst>
              </p:cNvPr>
              <p:cNvSpPr/>
              <p:nvPr/>
            </p:nvSpPr>
            <p:spPr>
              <a:xfrm>
                <a:off x="1890141" y="3216262"/>
                <a:ext cx="33078" cy="40036"/>
              </a:xfrm>
              <a:custGeom>
                <a:avLst/>
                <a:gdLst/>
                <a:ahLst/>
                <a:cxnLst/>
                <a:rect l="l" t="t" r="r" b="b"/>
                <a:pathLst>
                  <a:path w="1797" h="2175" extrusionOk="0">
                    <a:moveTo>
                      <a:pt x="1713" y="1"/>
                    </a:moveTo>
                    <a:cubicBezTo>
                      <a:pt x="1618" y="1"/>
                      <a:pt x="1228" y="429"/>
                      <a:pt x="770" y="993"/>
                    </a:cubicBezTo>
                    <a:cubicBezTo>
                      <a:pt x="440" y="1360"/>
                      <a:pt x="184" y="1726"/>
                      <a:pt x="0" y="2166"/>
                    </a:cubicBezTo>
                    <a:cubicBezTo>
                      <a:pt x="6" y="2171"/>
                      <a:pt x="13" y="2174"/>
                      <a:pt x="22" y="2174"/>
                    </a:cubicBezTo>
                    <a:cubicBezTo>
                      <a:pt x="138" y="2174"/>
                      <a:pt x="548" y="1754"/>
                      <a:pt x="990" y="1176"/>
                    </a:cubicBezTo>
                    <a:cubicBezTo>
                      <a:pt x="1467" y="590"/>
                      <a:pt x="1797" y="40"/>
                      <a:pt x="1723" y="3"/>
                    </a:cubicBezTo>
                    <a:cubicBezTo>
                      <a:pt x="1720" y="2"/>
                      <a:pt x="1717" y="1"/>
                      <a:pt x="171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173;p41">
                <a:extLst>
                  <a:ext uri="{FF2B5EF4-FFF2-40B4-BE49-F238E27FC236}">
                    <a16:creationId xmlns:a16="http://schemas.microsoft.com/office/drawing/2014/main" id="{1E73C382-82D5-4658-199A-456D83F185B4}"/>
                  </a:ext>
                </a:extLst>
              </p:cNvPr>
              <p:cNvSpPr/>
              <p:nvPr/>
            </p:nvSpPr>
            <p:spPr>
              <a:xfrm>
                <a:off x="1993389" y="3274209"/>
                <a:ext cx="29029" cy="43386"/>
              </a:xfrm>
              <a:custGeom>
                <a:avLst/>
                <a:gdLst/>
                <a:ahLst/>
                <a:cxnLst/>
                <a:rect l="l" t="t" r="r" b="b"/>
                <a:pathLst>
                  <a:path w="1577" h="2357" extrusionOk="0">
                    <a:moveTo>
                      <a:pt x="1565" y="1"/>
                    </a:moveTo>
                    <a:cubicBezTo>
                      <a:pt x="1484" y="1"/>
                      <a:pt x="1072" y="488"/>
                      <a:pt x="660" y="1071"/>
                    </a:cubicBezTo>
                    <a:cubicBezTo>
                      <a:pt x="367" y="1438"/>
                      <a:pt x="110" y="1878"/>
                      <a:pt x="0" y="2354"/>
                    </a:cubicBezTo>
                    <a:cubicBezTo>
                      <a:pt x="2" y="2355"/>
                      <a:pt x="3" y="2356"/>
                      <a:pt x="6" y="2356"/>
                    </a:cubicBezTo>
                    <a:cubicBezTo>
                      <a:pt x="66" y="2356"/>
                      <a:pt x="457" y="1890"/>
                      <a:pt x="917" y="1254"/>
                    </a:cubicBezTo>
                    <a:cubicBezTo>
                      <a:pt x="1210" y="888"/>
                      <a:pt x="1430" y="448"/>
                      <a:pt x="1577" y="8"/>
                    </a:cubicBezTo>
                    <a:cubicBezTo>
                      <a:pt x="1574" y="3"/>
                      <a:pt x="1570" y="1"/>
                      <a:pt x="156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174;p41">
                <a:extLst>
                  <a:ext uri="{FF2B5EF4-FFF2-40B4-BE49-F238E27FC236}">
                    <a16:creationId xmlns:a16="http://schemas.microsoft.com/office/drawing/2014/main" id="{EAC14317-65A2-E8F4-59A0-00E5716D0DDE}"/>
                  </a:ext>
                </a:extLst>
              </p:cNvPr>
              <p:cNvSpPr/>
              <p:nvPr/>
            </p:nvSpPr>
            <p:spPr>
              <a:xfrm>
                <a:off x="2100005" y="3334402"/>
                <a:ext cx="27022" cy="41214"/>
              </a:xfrm>
              <a:custGeom>
                <a:avLst/>
                <a:gdLst/>
                <a:ahLst/>
                <a:cxnLst/>
                <a:rect l="l" t="t" r="r" b="b"/>
                <a:pathLst>
                  <a:path w="1468" h="2239" extrusionOk="0">
                    <a:moveTo>
                      <a:pt x="1467" y="1"/>
                    </a:moveTo>
                    <a:lnTo>
                      <a:pt x="1467" y="1"/>
                    </a:lnTo>
                    <a:cubicBezTo>
                      <a:pt x="1137" y="294"/>
                      <a:pt x="844" y="661"/>
                      <a:pt x="624" y="1027"/>
                    </a:cubicBezTo>
                    <a:cubicBezTo>
                      <a:pt x="331" y="1394"/>
                      <a:pt x="147" y="1797"/>
                      <a:pt x="1" y="2237"/>
                    </a:cubicBezTo>
                    <a:cubicBezTo>
                      <a:pt x="3" y="2238"/>
                      <a:pt x="6" y="2239"/>
                      <a:pt x="10" y="2239"/>
                    </a:cubicBezTo>
                    <a:cubicBezTo>
                      <a:pt x="103" y="2239"/>
                      <a:pt x="492" y="1776"/>
                      <a:pt x="881" y="1210"/>
                    </a:cubicBezTo>
                    <a:cubicBezTo>
                      <a:pt x="1137" y="844"/>
                      <a:pt x="1357" y="441"/>
                      <a:pt x="146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175;p41">
                <a:extLst>
                  <a:ext uri="{FF2B5EF4-FFF2-40B4-BE49-F238E27FC236}">
                    <a16:creationId xmlns:a16="http://schemas.microsoft.com/office/drawing/2014/main" id="{77DD1636-DF9F-4C63-9FDB-0F6906C8E0E2}"/>
                  </a:ext>
                </a:extLst>
              </p:cNvPr>
              <p:cNvSpPr/>
              <p:nvPr/>
            </p:nvSpPr>
            <p:spPr>
              <a:xfrm>
                <a:off x="1743028" y="2810228"/>
                <a:ext cx="16217" cy="22586"/>
              </a:xfrm>
              <a:custGeom>
                <a:avLst/>
                <a:gdLst/>
                <a:ahLst/>
                <a:cxnLst/>
                <a:rect l="l" t="t" r="r" b="b"/>
                <a:pathLst>
                  <a:path w="881" h="1227" extrusionOk="0">
                    <a:moveTo>
                      <a:pt x="776" y="1"/>
                    </a:moveTo>
                    <a:cubicBezTo>
                      <a:pt x="683" y="1"/>
                      <a:pt x="488" y="235"/>
                      <a:pt x="294" y="526"/>
                    </a:cubicBezTo>
                    <a:cubicBezTo>
                      <a:pt x="111" y="856"/>
                      <a:pt x="1" y="1186"/>
                      <a:pt x="37" y="1223"/>
                    </a:cubicBezTo>
                    <a:cubicBezTo>
                      <a:pt x="42" y="1225"/>
                      <a:pt x="47" y="1226"/>
                      <a:pt x="53" y="1226"/>
                    </a:cubicBezTo>
                    <a:cubicBezTo>
                      <a:pt x="139" y="1226"/>
                      <a:pt x="345" y="982"/>
                      <a:pt x="551" y="673"/>
                    </a:cubicBezTo>
                    <a:cubicBezTo>
                      <a:pt x="771" y="343"/>
                      <a:pt x="881" y="50"/>
                      <a:pt x="807" y="13"/>
                    </a:cubicBezTo>
                    <a:cubicBezTo>
                      <a:pt x="799" y="5"/>
                      <a:pt x="788" y="1"/>
                      <a:pt x="77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176;p41">
                <a:extLst>
                  <a:ext uri="{FF2B5EF4-FFF2-40B4-BE49-F238E27FC236}">
                    <a16:creationId xmlns:a16="http://schemas.microsoft.com/office/drawing/2014/main" id="{723B64F3-4548-7516-1A8F-248E9223700D}"/>
                  </a:ext>
                </a:extLst>
              </p:cNvPr>
              <p:cNvSpPr/>
              <p:nvPr/>
            </p:nvSpPr>
            <p:spPr>
              <a:xfrm>
                <a:off x="1774744" y="2827936"/>
                <a:ext cx="16217" cy="22365"/>
              </a:xfrm>
              <a:custGeom>
                <a:avLst/>
                <a:gdLst/>
                <a:ahLst/>
                <a:cxnLst/>
                <a:rect l="l" t="t" r="r" b="b"/>
                <a:pathLst>
                  <a:path w="881" h="1215" extrusionOk="0">
                    <a:moveTo>
                      <a:pt x="828" y="1"/>
                    </a:moveTo>
                    <a:cubicBezTo>
                      <a:pt x="742" y="1"/>
                      <a:pt x="537" y="245"/>
                      <a:pt x="331" y="554"/>
                    </a:cubicBezTo>
                    <a:cubicBezTo>
                      <a:pt x="111" y="884"/>
                      <a:pt x="1" y="1214"/>
                      <a:pt x="74" y="1214"/>
                    </a:cubicBezTo>
                    <a:cubicBezTo>
                      <a:pt x="147" y="1214"/>
                      <a:pt x="367" y="994"/>
                      <a:pt x="587" y="664"/>
                    </a:cubicBezTo>
                    <a:cubicBezTo>
                      <a:pt x="771" y="334"/>
                      <a:pt x="881" y="41"/>
                      <a:pt x="844" y="4"/>
                    </a:cubicBezTo>
                    <a:cubicBezTo>
                      <a:pt x="839" y="2"/>
                      <a:pt x="834" y="1"/>
                      <a:pt x="82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177;p41">
                <a:extLst>
                  <a:ext uri="{FF2B5EF4-FFF2-40B4-BE49-F238E27FC236}">
                    <a16:creationId xmlns:a16="http://schemas.microsoft.com/office/drawing/2014/main" id="{BABFFDF2-FE92-E1AD-90EB-F9D8A6905DFA}"/>
                  </a:ext>
                </a:extLst>
              </p:cNvPr>
              <p:cNvSpPr/>
              <p:nvPr/>
            </p:nvSpPr>
            <p:spPr>
              <a:xfrm>
                <a:off x="1748422" y="3122439"/>
                <a:ext cx="16217" cy="23028"/>
              </a:xfrm>
              <a:custGeom>
                <a:avLst/>
                <a:gdLst/>
                <a:ahLst/>
                <a:cxnLst/>
                <a:rect l="l" t="t" r="r" b="b"/>
                <a:pathLst>
                  <a:path w="881" h="1251" extrusionOk="0">
                    <a:moveTo>
                      <a:pt x="798" y="1"/>
                    </a:moveTo>
                    <a:cubicBezTo>
                      <a:pt x="738" y="1"/>
                      <a:pt x="502" y="245"/>
                      <a:pt x="331" y="554"/>
                    </a:cubicBezTo>
                    <a:cubicBezTo>
                      <a:pt x="111" y="884"/>
                      <a:pt x="1" y="1251"/>
                      <a:pt x="74" y="1251"/>
                    </a:cubicBezTo>
                    <a:cubicBezTo>
                      <a:pt x="294" y="1104"/>
                      <a:pt x="441" y="921"/>
                      <a:pt x="551" y="701"/>
                    </a:cubicBezTo>
                    <a:cubicBezTo>
                      <a:pt x="771" y="371"/>
                      <a:pt x="881" y="41"/>
                      <a:pt x="807" y="4"/>
                    </a:cubicBezTo>
                    <a:cubicBezTo>
                      <a:pt x="805" y="2"/>
                      <a:pt x="802" y="1"/>
                      <a:pt x="79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78;p41">
                <a:extLst>
                  <a:ext uri="{FF2B5EF4-FFF2-40B4-BE49-F238E27FC236}">
                    <a16:creationId xmlns:a16="http://schemas.microsoft.com/office/drawing/2014/main" id="{D689CF6B-9433-1084-EA84-7A17B21F1222}"/>
                  </a:ext>
                </a:extLst>
              </p:cNvPr>
              <p:cNvSpPr/>
              <p:nvPr/>
            </p:nvSpPr>
            <p:spPr>
              <a:xfrm>
                <a:off x="1780819" y="3140497"/>
                <a:ext cx="16217" cy="22512"/>
              </a:xfrm>
              <a:custGeom>
                <a:avLst/>
                <a:gdLst/>
                <a:ahLst/>
                <a:cxnLst/>
                <a:rect l="l" t="t" r="r" b="b"/>
                <a:pathLst>
                  <a:path w="881" h="1223" extrusionOk="0">
                    <a:moveTo>
                      <a:pt x="776" y="1"/>
                    </a:moveTo>
                    <a:cubicBezTo>
                      <a:pt x="683" y="1"/>
                      <a:pt x="492" y="239"/>
                      <a:pt x="330" y="563"/>
                    </a:cubicBezTo>
                    <a:cubicBezTo>
                      <a:pt x="110" y="893"/>
                      <a:pt x="0" y="1223"/>
                      <a:pt x="74" y="1223"/>
                    </a:cubicBezTo>
                    <a:cubicBezTo>
                      <a:pt x="147" y="1223"/>
                      <a:pt x="367" y="1003"/>
                      <a:pt x="550" y="673"/>
                    </a:cubicBezTo>
                    <a:cubicBezTo>
                      <a:pt x="770" y="343"/>
                      <a:pt x="880" y="50"/>
                      <a:pt x="807" y="13"/>
                    </a:cubicBezTo>
                    <a:cubicBezTo>
                      <a:pt x="798" y="5"/>
                      <a:pt x="788" y="1"/>
                      <a:pt x="77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79;p41">
                <a:extLst>
                  <a:ext uri="{FF2B5EF4-FFF2-40B4-BE49-F238E27FC236}">
                    <a16:creationId xmlns:a16="http://schemas.microsoft.com/office/drawing/2014/main" id="{B05C18F4-2D4F-48D0-4E7F-288C5B01727A}"/>
                  </a:ext>
                </a:extLst>
              </p:cNvPr>
              <p:cNvSpPr/>
              <p:nvPr/>
            </p:nvSpPr>
            <p:spPr>
              <a:xfrm>
                <a:off x="1845595" y="3180478"/>
                <a:ext cx="16217" cy="22420"/>
              </a:xfrm>
              <a:custGeom>
                <a:avLst/>
                <a:gdLst/>
                <a:ahLst/>
                <a:cxnLst/>
                <a:rect l="l" t="t" r="r" b="b"/>
                <a:pathLst>
                  <a:path w="881" h="1218" extrusionOk="0">
                    <a:moveTo>
                      <a:pt x="791" y="1"/>
                    </a:moveTo>
                    <a:cubicBezTo>
                      <a:pt x="706" y="1"/>
                      <a:pt x="500" y="245"/>
                      <a:pt x="294" y="554"/>
                    </a:cubicBezTo>
                    <a:cubicBezTo>
                      <a:pt x="111" y="884"/>
                      <a:pt x="1" y="1214"/>
                      <a:pt x="74" y="1214"/>
                    </a:cubicBezTo>
                    <a:cubicBezTo>
                      <a:pt x="77" y="1217"/>
                      <a:pt x="81" y="1218"/>
                      <a:pt x="85" y="1218"/>
                    </a:cubicBezTo>
                    <a:cubicBezTo>
                      <a:pt x="148" y="1218"/>
                      <a:pt x="381" y="1004"/>
                      <a:pt x="551" y="664"/>
                    </a:cubicBezTo>
                    <a:cubicBezTo>
                      <a:pt x="771" y="334"/>
                      <a:pt x="881" y="41"/>
                      <a:pt x="807" y="4"/>
                    </a:cubicBezTo>
                    <a:cubicBezTo>
                      <a:pt x="803" y="2"/>
                      <a:pt x="797" y="1"/>
                      <a:pt x="7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80;p41">
                <a:extLst>
                  <a:ext uri="{FF2B5EF4-FFF2-40B4-BE49-F238E27FC236}">
                    <a16:creationId xmlns:a16="http://schemas.microsoft.com/office/drawing/2014/main" id="{5CA321F9-6C95-762F-9A38-03C0BCAEAD7A}"/>
                  </a:ext>
                </a:extLst>
              </p:cNvPr>
              <p:cNvSpPr/>
              <p:nvPr/>
            </p:nvSpPr>
            <p:spPr>
              <a:xfrm>
                <a:off x="1875967" y="3198536"/>
                <a:ext cx="16217" cy="22512"/>
              </a:xfrm>
              <a:custGeom>
                <a:avLst/>
                <a:gdLst/>
                <a:ahLst/>
                <a:cxnLst/>
                <a:rect l="l" t="t" r="r" b="b"/>
                <a:pathLst>
                  <a:path w="881" h="1223" extrusionOk="0">
                    <a:moveTo>
                      <a:pt x="787" y="0"/>
                    </a:moveTo>
                    <a:cubicBezTo>
                      <a:pt x="719" y="0"/>
                      <a:pt x="525" y="235"/>
                      <a:pt x="330" y="526"/>
                    </a:cubicBezTo>
                    <a:cubicBezTo>
                      <a:pt x="110" y="856"/>
                      <a:pt x="0" y="1223"/>
                      <a:pt x="74" y="1223"/>
                    </a:cubicBezTo>
                    <a:cubicBezTo>
                      <a:pt x="294" y="1076"/>
                      <a:pt x="440" y="893"/>
                      <a:pt x="587" y="673"/>
                    </a:cubicBezTo>
                    <a:cubicBezTo>
                      <a:pt x="770" y="343"/>
                      <a:pt x="880" y="50"/>
                      <a:pt x="807" y="13"/>
                    </a:cubicBezTo>
                    <a:cubicBezTo>
                      <a:pt x="803" y="4"/>
                      <a:pt x="796" y="0"/>
                      <a:pt x="78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81;p41">
                <a:extLst>
                  <a:ext uri="{FF2B5EF4-FFF2-40B4-BE49-F238E27FC236}">
                    <a16:creationId xmlns:a16="http://schemas.microsoft.com/office/drawing/2014/main" id="{FCE941C4-AE07-E6C4-E167-3367EFBDF4E0}"/>
                  </a:ext>
                </a:extLst>
              </p:cNvPr>
              <p:cNvSpPr/>
              <p:nvPr/>
            </p:nvSpPr>
            <p:spPr>
              <a:xfrm>
                <a:off x="1942105" y="3236492"/>
                <a:ext cx="16880" cy="23028"/>
              </a:xfrm>
              <a:custGeom>
                <a:avLst/>
                <a:gdLst/>
                <a:ahLst/>
                <a:cxnLst/>
                <a:rect l="l" t="t" r="r" b="b"/>
                <a:pathLst>
                  <a:path w="917" h="1251" extrusionOk="0">
                    <a:moveTo>
                      <a:pt x="827" y="0"/>
                    </a:moveTo>
                    <a:cubicBezTo>
                      <a:pt x="742" y="0"/>
                      <a:pt x="536" y="245"/>
                      <a:pt x="330" y="554"/>
                    </a:cubicBezTo>
                    <a:cubicBezTo>
                      <a:pt x="110" y="884"/>
                      <a:pt x="0" y="1250"/>
                      <a:pt x="73" y="1250"/>
                    </a:cubicBezTo>
                    <a:cubicBezTo>
                      <a:pt x="147" y="1250"/>
                      <a:pt x="367" y="1030"/>
                      <a:pt x="587" y="700"/>
                    </a:cubicBezTo>
                    <a:cubicBezTo>
                      <a:pt x="770" y="370"/>
                      <a:pt x="917" y="41"/>
                      <a:pt x="843" y="4"/>
                    </a:cubicBezTo>
                    <a:cubicBezTo>
                      <a:pt x="839" y="2"/>
                      <a:pt x="833" y="0"/>
                      <a:pt x="8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82;p41">
                <a:extLst>
                  <a:ext uri="{FF2B5EF4-FFF2-40B4-BE49-F238E27FC236}">
                    <a16:creationId xmlns:a16="http://schemas.microsoft.com/office/drawing/2014/main" id="{11FDE453-C8F3-8E09-21F6-E2780E30BD0D}"/>
                  </a:ext>
                </a:extLst>
              </p:cNvPr>
              <p:cNvSpPr/>
              <p:nvPr/>
            </p:nvSpPr>
            <p:spPr>
              <a:xfrm>
                <a:off x="1977871" y="3257403"/>
                <a:ext cx="16199" cy="23028"/>
              </a:xfrm>
              <a:custGeom>
                <a:avLst/>
                <a:gdLst/>
                <a:ahLst/>
                <a:cxnLst/>
                <a:rect l="l" t="t" r="r" b="b"/>
                <a:pathLst>
                  <a:path w="880" h="1251" extrusionOk="0">
                    <a:moveTo>
                      <a:pt x="827" y="1"/>
                    </a:moveTo>
                    <a:cubicBezTo>
                      <a:pt x="742" y="1"/>
                      <a:pt x="536" y="245"/>
                      <a:pt x="330" y="554"/>
                    </a:cubicBezTo>
                    <a:cubicBezTo>
                      <a:pt x="110" y="884"/>
                      <a:pt x="0" y="1214"/>
                      <a:pt x="73" y="1251"/>
                    </a:cubicBezTo>
                    <a:cubicBezTo>
                      <a:pt x="147" y="1251"/>
                      <a:pt x="367" y="1031"/>
                      <a:pt x="587" y="701"/>
                    </a:cubicBezTo>
                    <a:cubicBezTo>
                      <a:pt x="770" y="371"/>
                      <a:pt x="880" y="41"/>
                      <a:pt x="843" y="4"/>
                    </a:cubicBezTo>
                    <a:cubicBezTo>
                      <a:pt x="839" y="2"/>
                      <a:pt x="833" y="1"/>
                      <a:pt x="82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83;p41">
                <a:extLst>
                  <a:ext uri="{FF2B5EF4-FFF2-40B4-BE49-F238E27FC236}">
                    <a16:creationId xmlns:a16="http://schemas.microsoft.com/office/drawing/2014/main" id="{E210E0B1-094A-3700-7E79-606CEFDDDE1B}"/>
                  </a:ext>
                </a:extLst>
              </p:cNvPr>
              <p:cNvSpPr/>
              <p:nvPr/>
            </p:nvSpPr>
            <p:spPr>
              <a:xfrm>
                <a:off x="2041966" y="3295046"/>
                <a:ext cx="16217" cy="22512"/>
              </a:xfrm>
              <a:custGeom>
                <a:avLst/>
                <a:gdLst/>
                <a:ahLst/>
                <a:cxnLst/>
                <a:rect l="l" t="t" r="r" b="b"/>
                <a:pathLst>
                  <a:path w="881" h="1223" extrusionOk="0">
                    <a:moveTo>
                      <a:pt x="780" y="1"/>
                    </a:moveTo>
                    <a:cubicBezTo>
                      <a:pt x="688" y="1"/>
                      <a:pt x="491" y="267"/>
                      <a:pt x="294" y="562"/>
                    </a:cubicBezTo>
                    <a:cubicBezTo>
                      <a:pt x="111" y="892"/>
                      <a:pt x="1" y="1222"/>
                      <a:pt x="74" y="1222"/>
                    </a:cubicBezTo>
                    <a:cubicBezTo>
                      <a:pt x="258" y="1075"/>
                      <a:pt x="441" y="892"/>
                      <a:pt x="551" y="672"/>
                    </a:cubicBezTo>
                    <a:cubicBezTo>
                      <a:pt x="771" y="342"/>
                      <a:pt x="881" y="49"/>
                      <a:pt x="807" y="12"/>
                    </a:cubicBezTo>
                    <a:cubicBezTo>
                      <a:pt x="800" y="5"/>
                      <a:pt x="790" y="1"/>
                      <a:pt x="78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184;p41">
                <a:extLst>
                  <a:ext uri="{FF2B5EF4-FFF2-40B4-BE49-F238E27FC236}">
                    <a16:creationId xmlns:a16="http://schemas.microsoft.com/office/drawing/2014/main" id="{BFB0F288-079F-3A4B-A95E-4F6D673B9C99}"/>
                  </a:ext>
                </a:extLst>
              </p:cNvPr>
              <p:cNvSpPr/>
              <p:nvPr/>
            </p:nvSpPr>
            <p:spPr>
              <a:xfrm>
                <a:off x="2079094" y="3316123"/>
                <a:ext cx="16217" cy="23028"/>
              </a:xfrm>
              <a:custGeom>
                <a:avLst/>
                <a:gdLst/>
                <a:ahLst/>
                <a:cxnLst/>
                <a:rect l="l" t="t" r="r" b="b"/>
                <a:pathLst>
                  <a:path w="881" h="1251" extrusionOk="0">
                    <a:moveTo>
                      <a:pt x="791" y="0"/>
                    </a:moveTo>
                    <a:cubicBezTo>
                      <a:pt x="705" y="0"/>
                      <a:pt x="499" y="245"/>
                      <a:pt x="293" y="554"/>
                    </a:cubicBezTo>
                    <a:cubicBezTo>
                      <a:pt x="110" y="884"/>
                      <a:pt x="0" y="1250"/>
                      <a:pt x="37" y="1250"/>
                    </a:cubicBezTo>
                    <a:cubicBezTo>
                      <a:pt x="257" y="1104"/>
                      <a:pt x="440" y="920"/>
                      <a:pt x="550" y="700"/>
                    </a:cubicBezTo>
                    <a:cubicBezTo>
                      <a:pt x="770" y="370"/>
                      <a:pt x="880" y="40"/>
                      <a:pt x="807" y="4"/>
                    </a:cubicBezTo>
                    <a:cubicBezTo>
                      <a:pt x="802" y="1"/>
                      <a:pt x="797" y="0"/>
                      <a:pt x="7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85;p41">
                <a:extLst>
                  <a:ext uri="{FF2B5EF4-FFF2-40B4-BE49-F238E27FC236}">
                    <a16:creationId xmlns:a16="http://schemas.microsoft.com/office/drawing/2014/main" id="{2CF5BBC1-759D-12FC-B02E-30EFA1685CAF}"/>
                  </a:ext>
                </a:extLst>
              </p:cNvPr>
              <p:cNvSpPr/>
              <p:nvPr/>
            </p:nvSpPr>
            <p:spPr>
              <a:xfrm>
                <a:off x="2676997" y="3465525"/>
                <a:ext cx="1160722" cy="1308074"/>
              </a:xfrm>
              <a:custGeom>
                <a:avLst/>
                <a:gdLst/>
                <a:ahLst/>
                <a:cxnLst/>
                <a:rect l="l" t="t" r="r" b="b"/>
                <a:pathLst>
                  <a:path w="63057" h="87583" extrusionOk="0">
                    <a:moveTo>
                      <a:pt x="48869" y="1"/>
                    </a:moveTo>
                    <a:lnTo>
                      <a:pt x="1761" y="1321"/>
                    </a:lnTo>
                    <a:cubicBezTo>
                      <a:pt x="1467" y="2420"/>
                      <a:pt x="1" y="49932"/>
                      <a:pt x="8836" y="87509"/>
                    </a:cubicBezTo>
                    <a:lnTo>
                      <a:pt x="52682" y="87582"/>
                    </a:lnTo>
                    <a:cubicBezTo>
                      <a:pt x="53268" y="61920"/>
                      <a:pt x="63057" y="22070"/>
                      <a:pt x="488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186;p41">
                <a:extLst>
                  <a:ext uri="{FF2B5EF4-FFF2-40B4-BE49-F238E27FC236}">
                    <a16:creationId xmlns:a16="http://schemas.microsoft.com/office/drawing/2014/main" id="{9BAFAD75-3920-0BD6-8B55-0FF5C5B6DF21}"/>
                  </a:ext>
                </a:extLst>
              </p:cNvPr>
              <p:cNvSpPr/>
              <p:nvPr/>
            </p:nvSpPr>
            <p:spPr>
              <a:xfrm>
                <a:off x="3459131" y="1819637"/>
                <a:ext cx="381293" cy="718905"/>
              </a:xfrm>
              <a:custGeom>
                <a:avLst/>
                <a:gdLst/>
                <a:ahLst/>
                <a:cxnLst/>
                <a:rect l="l" t="t" r="r" b="b"/>
                <a:pathLst>
                  <a:path w="20714" h="39055" extrusionOk="0">
                    <a:moveTo>
                      <a:pt x="3593" y="1"/>
                    </a:moveTo>
                    <a:lnTo>
                      <a:pt x="0" y="15031"/>
                    </a:lnTo>
                    <a:cubicBezTo>
                      <a:pt x="2603" y="21923"/>
                      <a:pt x="5573" y="28669"/>
                      <a:pt x="8835" y="35304"/>
                    </a:cubicBezTo>
                    <a:cubicBezTo>
                      <a:pt x="9459" y="36551"/>
                      <a:pt x="10155" y="37907"/>
                      <a:pt x="11402" y="38604"/>
                    </a:cubicBezTo>
                    <a:cubicBezTo>
                      <a:pt x="11967" y="38917"/>
                      <a:pt x="12580" y="39055"/>
                      <a:pt x="13206" y="39055"/>
                    </a:cubicBezTo>
                    <a:cubicBezTo>
                      <a:pt x="14851" y="39055"/>
                      <a:pt x="16585" y="38102"/>
                      <a:pt x="17780" y="36881"/>
                    </a:cubicBezTo>
                    <a:cubicBezTo>
                      <a:pt x="19430" y="35304"/>
                      <a:pt x="20420" y="33178"/>
                      <a:pt x="20567" y="30905"/>
                    </a:cubicBezTo>
                    <a:cubicBezTo>
                      <a:pt x="20713" y="28559"/>
                      <a:pt x="19540" y="26359"/>
                      <a:pt x="17597" y="25149"/>
                    </a:cubicBezTo>
                    <a:cubicBezTo>
                      <a:pt x="16241" y="24380"/>
                      <a:pt x="14444" y="24086"/>
                      <a:pt x="13784" y="22693"/>
                    </a:cubicBezTo>
                    <a:cubicBezTo>
                      <a:pt x="13271" y="21630"/>
                      <a:pt x="13674" y="20384"/>
                      <a:pt x="13711" y="19211"/>
                    </a:cubicBezTo>
                    <a:cubicBezTo>
                      <a:pt x="13784" y="16168"/>
                      <a:pt x="11475" y="13711"/>
                      <a:pt x="9349" y="11585"/>
                    </a:cubicBezTo>
                    <a:cubicBezTo>
                      <a:pt x="7259" y="9496"/>
                      <a:pt x="5023" y="5280"/>
                      <a:pt x="359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187;p41">
                <a:extLst>
                  <a:ext uri="{FF2B5EF4-FFF2-40B4-BE49-F238E27FC236}">
                    <a16:creationId xmlns:a16="http://schemas.microsoft.com/office/drawing/2014/main" id="{79AEC92D-4831-1E26-419C-E8E5D77CBE6A}"/>
                  </a:ext>
                </a:extLst>
              </p:cNvPr>
              <p:cNvSpPr/>
              <p:nvPr/>
            </p:nvSpPr>
            <p:spPr>
              <a:xfrm>
                <a:off x="2621664" y="1321954"/>
                <a:ext cx="747731" cy="1299790"/>
              </a:xfrm>
              <a:custGeom>
                <a:avLst/>
                <a:gdLst/>
                <a:ahLst/>
                <a:cxnLst/>
                <a:rect l="l" t="t" r="r" b="b"/>
                <a:pathLst>
                  <a:path w="40621" h="70612" extrusionOk="0">
                    <a:moveTo>
                      <a:pt x="25691" y="1"/>
                    </a:moveTo>
                    <a:cubicBezTo>
                      <a:pt x="24031" y="1"/>
                      <a:pt x="22357" y="306"/>
                      <a:pt x="20751" y="935"/>
                    </a:cubicBezTo>
                    <a:cubicBezTo>
                      <a:pt x="15471" y="2988"/>
                      <a:pt x="12025" y="8048"/>
                      <a:pt x="12099" y="13693"/>
                    </a:cubicBezTo>
                    <a:cubicBezTo>
                      <a:pt x="12135" y="17213"/>
                      <a:pt x="13528" y="20915"/>
                      <a:pt x="12099" y="24178"/>
                    </a:cubicBezTo>
                    <a:cubicBezTo>
                      <a:pt x="11109" y="26451"/>
                      <a:pt x="8836" y="28174"/>
                      <a:pt x="8506" y="30667"/>
                    </a:cubicBezTo>
                    <a:cubicBezTo>
                      <a:pt x="8139" y="33526"/>
                      <a:pt x="10596" y="36129"/>
                      <a:pt x="10486" y="39025"/>
                    </a:cubicBezTo>
                    <a:cubicBezTo>
                      <a:pt x="10412" y="40932"/>
                      <a:pt x="9203" y="42581"/>
                      <a:pt x="7846" y="43901"/>
                    </a:cubicBezTo>
                    <a:cubicBezTo>
                      <a:pt x="6490" y="45221"/>
                      <a:pt x="4913" y="46284"/>
                      <a:pt x="3667" y="47714"/>
                    </a:cubicBezTo>
                    <a:cubicBezTo>
                      <a:pt x="184" y="51673"/>
                      <a:pt x="1" y="57905"/>
                      <a:pt x="2567" y="62451"/>
                    </a:cubicBezTo>
                    <a:cubicBezTo>
                      <a:pt x="5133" y="66997"/>
                      <a:pt x="10266" y="69857"/>
                      <a:pt x="15471" y="70480"/>
                    </a:cubicBezTo>
                    <a:cubicBezTo>
                      <a:pt x="16257" y="70568"/>
                      <a:pt x="17044" y="70611"/>
                      <a:pt x="17832" y="70611"/>
                    </a:cubicBezTo>
                    <a:cubicBezTo>
                      <a:pt x="22265" y="70611"/>
                      <a:pt x="26690" y="69261"/>
                      <a:pt x="30612" y="67144"/>
                    </a:cubicBezTo>
                    <a:cubicBezTo>
                      <a:pt x="33618" y="65494"/>
                      <a:pt x="36441" y="63368"/>
                      <a:pt x="38237" y="60435"/>
                    </a:cubicBezTo>
                    <a:cubicBezTo>
                      <a:pt x="39997" y="57539"/>
                      <a:pt x="40620" y="53763"/>
                      <a:pt x="39227" y="50610"/>
                    </a:cubicBezTo>
                    <a:lnTo>
                      <a:pt x="35745" y="4491"/>
                    </a:lnTo>
                    <a:cubicBezTo>
                      <a:pt x="33125" y="1567"/>
                      <a:pt x="29448" y="1"/>
                      <a:pt x="256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188;p41">
                <a:extLst>
                  <a:ext uri="{FF2B5EF4-FFF2-40B4-BE49-F238E27FC236}">
                    <a16:creationId xmlns:a16="http://schemas.microsoft.com/office/drawing/2014/main" id="{B39F3395-9A65-CA06-3690-E400B6C9D96D}"/>
                  </a:ext>
                </a:extLst>
              </p:cNvPr>
              <p:cNvSpPr/>
              <p:nvPr/>
            </p:nvSpPr>
            <p:spPr>
              <a:xfrm>
                <a:off x="2975272" y="1363112"/>
                <a:ext cx="288169" cy="50345"/>
              </a:xfrm>
              <a:custGeom>
                <a:avLst/>
                <a:gdLst/>
                <a:ahLst/>
                <a:cxnLst/>
                <a:rect l="l" t="t" r="r" b="b"/>
                <a:pathLst>
                  <a:path w="15655" h="2735" extrusionOk="0">
                    <a:moveTo>
                      <a:pt x="1504" y="1"/>
                    </a:moveTo>
                    <a:cubicBezTo>
                      <a:pt x="1211" y="1"/>
                      <a:pt x="917" y="19"/>
                      <a:pt x="624" y="56"/>
                    </a:cubicBezTo>
                    <a:cubicBezTo>
                      <a:pt x="565" y="46"/>
                      <a:pt x="506" y="41"/>
                      <a:pt x="448" y="41"/>
                    </a:cubicBezTo>
                    <a:cubicBezTo>
                      <a:pt x="289" y="41"/>
                      <a:pt x="135" y="76"/>
                      <a:pt x="1" y="129"/>
                    </a:cubicBezTo>
                    <a:cubicBezTo>
                      <a:pt x="193" y="120"/>
                      <a:pt x="386" y="115"/>
                      <a:pt x="578" y="115"/>
                    </a:cubicBezTo>
                    <a:cubicBezTo>
                      <a:pt x="1156" y="115"/>
                      <a:pt x="1733" y="157"/>
                      <a:pt x="2310" y="239"/>
                    </a:cubicBezTo>
                    <a:cubicBezTo>
                      <a:pt x="4180" y="569"/>
                      <a:pt x="6013" y="1082"/>
                      <a:pt x="7773" y="1742"/>
                    </a:cubicBezTo>
                    <a:cubicBezTo>
                      <a:pt x="9452" y="2372"/>
                      <a:pt x="11265" y="2735"/>
                      <a:pt x="13115" y="2735"/>
                    </a:cubicBezTo>
                    <a:cubicBezTo>
                      <a:pt x="13204" y="2735"/>
                      <a:pt x="13293" y="2734"/>
                      <a:pt x="13382" y="2732"/>
                    </a:cubicBezTo>
                    <a:cubicBezTo>
                      <a:pt x="13932" y="2695"/>
                      <a:pt x="14518" y="2622"/>
                      <a:pt x="15068" y="2439"/>
                    </a:cubicBezTo>
                    <a:cubicBezTo>
                      <a:pt x="15288" y="2365"/>
                      <a:pt x="15471" y="2292"/>
                      <a:pt x="15655" y="2182"/>
                    </a:cubicBezTo>
                    <a:lnTo>
                      <a:pt x="15655" y="2182"/>
                    </a:lnTo>
                    <a:cubicBezTo>
                      <a:pt x="14922" y="2402"/>
                      <a:pt x="14152" y="2512"/>
                      <a:pt x="13382" y="2549"/>
                    </a:cubicBezTo>
                    <a:cubicBezTo>
                      <a:pt x="11475" y="2512"/>
                      <a:pt x="9642" y="2145"/>
                      <a:pt x="7883" y="1486"/>
                    </a:cubicBezTo>
                    <a:cubicBezTo>
                      <a:pt x="6086" y="826"/>
                      <a:pt x="4253" y="312"/>
                      <a:pt x="2384" y="56"/>
                    </a:cubicBezTo>
                    <a:cubicBezTo>
                      <a:pt x="2090" y="19"/>
                      <a:pt x="1797" y="1"/>
                      <a:pt x="150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89;p41">
                <a:extLst>
                  <a:ext uri="{FF2B5EF4-FFF2-40B4-BE49-F238E27FC236}">
                    <a16:creationId xmlns:a16="http://schemas.microsoft.com/office/drawing/2014/main" id="{A3F77BC4-E715-F983-F726-3D5AC2700160}"/>
                  </a:ext>
                </a:extLst>
              </p:cNvPr>
              <p:cNvSpPr/>
              <p:nvPr/>
            </p:nvSpPr>
            <p:spPr>
              <a:xfrm>
                <a:off x="2318676" y="2199568"/>
                <a:ext cx="1479908" cy="1433815"/>
              </a:xfrm>
              <a:custGeom>
                <a:avLst/>
                <a:gdLst/>
                <a:ahLst/>
                <a:cxnLst/>
                <a:rect l="l" t="t" r="r" b="b"/>
                <a:pathLst>
                  <a:path w="80397" h="77893" extrusionOk="0">
                    <a:moveTo>
                      <a:pt x="56164" y="0"/>
                    </a:moveTo>
                    <a:lnTo>
                      <a:pt x="41097" y="404"/>
                    </a:lnTo>
                    <a:cubicBezTo>
                      <a:pt x="41097" y="404"/>
                      <a:pt x="29878" y="5499"/>
                      <a:pt x="27642" y="8175"/>
                    </a:cubicBezTo>
                    <a:cubicBezTo>
                      <a:pt x="27459" y="8359"/>
                      <a:pt x="25956" y="9862"/>
                      <a:pt x="25883" y="10448"/>
                    </a:cubicBezTo>
                    <a:lnTo>
                      <a:pt x="14518" y="44139"/>
                    </a:lnTo>
                    <a:lnTo>
                      <a:pt x="0" y="53158"/>
                    </a:lnTo>
                    <a:lnTo>
                      <a:pt x="3996" y="58253"/>
                    </a:lnTo>
                    <a:lnTo>
                      <a:pt x="25369" y="56200"/>
                    </a:lnTo>
                    <a:lnTo>
                      <a:pt x="27972" y="51984"/>
                    </a:lnTo>
                    <a:lnTo>
                      <a:pt x="27972" y="51984"/>
                    </a:lnTo>
                    <a:cubicBezTo>
                      <a:pt x="26542" y="55174"/>
                      <a:pt x="20897" y="68042"/>
                      <a:pt x="20897" y="72001"/>
                    </a:cubicBezTo>
                    <a:cubicBezTo>
                      <a:pt x="20897" y="72001"/>
                      <a:pt x="48371" y="77893"/>
                      <a:pt x="63178" y="77893"/>
                    </a:cubicBezTo>
                    <a:cubicBezTo>
                      <a:pt x="64598" y="77893"/>
                      <a:pt x="65901" y="77839"/>
                      <a:pt x="67052" y="77720"/>
                    </a:cubicBezTo>
                    <a:cubicBezTo>
                      <a:pt x="72808" y="77170"/>
                      <a:pt x="74201" y="76620"/>
                      <a:pt x="74201" y="76620"/>
                    </a:cubicBezTo>
                    <a:lnTo>
                      <a:pt x="70351" y="62139"/>
                    </a:lnTo>
                    <a:cubicBezTo>
                      <a:pt x="73541" y="61919"/>
                      <a:pt x="76804" y="59976"/>
                      <a:pt x="78123" y="57227"/>
                    </a:cubicBezTo>
                    <a:cubicBezTo>
                      <a:pt x="80396" y="52498"/>
                      <a:pt x="80213" y="26139"/>
                      <a:pt x="79810" y="19760"/>
                    </a:cubicBezTo>
                    <a:cubicBezTo>
                      <a:pt x="79736" y="19100"/>
                      <a:pt x="79663" y="18404"/>
                      <a:pt x="79516" y="17744"/>
                    </a:cubicBezTo>
                    <a:cubicBezTo>
                      <a:pt x="78343" y="12281"/>
                      <a:pt x="74567" y="7699"/>
                      <a:pt x="69362" y="5573"/>
                    </a:cubicBezTo>
                    <a:lnTo>
                      <a:pt x="56164" y="0"/>
                    </a:lnTo>
                    <a:close/>
                  </a:path>
                </a:pathLst>
              </a:custGeom>
              <a:solidFill>
                <a:srgbClr val="EB1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196;p41">
                <a:extLst>
                  <a:ext uri="{FF2B5EF4-FFF2-40B4-BE49-F238E27FC236}">
                    <a16:creationId xmlns:a16="http://schemas.microsoft.com/office/drawing/2014/main" id="{E481FA4F-E1F1-FBBC-58EF-E266F5D28E4D}"/>
                  </a:ext>
                </a:extLst>
              </p:cNvPr>
              <p:cNvSpPr/>
              <p:nvPr/>
            </p:nvSpPr>
            <p:spPr>
              <a:xfrm>
                <a:off x="2192466" y="3119807"/>
                <a:ext cx="331353" cy="217982"/>
              </a:xfrm>
              <a:custGeom>
                <a:avLst/>
                <a:gdLst/>
                <a:ahLst/>
                <a:cxnLst/>
                <a:rect l="l" t="t" r="r" b="b"/>
                <a:pathLst>
                  <a:path w="18001" h="11842" extrusionOk="0">
                    <a:moveTo>
                      <a:pt x="257" y="1"/>
                    </a:moveTo>
                    <a:lnTo>
                      <a:pt x="0" y="8213"/>
                    </a:lnTo>
                    <a:lnTo>
                      <a:pt x="4913" y="11805"/>
                    </a:lnTo>
                    <a:lnTo>
                      <a:pt x="5169" y="11842"/>
                    </a:lnTo>
                    <a:cubicBezTo>
                      <a:pt x="5169" y="11842"/>
                      <a:pt x="14224" y="9386"/>
                      <a:pt x="15251" y="8579"/>
                    </a:cubicBezTo>
                    <a:cubicBezTo>
                      <a:pt x="16277" y="7809"/>
                      <a:pt x="18000" y="4876"/>
                      <a:pt x="18000" y="4876"/>
                    </a:cubicBezTo>
                    <a:lnTo>
                      <a:pt x="12025" y="4876"/>
                    </a:lnTo>
                    <a:cubicBezTo>
                      <a:pt x="12171" y="4217"/>
                      <a:pt x="12245" y="3520"/>
                      <a:pt x="12245" y="2824"/>
                    </a:cubicBezTo>
                    <a:cubicBezTo>
                      <a:pt x="12292" y="1714"/>
                      <a:pt x="11594" y="1517"/>
                      <a:pt x="11092" y="1517"/>
                    </a:cubicBezTo>
                    <a:cubicBezTo>
                      <a:pt x="10813" y="1517"/>
                      <a:pt x="10595" y="1577"/>
                      <a:pt x="10595" y="1577"/>
                    </a:cubicBezTo>
                    <a:lnTo>
                      <a:pt x="10339" y="3042"/>
                    </a:lnTo>
                    <a:lnTo>
                      <a:pt x="10339" y="3042"/>
                    </a:lnTo>
                    <a:cubicBezTo>
                      <a:pt x="10411" y="2626"/>
                      <a:pt x="9960" y="2242"/>
                      <a:pt x="9445" y="2242"/>
                    </a:cubicBezTo>
                    <a:cubicBezTo>
                      <a:pt x="9190" y="2242"/>
                      <a:pt x="8919" y="2336"/>
                      <a:pt x="8689" y="2567"/>
                    </a:cubicBezTo>
                    <a:cubicBezTo>
                      <a:pt x="9312" y="1174"/>
                      <a:pt x="7882" y="111"/>
                      <a:pt x="7882" y="111"/>
                    </a:cubicBezTo>
                    <a:lnTo>
                      <a:pt x="4106" y="5463"/>
                    </a:lnTo>
                    <a:lnTo>
                      <a:pt x="4326" y="6526"/>
                    </a:lnTo>
                    <a:lnTo>
                      <a:pt x="2786" y="6086"/>
                    </a:lnTo>
                    <a:cubicBezTo>
                      <a:pt x="2786" y="6086"/>
                      <a:pt x="2603" y="4253"/>
                      <a:pt x="2420" y="2310"/>
                    </a:cubicBezTo>
                    <a:cubicBezTo>
                      <a:pt x="2236" y="1174"/>
                      <a:pt x="1393" y="257"/>
                      <a:pt x="257" y="1"/>
                    </a:cubicBezTo>
                    <a:close/>
                  </a:path>
                </a:pathLst>
              </a:custGeom>
              <a:solidFill>
                <a:srgbClr val="FED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197;p41">
                <a:extLst>
                  <a:ext uri="{FF2B5EF4-FFF2-40B4-BE49-F238E27FC236}">
                    <a16:creationId xmlns:a16="http://schemas.microsoft.com/office/drawing/2014/main" id="{B6A1E0FD-3F28-4E4B-DB9C-FB3B4E53FAF4}"/>
                  </a:ext>
                </a:extLst>
              </p:cNvPr>
              <p:cNvSpPr/>
              <p:nvPr/>
            </p:nvSpPr>
            <p:spPr>
              <a:xfrm>
                <a:off x="2281567" y="3170637"/>
                <a:ext cx="24979" cy="87067"/>
              </a:xfrm>
              <a:custGeom>
                <a:avLst/>
                <a:gdLst/>
                <a:ahLst/>
                <a:cxnLst/>
                <a:rect l="l" t="t" r="r" b="b"/>
                <a:pathLst>
                  <a:path w="1357" h="4730" extrusionOk="0">
                    <a:moveTo>
                      <a:pt x="0" y="0"/>
                    </a:moveTo>
                    <a:cubicBezTo>
                      <a:pt x="0" y="1650"/>
                      <a:pt x="440" y="3300"/>
                      <a:pt x="1283" y="4730"/>
                    </a:cubicBezTo>
                    <a:cubicBezTo>
                      <a:pt x="1356" y="4693"/>
                      <a:pt x="953" y="3630"/>
                      <a:pt x="623" y="2383"/>
                    </a:cubicBezTo>
                    <a:cubicBezTo>
                      <a:pt x="257" y="1100"/>
                      <a:pt x="110" y="0"/>
                      <a:pt x="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198;p41">
                <a:extLst>
                  <a:ext uri="{FF2B5EF4-FFF2-40B4-BE49-F238E27FC236}">
                    <a16:creationId xmlns:a16="http://schemas.microsoft.com/office/drawing/2014/main" id="{573673A6-4E86-1514-ABB0-2AFD0F68C7DC}"/>
                  </a:ext>
                </a:extLst>
              </p:cNvPr>
              <p:cNvSpPr/>
              <p:nvPr/>
            </p:nvSpPr>
            <p:spPr>
              <a:xfrm>
                <a:off x="2330825" y="3115967"/>
                <a:ext cx="35103" cy="118121"/>
              </a:xfrm>
              <a:custGeom>
                <a:avLst/>
                <a:gdLst/>
                <a:ahLst/>
                <a:cxnLst/>
                <a:rect l="l" t="t" r="r" b="b"/>
                <a:pathLst>
                  <a:path w="1907" h="6417" extrusionOk="0">
                    <a:moveTo>
                      <a:pt x="1907" y="1"/>
                    </a:moveTo>
                    <a:lnTo>
                      <a:pt x="1907" y="1"/>
                    </a:lnTo>
                    <a:cubicBezTo>
                      <a:pt x="1210" y="917"/>
                      <a:pt x="623" y="1907"/>
                      <a:pt x="74" y="2934"/>
                    </a:cubicBezTo>
                    <a:lnTo>
                      <a:pt x="0" y="3080"/>
                    </a:lnTo>
                    <a:lnTo>
                      <a:pt x="0" y="3190"/>
                    </a:lnTo>
                    <a:cubicBezTo>
                      <a:pt x="110" y="4253"/>
                      <a:pt x="294" y="5353"/>
                      <a:pt x="587" y="6416"/>
                    </a:cubicBezTo>
                    <a:cubicBezTo>
                      <a:pt x="551" y="5336"/>
                      <a:pt x="444" y="4257"/>
                      <a:pt x="232" y="3211"/>
                    </a:cubicBezTo>
                    <a:lnTo>
                      <a:pt x="232" y="3211"/>
                    </a:lnTo>
                    <a:lnTo>
                      <a:pt x="330" y="3080"/>
                    </a:lnTo>
                    <a:cubicBezTo>
                      <a:pt x="917" y="2091"/>
                      <a:pt x="1467" y="1064"/>
                      <a:pt x="1907"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199;p41">
                <a:extLst>
                  <a:ext uri="{FF2B5EF4-FFF2-40B4-BE49-F238E27FC236}">
                    <a16:creationId xmlns:a16="http://schemas.microsoft.com/office/drawing/2014/main" id="{2515A0FB-3813-2495-F9F6-E2071E2191DD}"/>
                  </a:ext>
                </a:extLst>
              </p:cNvPr>
              <p:cNvSpPr/>
              <p:nvPr/>
            </p:nvSpPr>
            <p:spPr>
              <a:xfrm>
                <a:off x="2381428" y="3109892"/>
                <a:ext cx="18923" cy="106653"/>
              </a:xfrm>
              <a:custGeom>
                <a:avLst/>
                <a:gdLst/>
                <a:ahLst/>
                <a:cxnLst/>
                <a:rect l="l" t="t" r="r" b="b"/>
                <a:pathLst>
                  <a:path w="1028" h="5794" extrusionOk="0">
                    <a:moveTo>
                      <a:pt x="1027" y="1"/>
                    </a:moveTo>
                    <a:lnTo>
                      <a:pt x="1027" y="1"/>
                    </a:lnTo>
                    <a:cubicBezTo>
                      <a:pt x="661" y="917"/>
                      <a:pt x="404" y="1871"/>
                      <a:pt x="221" y="2860"/>
                    </a:cubicBezTo>
                    <a:cubicBezTo>
                      <a:pt x="147" y="3190"/>
                      <a:pt x="74" y="3520"/>
                      <a:pt x="1" y="3814"/>
                    </a:cubicBezTo>
                    <a:lnTo>
                      <a:pt x="1" y="3850"/>
                    </a:lnTo>
                    <a:cubicBezTo>
                      <a:pt x="37" y="4510"/>
                      <a:pt x="111" y="5170"/>
                      <a:pt x="257" y="5793"/>
                    </a:cubicBezTo>
                    <a:cubicBezTo>
                      <a:pt x="330" y="5143"/>
                      <a:pt x="331" y="4529"/>
                      <a:pt x="296" y="3880"/>
                    </a:cubicBezTo>
                    <a:lnTo>
                      <a:pt x="296" y="3880"/>
                    </a:lnTo>
                    <a:lnTo>
                      <a:pt x="514" y="2934"/>
                    </a:lnTo>
                    <a:cubicBezTo>
                      <a:pt x="771" y="1981"/>
                      <a:pt x="954" y="991"/>
                      <a:pt x="1027"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200;p41">
                <a:extLst>
                  <a:ext uri="{FF2B5EF4-FFF2-40B4-BE49-F238E27FC236}">
                    <a16:creationId xmlns:a16="http://schemas.microsoft.com/office/drawing/2014/main" id="{388AAF29-DAE6-47DE-5F88-AA9E818FE967}"/>
                  </a:ext>
                </a:extLst>
              </p:cNvPr>
              <p:cNvSpPr/>
              <p:nvPr/>
            </p:nvSpPr>
            <p:spPr>
              <a:xfrm>
                <a:off x="2909152" y="1462587"/>
                <a:ext cx="504770" cy="968455"/>
              </a:xfrm>
              <a:custGeom>
                <a:avLst/>
                <a:gdLst/>
                <a:ahLst/>
                <a:cxnLst/>
                <a:rect l="l" t="t" r="r" b="b"/>
                <a:pathLst>
                  <a:path w="27422" h="52612" extrusionOk="0">
                    <a:moveTo>
                      <a:pt x="8966" y="0"/>
                    </a:moveTo>
                    <a:cubicBezTo>
                      <a:pt x="4249" y="0"/>
                      <a:pt x="364" y="3724"/>
                      <a:pt x="220" y="8436"/>
                    </a:cubicBezTo>
                    <a:cubicBezTo>
                      <a:pt x="0" y="14008"/>
                      <a:pt x="0" y="20754"/>
                      <a:pt x="770" y="24897"/>
                    </a:cubicBezTo>
                    <a:cubicBezTo>
                      <a:pt x="2310" y="33145"/>
                      <a:pt x="8689" y="34025"/>
                      <a:pt x="8689" y="34025"/>
                    </a:cubicBezTo>
                    <a:cubicBezTo>
                      <a:pt x="8689" y="34025"/>
                      <a:pt x="8945" y="39231"/>
                      <a:pt x="9092" y="44143"/>
                    </a:cubicBezTo>
                    <a:cubicBezTo>
                      <a:pt x="9238" y="48850"/>
                      <a:pt x="13414" y="52612"/>
                      <a:pt x="18404" y="52612"/>
                    </a:cubicBezTo>
                    <a:cubicBezTo>
                      <a:pt x="18428" y="52612"/>
                      <a:pt x="18453" y="52612"/>
                      <a:pt x="18477" y="52612"/>
                    </a:cubicBezTo>
                    <a:cubicBezTo>
                      <a:pt x="23463" y="52575"/>
                      <a:pt x="27422" y="48799"/>
                      <a:pt x="27349" y="44143"/>
                    </a:cubicBezTo>
                    <a:lnTo>
                      <a:pt x="26799" y="4037"/>
                    </a:lnTo>
                    <a:lnTo>
                      <a:pt x="26799" y="1361"/>
                    </a:lnTo>
                    <a:lnTo>
                      <a:pt x="9678" y="4"/>
                    </a:lnTo>
                    <a:lnTo>
                      <a:pt x="9238" y="4"/>
                    </a:lnTo>
                    <a:cubicBezTo>
                      <a:pt x="9147" y="2"/>
                      <a:pt x="9057" y="0"/>
                      <a:pt x="8966" y="0"/>
                    </a:cubicBezTo>
                    <a:close/>
                  </a:path>
                </a:pathLst>
              </a:custGeom>
              <a:solidFill>
                <a:srgbClr val="FED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201;p41">
                <a:extLst>
                  <a:ext uri="{FF2B5EF4-FFF2-40B4-BE49-F238E27FC236}">
                    <a16:creationId xmlns:a16="http://schemas.microsoft.com/office/drawing/2014/main" id="{01D3F160-1FA3-A004-FA45-81FA039FD823}"/>
                  </a:ext>
                </a:extLst>
              </p:cNvPr>
              <p:cNvSpPr/>
              <p:nvPr/>
            </p:nvSpPr>
            <p:spPr>
              <a:xfrm>
                <a:off x="2971222" y="1710278"/>
                <a:ext cx="39171" cy="37883"/>
              </a:xfrm>
              <a:custGeom>
                <a:avLst/>
                <a:gdLst/>
                <a:ahLst/>
                <a:cxnLst/>
                <a:rect l="l" t="t" r="r" b="b"/>
                <a:pathLst>
                  <a:path w="2128" h="2058" extrusionOk="0">
                    <a:moveTo>
                      <a:pt x="1027" y="0"/>
                    </a:moveTo>
                    <a:cubicBezTo>
                      <a:pt x="475" y="0"/>
                      <a:pt x="36" y="392"/>
                      <a:pt x="1" y="919"/>
                    </a:cubicBezTo>
                    <a:cubicBezTo>
                      <a:pt x="1" y="956"/>
                      <a:pt x="1" y="956"/>
                      <a:pt x="1" y="992"/>
                    </a:cubicBezTo>
                    <a:cubicBezTo>
                      <a:pt x="1" y="1542"/>
                      <a:pt x="477" y="2019"/>
                      <a:pt x="1064" y="2056"/>
                    </a:cubicBezTo>
                    <a:cubicBezTo>
                      <a:pt x="1087" y="2057"/>
                      <a:pt x="1110" y="2058"/>
                      <a:pt x="1133" y="2058"/>
                    </a:cubicBezTo>
                    <a:cubicBezTo>
                      <a:pt x="1653" y="2058"/>
                      <a:pt x="2092" y="1666"/>
                      <a:pt x="2127" y="1139"/>
                    </a:cubicBezTo>
                    <a:lnTo>
                      <a:pt x="2127" y="1066"/>
                    </a:lnTo>
                    <a:cubicBezTo>
                      <a:pt x="2127" y="479"/>
                      <a:pt x="1651" y="39"/>
                      <a:pt x="1101" y="3"/>
                    </a:cubicBezTo>
                    <a:cubicBezTo>
                      <a:pt x="1076" y="1"/>
                      <a:pt x="1051" y="0"/>
                      <a:pt x="10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202;p41">
                <a:extLst>
                  <a:ext uri="{FF2B5EF4-FFF2-40B4-BE49-F238E27FC236}">
                    <a16:creationId xmlns:a16="http://schemas.microsoft.com/office/drawing/2014/main" id="{6029F245-EB99-549D-6A14-44D928F837CC}"/>
                  </a:ext>
                </a:extLst>
              </p:cNvPr>
              <p:cNvSpPr/>
              <p:nvPr/>
            </p:nvSpPr>
            <p:spPr>
              <a:xfrm>
                <a:off x="2941531" y="1661056"/>
                <a:ext cx="80330" cy="21850"/>
              </a:xfrm>
              <a:custGeom>
                <a:avLst/>
                <a:gdLst/>
                <a:ahLst/>
                <a:cxnLst/>
                <a:rect l="l" t="t" r="r" b="b"/>
                <a:pathLst>
                  <a:path w="4364" h="1187" extrusionOk="0">
                    <a:moveTo>
                      <a:pt x="2090" y="0"/>
                    </a:moveTo>
                    <a:cubicBezTo>
                      <a:pt x="1504" y="37"/>
                      <a:pt x="917" y="220"/>
                      <a:pt x="441" y="587"/>
                    </a:cubicBezTo>
                    <a:cubicBezTo>
                      <a:pt x="111" y="844"/>
                      <a:pt x="1" y="1100"/>
                      <a:pt x="74" y="1174"/>
                    </a:cubicBezTo>
                    <a:cubicBezTo>
                      <a:pt x="86" y="1182"/>
                      <a:pt x="102" y="1187"/>
                      <a:pt x="122" y="1187"/>
                    </a:cubicBezTo>
                    <a:cubicBezTo>
                      <a:pt x="348" y="1187"/>
                      <a:pt x="1083" y="660"/>
                      <a:pt x="2127" y="660"/>
                    </a:cubicBezTo>
                    <a:cubicBezTo>
                      <a:pt x="2165" y="659"/>
                      <a:pt x="2203" y="659"/>
                      <a:pt x="2240" y="659"/>
                    </a:cubicBezTo>
                    <a:cubicBezTo>
                      <a:pt x="3218" y="659"/>
                      <a:pt x="3949" y="1052"/>
                      <a:pt x="4184" y="1052"/>
                    </a:cubicBezTo>
                    <a:cubicBezTo>
                      <a:pt x="4217" y="1052"/>
                      <a:pt x="4240" y="1044"/>
                      <a:pt x="4253" y="1027"/>
                    </a:cubicBezTo>
                    <a:cubicBezTo>
                      <a:pt x="4363" y="844"/>
                      <a:pt x="4180" y="697"/>
                      <a:pt x="3813" y="477"/>
                    </a:cubicBezTo>
                    <a:cubicBezTo>
                      <a:pt x="3300" y="147"/>
                      <a:pt x="2714" y="0"/>
                      <a:pt x="20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03;p41">
                <a:extLst>
                  <a:ext uri="{FF2B5EF4-FFF2-40B4-BE49-F238E27FC236}">
                    <a16:creationId xmlns:a16="http://schemas.microsoft.com/office/drawing/2014/main" id="{B99ABD7A-BB4C-8546-4936-A3FCE8C7EBF4}"/>
                  </a:ext>
                </a:extLst>
              </p:cNvPr>
              <p:cNvSpPr/>
              <p:nvPr/>
            </p:nvSpPr>
            <p:spPr>
              <a:xfrm>
                <a:off x="3179080" y="1710278"/>
                <a:ext cx="39834" cy="37883"/>
              </a:xfrm>
              <a:custGeom>
                <a:avLst/>
                <a:gdLst/>
                <a:ahLst/>
                <a:cxnLst/>
                <a:rect l="l" t="t" r="r" b="b"/>
                <a:pathLst>
                  <a:path w="2164" h="2058" extrusionOk="0">
                    <a:moveTo>
                      <a:pt x="1031" y="0"/>
                    </a:moveTo>
                    <a:cubicBezTo>
                      <a:pt x="508" y="0"/>
                      <a:pt x="35" y="394"/>
                      <a:pt x="0" y="956"/>
                    </a:cubicBezTo>
                    <a:lnTo>
                      <a:pt x="0" y="992"/>
                    </a:lnTo>
                    <a:cubicBezTo>
                      <a:pt x="37" y="1542"/>
                      <a:pt x="477" y="2019"/>
                      <a:pt x="1063" y="2056"/>
                    </a:cubicBezTo>
                    <a:cubicBezTo>
                      <a:pt x="1087" y="2057"/>
                      <a:pt x="1110" y="2058"/>
                      <a:pt x="1133" y="2058"/>
                    </a:cubicBezTo>
                    <a:cubicBezTo>
                      <a:pt x="1653" y="2058"/>
                      <a:pt x="2093" y="1666"/>
                      <a:pt x="2163" y="1139"/>
                    </a:cubicBezTo>
                    <a:lnTo>
                      <a:pt x="2163" y="1066"/>
                    </a:lnTo>
                    <a:cubicBezTo>
                      <a:pt x="2126" y="479"/>
                      <a:pt x="1650" y="39"/>
                      <a:pt x="1100" y="3"/>
                    </a:cubicBezTo>
                    <a:cubicBezTo>
                      <a:pt x="1077" y="1"/>
                      <a:pt x="1054" y="0"/>
                      <a:pt x="10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204;p41">
                <a:extLst>
                  <a:ext uri="{FF2B5EF4-FFF2-40B4-BE49-F238E27FC236}">
                    <a16:creationId xmlns:a16="http://schemas.microsoft.com/office/drawing/2014/main" id="{818903C1-FB26-9EEE-2E33-1703E8BD8A0D}"/>
                  </a:ext>
                </a:extLst>
              </p:cNvPr>
              <p:cNvSpPr/>
              <p:nvPr/>
            </p:nvSpPr>
            <p:spPr>
              <a:xfrm>
                <a:off x="3148707" y="1659602"/>
                <a:ext cx="80993" cy="21279"/>
              </a:xfrm>
              <a:custGeom>
                <a:avLst/>
                <a:gdLst/>
                <a:ahLst/>
                <a:cxnLst/>
                <a:rect l="l" t="t" r="r" b="b"/>
                <a:pathLst>
                  <a:path w="4400" h="1156" extrusionOk="0">
                    <a:moveTo>
                      <a:pt x="2276" y="1"/>
                    </a:moveTo>
                    <a:cubicBezTo>
                      <a:pt x="2214" y="1"/>
                      <a:pt x="2152" y="2"/>
                      <a:pt x="2090" y="6"/>
                    </a:cubicBezTo>
                    <a:cubicBezTo>
                      <a:pt x="1504" y="6"/>
                      <a:pt x="917" y="226"/>
                      <a:pt x="477" y="556"/>
                    </a:cubicBezTo>
                    <a:cubicBezTo>
                      <a:pt x="110" y="849"/>
                      <a:pt x="0" y="1069"/>
                      <a:pt x="74" y="1143"/>
                    </a:cubicBezTo>
                    <a:cubicBezTo>
                      <a:pt x="86" y="1151"/>
                      <a:pt x="102" y="1156"/>
                      <a:pt x="122" y="1156"/>
                    </a:cubicBezTo>
                    <a:cubicBezTo>
                      <a:pt x="348" y="1156"/>
                      <a:pt x="1085" y="629"/>
                      <a:pt x="2163" y="629"/>
                    </a:cubicBezTo>
                    <a:cubicBezTo>
                      <a:pt x="2198" y="628"/>
                      <a:pt x="2232" y="628"/>
                      <a:pt x="2266" y="628"/>
                    </a:cubicBezTo>
                    <a:cubicBezTo>
                      <a:pt x="3199" y="628"/>
                      <a:pt x="3918" y="1031"/>
                      <a:pt x="4169" y="1031"/>
                    </a:cubicBezTo>
                    <a:cubicBezTo>
                      <a:pt x="4210" y="1031"/>
                      <a:pt x="4238" y="1021"/>
                      <a:pt x="4253" y="996"/>
                    </a:cubicBezTo>
                    <a:cubicBezTo>
                      <a:pt x="4400" y="813"/>
                      <a:pt x="4180" y="703"/>
                      <a:pt x="3813" y="446"/>
                    </a:cubicBezTo>
                    <a:cubicBezTo>
                      <a:pt x="3351" y="149"/>
                      <a:pt x="2830" y="1"/>
                      <a:pt x="2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205;p41">
                <a:extLst>
                  <a:ext uri="{FF2B5EF4-FFF2-40B4-BE49-F238E27FC236}">
                    <a16:creationId xmlns:a16="http://schemas.microsoft.com/office/drawing/2014/main" id="{0EFAED58-A2E1-0850-7B13-CD6AF87350F7}"/>
                  </a:ext>
                </a:extLst>
              </p:cNvPr>
              <p:cNvSpPr/>
              <p:nvPr/>
            </p:nvSpPr>
            <p:spPr>
              <a:xfrm>
                <a:off x="3023187" y="1663063"/>
                <a:ext cx="62107" cy="177283"/>
              </a:xfrm>
              <a:custGeom>
                <a:avLst/>
                <a:gdLst/>
                <a:ahLst/>
                <a:cxnLst/>
                <a:rect l="l" t="t" r="r" b="b"/>
                <a:pathLst>
                  <a:path w="3374" h="9631" extrusionOk="0">
                    <a:moveTo>
                      <a:pt x="3224" y="1"/>
                    </a:moveTo>
                    <a:cubicBezTo>
                      <a:pt x="3102" y="1"/>
                      <a:pt x="2083" y="2553"/>
                      <a:pt x="990" y="5720"/>
                    </a:cubicBezTo>
                    <a:lnTo>
                      <a:pt x="221" y="7993"/>
                    </a:lnTo>
                    <a:cubicBezTo>
                      <a:pt x="37" y="8323"/>
                      <a:pt x="1" y="8726"/>
                      <a:pt x="111" y="9130"/>
                    </a:cubicBezTo>
                    <a:cubicBezTo>
                      <a:pt x="184" y="9350"/>
                      <a:pt x="367" y="9496"/>
                      <a:pt x="587" y="9533"/>
                    </a:cubicBezTo>
                    <a:cubicBezTo>
                      <a:pt x="771" y="9570"/>
                      <a:pt x="917" y="9606"/>
                      <a:pt x="1100" y="9606"/>
                    </a:cubicBezTo>
                    <a:cubicBezTo>
                      <a:pt x="1359" y="9622"/>
                      <a:pt x="1617" y="9630"/>
                      <a:pt x="1875" y="9630"/>
                    </a:cubicBezTo>
                    <a:cubicBezTo>
                      <a:pt x="2240" y="9630"/>
                      <a:pt x="2605" y="9613"/>
                      <a:pt x="2970" y="9570"/>
                    </a:cubicBezTo>
                    <a:cubicBezTo>
                      <a:pt x="2347" y="9386"/>
                      <a:pt x="1724" y="9276"/>
                      <a:pt x="1100" y="9276"/>
                    </a:cubicBezTo>
                    <a:cubicBezTo>
                      <a:pt x="807" y="9276"/>
                      <a:pt x="514" y="9203"/>
                      <a:pt x="477" y="8983"/>
                    </a:cubicBezTo>
                    <a:cubicBezTo>
                      <a:pt x="441" y="8690"/>
                      <a:pt x="514" y="8397"/>
                      <a:pt x="661" y="8140"/>
                    </a:cubicBezTo>
                    <a:lnTo>
                      <a:pt x="1467" y="5867"/>
                    </a:lnTo>
                    <a:cubicBezTo>
                      <a:pt x="2530" y="2678"/>
                      <a:pt x="3373" y="38"/>
                      <a:pt x="3227" y="1"/>
                    </a:cubicBezTo>
                    <a:cubicBezTo>
                      <a:pt x="3226" y="1"/>
                      <a:pt x="3225" y="1"/>
                      <a:pt x="32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06;p41">
                <a:extLst>
                  <a:ext uri="{FF2B5EF4-FFF2-40B4-BE49-F238E27FC236}">
                    <a16:creationId xmlns:a16="http://schemas.microsoft.com/office/drawing/2014/main" id="{B0E5D256-BFE9-19FE-C96A-B8BAF15E7E34}"/>
                  </a:ext>
                </a:extLst>
              </p:cNvPr>
              <p:cNvSpPr/>
              <p:nvPr/>
            </p:nvSpPr>
            <p:spPr>
              <a:xfrm>
                <a:off x="3070420" y="2028157"/>
                <a:ext cx="203145" cy="97192"/>
              </a:xfrm>
              <a:custGeom>
                <a:avLst/>
                <a:gdLst/>
                <a:ahLst/>
                <a:cxnLst/>
                <a:rect l="l" t="t" r="r" b="b"/>
                <a:pathLst>
                  <a:path w="11036" h="5280" extrusionOk="0">
                    <a:moveTo>
                      <a:pt x="11036" y="1"/>
                    </a:moveTo>
                    <a:lnTo>
                      <a:pt x="11036" y="1"/>
                    </a:lnTo>
                    <a:cubicBezTo>
                      <a:pt x="7736" y="2127"/>
                      <a:pt x="3887" y="3263"/>
                      <a:pt x="1" y="3300"/>
                    </a:cubicBezTo>
                    <a:lnTo>
                      <a:pt x="148" y="5243"/>
                    </a:lnTo>
                    <a:cubicBezTo>
                      <a:pt x="525" y="5268"/>
                      <a:pt x="890" y="5280"/>
                      <a:pt x="1244" y="5280"/>
                    </a:cubicBezTo>
                    <a:cubicBezTo>
                      <a:pt x="8696" y="5280"/>
                      <a:pt x="11035" y="1"/>
                      <a:pt x="11036"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207;p41">
                <a:extLst>
                  <a:ext uri="{FF2B5EF4-FFF2-40B4-BE49-F238E27FC236}">
                    <a16:creationId xmlns:a16="http://schemas.microsoft.com/office/drawing/2014/main" id="{C3BB81C9-26BE-B4A1-EF06-C7FEF81A61B3}"/>
                  </a:ext>
                </a:extLst>
              </p:cNvPr>
              <p:cNvSpPr/>
              <p:nvPr/>
            </p:nvSpPr>
            <p:spPr>
              <a:xfrm>
                <a:off x="3085956" y="1874233"/>
                <a:ext cx="67500" cy="46718"/>
              </a:xfrm>
              <a:custGeom>
                <a:avLst/>
                <a:gdLst/>
                <a:ahLst/>
                <a:cxnLst/>
                <a:rect l="l" t="t" r="r" b="b"/>
                <a:pathLst>
                  <a:path w="3667" h="2538" extrusionOk="0">
                    <a:moveTo>
                      <a:pt x="1827" y="1"/>
                    </a:moveTo>
                    <a:cubicBezTo>
                      <a:pt x="1170" y="1"/>
                      <a:pt x="525" y="293"/>
                      <a:pt x="110" y="847"/>
                    </a:cubicBezTo>
                    <a:cubicBezTo>
                      <a:pt x="0" y="994"/>
                      <a:pt x="0" y="1177"/>
                      <a:pt x="110" y="1324"/>
                    </a:cubicBezTo>
                    <a:cubicBezTo>
                      <a:pt x="183" y="1434"/>
                      <a:pt x="293" y="1544"/>
                      <a:pt x="440" y="1654"/>
                    </a:cubicBezTo>
                    <a:cubicBezTo>
                      <a:pt x="880" y="2020"/>
                      <a:pt x="1356" y="2314"/>
                      <a:pt x="1906" y="2460"/>
                    </a:cubicBezTo>
                    <a:cubicBezTo>
                      <a:pt x="2062" y="2512"/>
                      <a:pt x="2220" y="2537"/>
                      <a:pt x="2375" y="2537"/>
                    </a:cubicBezTo>
                    <a:cubicBezTo>
                      <a:pt x="2770" y="2537"/>
                      <a:pt x="3146" y="2373"/>
                      <a:pt x="3409" y="2057"/>
                    </a:cubicBezTo>
                    <a:cubicBezTo>
                      <a:pt x="3666" y="1617"/>
                      <a:pt x="3593" y="1067"/>
                      <a:pt x="3263" y="664"/>
                    </a:cubicBezTo>
                    <a:cubicBezTo>
                      <a:pt x="2933" y="297"/>
                      <a:pt x="2456" y="41"/>
                      <a:pt x="1943" y="4"/>
                    </a:cubicBezTo>
                    <a:cubicBezTo>
                      <a:pt x="1904" y="2"/>
                      <a:pt x="1865" y="1"/>
                      <a:pt x="1827"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208;p41">
                <a:extLst>
                  <a:ext uri="{FF2B5EF4-FFF2-40B4-BE49-F238E27FC236}">
                    <a16:creationId xmlns:a16="http://schemas.microsoft.com/office/drawing/2014/main" id="{6C6E0B7B-D065-A587-3FEE-758B4C456612}"/>
                  </a:ext>
                </a:extLst>
              </p:cNvPr>
              <p:cNvSpPr/>
              <p:nvPr/>
            </p:nvSpPr>
            <p:spPr>
              <a:xfrm>
                <a:off x="3074470" y="1852034"/>
                <a:ext cx="70206" cy="62088"/>
              </a:xfrm>
              <a:custGeom>
                <a:avLst/>
                <a:gdLst/>
                <a:ahLst/>
                <a:cxnLst/>
                <a:rect l="l" t="t" r="r" b="b"/>
                <a:pathLst>
                  <a:path w="3814" h="3373" extrusionOk="0">
                    <a:moveTo>
                      <a:pt x="3594" y="0"/>
                    </a:moveTo>
                    <a:cubicBezTo>
                      <a:pt x="3410" y="0"/>
                      <a:pt x="3410" y="1247"/>
                      <a:pt x="2384" y="2163"/>
                    </a:cubicBezTo>
                    <a:cubicBezTo>
                      <a:pt x="1321" y="3043"/>
                      <a:pt x="1" y="2970"/>
                      <a:pt x="1" y="3116"/>
                    </a:cubicBezTo>
                    <a:cubicBezTo>
                      <a:pt x="1" y="3226"/>
                      <a:pt x="331" y="3373"/>
                      <a:pt x="881" y="3373"/>
                    </a:cubicBezTo>
                    <a:cubicBezTo>
                      <a:pt x="1614" y="3373"/>
                      <a:pt x="2310" y="3080"/>
                      <a:pt x="2860" y="2603"/>
                    </a:cubicBezTo>
                    <a:cubicBezTo>
                      <a:pt x="3374" y="2163"/>
                      <a:pt x="3704" y="1503"/>
                      <a:pt x="3777" y="807"/>
                    </a:cubicBezTo>
                    <a:cubicBezTo>
                      <a:pt x="3814" y="294"/>
                      <a:pt x="3667" y="0"/>
                      <a:pt x="359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209;p41">
                <a:extLst>
                  <a:ext uri="{FF2B5EF4-FFF2-40B4-BE49-F238E27FC236}">
                    <a16:creationId xmlns:a16="http://schemas.microsoft.com/office/drawing/2014/main" id="{4B51E62B-B7A0-287D-3BD9-FF4CF92A438B}"/>
                  </a:ext>
                </a:extLst>
              </p:cNvPr>
              <p:cNvSpPr/>
              <p:nvPr/>
            </p:nvSpPr>
            <p:spPr>
              <a:xfrm>
                <a:off x="3141289" y="1580984"/>
                <a:ext cx="98535" cy="26930"/>
              </a:xfrm>
              <a:custGeom>
                <a:avLst/>
                <a:gdLst/>
                <a:ahLst/>
                <a:cxnLst/>
                <a:rect l="l" t="t" r="r" b="b"/>
                <a:pathLst>
                  <a:path w="5353" h="1463" extrusionOk="0">
                    <a:moveTo>
                      <a:pt x="2418" y="1"/>
                    </a:moveTo>
                    <a:cubicBezTo>
                      <a:pt x="1858" y="1"/>
                      <a:pt x="1298" y="106"/>
                      <a:pt x="770" y="318"/>
                    </a:cubicBezTo>
                    <a:cubicBezTo>
                      <a:pt x="257" y="538"/>
                      <a:pt x="0" y="794"/>
                      <a:pt x="74" y="941"/>
                    </a:cubicBezTo>
                    <a:cubicBezTo>
                      <a:pt x="184" y="1234"/>
                      <a:pt x="1320" y="1051"/>
                      <a:pt x="2676" y="1198"/>
                    </a:cubicBezTo>
                    <a:cubicBezTo>
                      <a:pt x="3609" y="1275"/>
                      <a:pt x="4431" y="1463"/>
                      <a:pt x="4898" y="1463"/>
                    </a:cubicBezTo>
                    <a:cubicBezTo>
                      <a:pt x="5093" y="1463"/>
                      <a:pt x="5225" y="1430"/>
                      <a:pt x="5279" y="1344"/>
                    </a:cubicBezTo>
                    <a:cubicBezTo>
                      <a:pt x="5353" y="1234"/>
                      <a:pt x="5169" y="941"/>
                      <a:pt x="4729" y="648"/>
                    </a:cubicBezTo>
                    <a:cubicBezTo>
                      <a:pt x="4018" y="216"/>
                      <a:pt x="3217" y="1"/>
                      <a:pt x="2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210;p41">
                <a:extLst>
                  <a:ext uri="{FF2B5EF4-FFF2-40B4-BE49-F238E27FC236}">
                    <a16:creationId xmlns:a16="http://schemas.microsoft.com/office/drawing/2014/main" id="{B23A67BF-7BEF-9F52-E58C-014B90093F47}"/>
                  </a:ext>
                </a:extLst>
              </p:cNvPr>
              <p:cNvSpPr/>
              <p:nvPr/>
            </p:nvSpPr>
            <p:spPr>
              <a:xfrm>
                <a:off x="2946943" y="1598066"/>
                <a:ext cx="74919" cy="25108"/>
              </a:xfrm>
              <a:custGeom>
                <a:avLst/>
                <a:gdLst/>
                <a:ahLst/>
                <a:cxnLst/>
                <a:rect l="l" t="t" r="r" b="b"/>
                <a:pathLst>
                  <a:path w="4070" h="1364" extrusionOk="0">
                    <a:moveTo>
                      <a:pt x="2114" y="0"/>
                    </a:moveTo>
                    <a:cubicBezTo>
                      <a:pt x="1524" y="0"/>
                      <a:pt x="939" y="184"/>
                      <a:pt x="440" y="563"/>
                    </a:cubicBezTo>
                    <a:cubicBezTo>
                      <a:pt x="110" y="856"/>
                      <a:pt x="0" y="1113"/>
                      <a:pt x="110" y="1259"/>
                    </a:cubicBezTo>
                    <a:cubicBezTo>
                      <a:pt x="176" y="1336"/>
                      <a:pt x="291" y="1364"/>
                      <a:pt x="445" y="1364"/>
                    </a:cubicBezTo>
                    <a:cubicBezTo>
                      <a:pt x="806" y="1364"/>
                      <a:pt x="1385" y="1212"/>
                      <a:pt x="2053" y="1186"/>
                    </a:cubicBezTo>
                    <a:cubicBezTo>
                      <a:pt x="2168" y="1182"/>
                      <a:pt x="2281" y="1180"/>
                      <a:pt x="2392" y="1180"/>
                    </a:cubicBezTo>
                    <a:cubicBezTo>
                      <a:pt x="2725" y="1180"/>
                      <a:pt x="3037" y="1195"/>
                      <a:pt x="3295" y="1195"/>
                    </a:cubicBezTo>
                    <a:cubicBezTo>
                      <a:pt x="3639" y="1195"/>
                      <a:pt x="3886" y="1168"/>
                      <a:pt x="3959" y="1039"/>
                    </a:cubicBezTo>
                    <a:cubicBezTo>
                      <a:pt x="4069" y="893"/>
                      <a:pt x="3923" y="636"/>
                      <a:pt x="3556" y="380"/>
                    </a:cubicBezTo>
                    <a:cubicBezTo>
                      <a:pt x="3105" y="129"/>
                      <a:pt x="2608" y="0"/>
                      <a:pt x="21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211;p41">
                <a:extLst>
                  <a:ext uri="{FF2B5EF4-FFF2-40B4-BE49-F238E27FC236}">
                    <a16:creationId xmlns:a16="http://schemas.microsoft.com/office/drawing/2014/main" id="{4B86B726-B172-409E-D216-C3D357D97C4C}"/>
                  </a:ext>
                </a:extLst>
              </p:cNvPr>
              <p:cNvSpPr/>
              <p:nvPr/>
            </p:nvSpPr>
            <p:spPr>
              <a:xfrm>
                <a:off x="3161537" y="1405634"/>
                <a:ext cx="520969" cy="1242819"/>
              </a:xfrm>
              <a:custGeom>
                <a:avLst/>
                <a:gdLst/>
                <a:ahLst/>
                <a:cxnLst/>
                <a:rect l="l" t="t" r="r" b="b"/>
                <a:pathLst>
                  <a:path w="28302" h="67517" extrusionOk="0">
                    <a:moveTo>
                      <a:pt x="7629" y="0"/>
                    </a:moveTo>
                    <a:cubicBezTo>
                      <a:pt x="5657" y="0"/>
                      <a:pt x="3756" y="667"/>
                      <a:pt x="2460" y="2124"/>
                    </a:cubicBezTo>
                    <a:lnTo>
                      <a:pt x="2460" y="2124"/>
                    </a:lnTo>
                    <a:cubicBezTo>
                      <a:pt x="2527" y="2020"/>
                      <a:pt x="2599" y="1917"/>
                      <a:pt x="2676" y="1815"/>
                    </a:cubicBezTo>
                    <a:lnTo>
                      <a:pt x="2676" y="1815"/>
                    </a:lnTo>
                    <a:lnTo>
                      <a:pt x="2200" y="2438"/>
                    </a:lnTo>
                    <a:cubicBezTo>
                      <a:pt x="2283" y="2330"/>
                      <a:pt x="2370" y="2225"/>
                      <a:pt x="2460" y="2124"/>
                    </a:cubicBezTo>
                    <a:lnTo>
                      <a:pt x="2460" y="2124"/>
                    </a:lnTo>
                    <a:cubicBezTo>
                      <a:pt x="600" y="5033"/>
                      <a:pt x="2838" y="8985"/>
                      <a:pt x="5316" y="11603"/>
                    </a:cubicBezTo>
                    <a:cubicBezTo>
                      <a:pt x="7882" y="14280"/>
                      <a:pt x="10998" y="17396"/>
                      <a:pt x="10302" y="20988"/>
                    </a:cubicBezTo>
                    <a:cubicBezTo>
                      <a:pt x="9495" y="25168"/>
                      <a:pt x="3739" y="27881"/>
                      <a:pt x="4583" y="32060"/>
                    </a:cubicBezTo>
                    <a:cubicBezTo>
                      <a:pt x="4912" y="33563"/>
                      <a:pt x="6086" y="34883"/>
                      <a:pt x="6122" y="36422"/>
                    </a:cubicBezTo>
                    <a:cubicBezTo>
                      <a:pt x="6122" y="39245"/>
                      <a:pt x="2456" y="40602"/>
                      <a:pt x="1430" y="43205"/>
                    </a:cubicBezTo>
                    <a:cubicBezTo>
                      <a:pt x="0" y="46797"/>
                      <a:pt x="3959" y="50390"/>
                      <a:pt x="3996" y="54203"/>
                    </a:cubicBezTo>
                    <a:cubicBezTo>
                      <a:pt x="4033" y="56402"/>
                      <a:pt x="2786" y="58455"/>
                      <a:pt x="2713" y="60618"/>
                    </a:cubicBezTo>
                    <a:cubicBezTo>
                      <a:pt x="2618" y="64520"/>
                      <a:pt x="6585" y="67516"/>
                      <a:pt x="10458" y="67516"/>
                    </a:cubicBezTo>
                    <a:cubicBezTo>
                      <a:pt x="11061" y="67516"/>
                      <a:pt x="11662" y="67443"/>
                      <a:pt x="12245" y="67290"/>
                    </a:cubicBezTo>
                    <a:cubicBezTo>
                      <a:pt x="16607" y="66191"/>
                      <a:pt x="19577" y="61938"/>
                      <a:pt x="20530" y="57575"/>
                    </a:cubicBezTo>
                    <a:cubicBezTo>
                      <a:pt x="21483" y="53176"/>
                      <a:pt x="20053" y="46981"/>
                      <a:pt x="19357" y="42545"/>
                    </a:cubicBezTo>
                    <a:lnTo>
                      <a:pt x="19357" y="42545"/>
                    </a:lnTo>
                    <a:lnTo>
                      <a:pt x="26909" y="44304"/>
                    </a:lnTo>
                    <a:cubicBezTo>
                      <a:pt x="28302" y="42948"/>
                      <a:pt x="26395" y="41555"/>
                      <a:pt x="26065" y="39612"/>
                    </a:cubicBezTo>
                    <a:cubicBezTo>
                      <a:pt x="25259" y="34809"/>
                      <a:pt x="22106" y="30740"/>
                      <a:pt x="20603" y="26121"/>
                    </a:cubicBezTo>
                    <a:cubicBezTo>
                      <a:pt x="19283" y="22125"/>
                      <a:pt x="19283" y="17799"/>
                      <a:pt x="18697" y="13583"/>
                    </a:cubicBezTo>
                    <a:cubicBezTo>
                      <a:pt x="18147" y="9367"/>
                      <a:pt x="16827" y="4968"/>
                      <a:pt x="13601" y="2182"/>
                    </a:cubicBezTo>
                    <a:cubicBezTo>
                      <a:pt x="11978" y="780"/>
                      <a:pt x="9762" y="0"/>
                      <a:pt x="76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212;p41">
                <a:extLst>
                  <a:ext uri="{FF2B5EF4-FFF2-40B4-BE49-F238E27FC236}">
                    <a16:creationId xmlns:a16="http://schemas.microsoft.com/office/drawing/2014/main" id="{05C11DCE-BC84-0771-DC3F-4A4E5D44667A}"/>
                  </a:ext>
                </a:extLst>
              </p:cNvPr>
              <p:cNvSpPr/>
              <p:nvPr/>
            </p:nvSpPr>
            <p:spPr>
              <a:xfrm>
                <a:off x="3090669" y="2369064"/>
                <a:ext cx="245666" cy="574167"/>
              </a:xfrm>
              <a:custGeom>
                <a:avLst/>
                <a:gdLst/>
                <a:ahLst/>
                <a:cxnLst/>
                <a:rect l="l" t="t" r="r" b="b"/>
                <a:pathLst>
                  <a:path w="13346" h="31192" extrusionOk="0">
                    <a:moveTo>
                      <a:pt x="12767" y="1"/>
                    </a:moveTo>
                    <a:cubicBezTo>
                      <a:pt x="12078" y="1"/>
                      <a:pt x="11000" y="283"/>
                      <a:pt x="10852" y="2010"/>
                    </a:cubicBezTo>
                    <a:cubicBezTo>
                      <a:pt x="10705" y="3513"/>
                      <a:pt x="10596" y="4870"/>
                      <a:pt x="10596" y="4870"/>
                    </a:cubicBezTo>
                    <a:lnTo>
                      <a:pt x="8029" y="4027"/>
                    </a:lnTo>
                    <a:lnTo>
                      <a:pt x="4363" y="5126"/>
                    </a:lnTo>
                    <a:cubicBezTo>
                      <a:pt x="4363" y="5126"/>
                      <a:pt x="4485" y="6677"/>
                      <a:pt x="5614" y="6677"/>
                    </a:cubicBezTo>
                    <a:cubicBezTo>
                      <a:pt x="5725" y="6677"/>
                      <a:pt x="5845" y="6662"/>
                      <a:pt x="5976" y="6629"/>
                    </a:cubicBezTo>
                    <a:cubicBezTo>
                      <a:pt x="6673" y="6455"/>
                      <a:pt x="7369" y="6350"/>
                      <a:pt x="8083" y="6350"/>
                    </a:cubicBezTo>
                    <a:cubicBezTo>
                      <a:pt x="8272" y="6350"/>
                      <a:pt x="8461" y="6358"/>
                      <a:pt x="8653" y="6373"/>
                    </a:cubicBezTo>
                    <a:lnTo>
                      <a:pt x="10009" y="8389"/>
                    </a:lnTo>
                    <a:lnTo>
                      <a:pt x="10009" y="9159"/>
                    </a:lnTo>
                    <a:lnTo>
                      <a:pt x="8176" y="7803"/>
                    </a:lnTo>
                    <a:lnTo>
                      <a:pt x="4510" y="7803"/>
                    </a:lnTo>
                    <a:lnTo>
                      <a:pt x="2237" y="9782"/>
                    </a:lnTo>
                    <a:cubicBezTo>
                      <a:pt x="2237" y="9782"/>
                      <a:pt x="2819" y="11168"/>
                      <a:pt x="3742" y="11168"/>
                    </a:cubicBezTo>
                    <a:cubicBezTo>
                      <a:pt x="3881" y="11168"/>
                      <a:pt x="4027" y="11137"/>
                      <a:pt x="4180" y="11065"/>
                    </a:cubicBezTo>
                    <a:lnTo>
                      <a:pt x="4180" y="11065"/>
                    </a:lnTo>
                    <a:cubicBezTo>
                      <a:pt x="4180" y="11066"/>
                      <a:pt x="2200" y="16418"/>
                      <a:pt x="2017" y="17444"/>
                    </a:cubicBezTo>
                    <a:cubicBezTo>
                      <a:pt x="2017" y="17444"/>
                      <a:pt x="1" y="22650"/>
                      <a:pt x="2017" y="25693"/>
                    </a:cubicBezTo>
                    <a:cubicBezTo>
                      <a:pt x="3373" y="27672"/>
                      <a:pt x="4986" y="29505"/>
                      <a:pt x="6746" y="31192"/>
                    </a:cubicBezTo>
                    <a:lnTo>
                      <a:pt x="11402" y="26426"/>
                    </a:lnTo>
                    <a:lnTo>
                      <a:pt x="9129" y="23273"/>
                    </a:lnTo>
                    <a:lnTo>
                      <a:pt x="12245" y="16344"/>
                    </a:lnTo>
                    <a:lnTo>
                      <a:pt x="13345" y="67"/>
                    </a:lnTo>
                    <a:cubicBezTo>
                      <a:pt x="13345" y="67"/>
                      <a:pt x="13102" y="1"/>
                      <a:pt x="12767" y="1"/>
                    </a:cubicBezTo>
                    <a:close/>
                  </a:path>
                </a:pathLst>
              </a:custGeom>
              <a:solidFill>
                <a:srgbClr val="FED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213;p41">
                <a:extLst>
                  <a:ext uri="{FF2B5EF4-FFF2-40B4-BE49-F238E27FC236}">
                    <a16:creationId xmlns:a16="http://schemas.microsoft.com/office/drawing/2014/main" id="{0A3C623B-07CB-A5EE-DB6E-588CFEF28231}"/>
                  </a:ext>
                </a:extLst>
              </p:cNvPr>
              <p:cNvSpPr/>
              <p:nvPr/>
            </p:nvSpPr>
            <p:spPr>
              <a:xfrm>
                <a:off x="3285696" y="2460715"/>
                <a:ext cx="38490" cy="101922"/>
              </a:xfrm>
              <a:custGeom>
                <a:avLst/>
                <a:gdLst/>
                <a:ahLst/>
                <a:cxnLst/>
                <a:rect l="l" t="t" r="r" b="b"/>
                <a:pathLst>
                  <a:path w="2091" h="5537" extrusionOk="0">
                    <a:moveTo>
                      <a:pt x="1" y="1"/>
                    </a:moveTo>
                    <a:lnTo>
                      <a:pt x="1" y="1"/>
                    </a:lnTo>
                    <a:cubicBezTo>
                      <a:pt x="257" y="954"/>
                      <a:pt x="624" y="1907"/>
                      <a:pt x="1100" y="2787"/>
                    </a:cubicBezTo>
                    <a:cubicBezTo>
                      <a:pt x="1430" y="3410"/>
                      <a:pt x="1687" y="4033"/>
                      <a:pt x="1870" y="4730"/>
                    </a:cubicBezTo>
                    <a:cubicBezTo>
                      <a:pt x="1907" y="4987"/>
                      <a:pt x="1870" y="5280"/>
                      <a:pt x="1724" y="5536"/>
                    </a:cubicBezTo>
                    <a:cubicBezTo>
                      <a:pt x="1760" y="5536"/>
                      <a:pt x="1834" y="5500"/>
                      <a:pt x="1943" y="5390"/>
                    </a:cubicBezTo>
                    <a:cubicBezTo>
                      <a:pt x="2053" y="5170"/>
                      <a:pt x="2090" y="4950"/>
                      <a:pt x="2090" y="4730"/>
                    </a:cubicBezTo>
                    <a:cubicBezTo>
                      <a:pt x="2053" y="4400"/>
                      <a:pt x="1980" y="4070"/>
                      <a:pt x="1834" y="3777"/>
                    </a:cubicBezTo>
                    <a:cubicBezTo>
                      <a:pt x="1687" y="3410"/>
                      <a:pt x="1540" y="3044"/>
                      <a:pt x="1357" y="2677"/>
                    </a:cubicBezTo>
                    <a:cubicBezTo>
                      <a:pt x="990" y="1724"/>
                      <a:pt x="514" y="844"/>
                      <a:pt x="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14;p41">
                <a:extLst>
                  <a:ext uri="{FF2B5EF4-FFF2-40B4-BE49-F238E27FC236}">
                    <a16:creationId xmlns:a16="http://schemas.microsoft.com/office/drawing/2014/main" id="{54B61D0C-3E08-4DD2-0AC7-0F83DC909EC3}"/>
                  </a:ext>
                </a:extLst>
              </p:cNvPr>
              <p:cNvSpPr/>
              <p:nvPr/>
            </p:nvSpPr>
            <p:spPr>
              <a:xfrm>
                <a:off x="3240487" y="2511998"/>
                <a:ext cx="59401" cy="42540"/>
              </a:xfrm>
              <a:custGeom>
                <a:avLst/>
                <a:gdLst/>
                <a:ahLst/>
                <a:cxnLst/>
                <a:rect l="l" t="t" r="r" b="b"/>
                <a:pathLst>
                  <a:path w="3227" h="2311" extrusionOk="0">
                    <a:moveTo>
                      <a:pt x="74" y="1"/>
                    </a:moveTo>
                    <a:lnTo>
                      <a:pt x="74" y="1"/>
                    </a:lnTo>
                    <a:cubicBezTo>
                      <a:pt x="0" y="111"/>
                      <a:pt x="660" y="661"/>
                      <a:pt x="1540" y="1321"/>
                    </a:cubicBezTo>
                    <a:cubicBezTo>
                      <a:pt x="2053" y="1724"/>
                      <a:pt x="2640" y="2054"/>
                      <a:pt x="3226" y="2311"/>
                    </a:cubicBezTo>
                    <a:cubicBezTo>
                      <a:pt x="2786" y="1834"/>
                      <a:pt x="2273" y="1431"/>
                      <a:pt x="1687" y="1064"/>
                    </a:cubicBezTo>
                    <a:cubicBezTo>
                      <a:pt x="1173" y="661"/>
                      <a:pt x="623" y="331"/>
                      <a:pt x="74"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215;p41">
                <a:extLst>
                  <a:ext uri="{FF2B5EF4-FFF2-40B4-BE49-F238E27FC236}">
                    <a16:creationId xmlns:a16="http://schemas.microsoft.com/office/drawing/2014/main" id="{5B9E7C93-D0FF-7786-11D0-CF8D8FA36444}"/>
                  </a:ext>
                </a:extLst>
              </p:cNvPr>
              <p:cNvSpPr/>
              <p:nvPr/>
            </p:nvSpPr>
            <p:spPr>
              <a:xfrm>
                <a:off x="3166931" y="2547764"/>
                <a:ext cx="102585" cy="63469"/>
              </a:xfrm>
              <a:custGeom>
                <a:avLst/>
                <a:gdLst/>
                <a:ahLst/>
                <a:cxnLst/>
                <a:rect l="l" t="t" r="r" b="b"/>
                <a:pathLst>
                  <a:path w="5573" h="3448" extrusionOk="0">
                    <a:moveTo>
                      <a:pt x="1357" y="1"/>
                    </a:moveTo>
                    <a:cubicBezTo>
                      <a:pt x="1137" y="111"/>
                      <a:pt x="917" y="294"/>
                      <a:pt x="770" y="514"/>
                    </a:cubicBezTo>
                    <a:lnTo>
                      <a:pt x="367" y="991"/>
                    </a:lnTo>
                    <a:cubicBezTo>
                      <a:pt x="184" y="1247"/>
                      <a:pt x="0" y="1357"/>
                      <a:pt x="37" y="1357"/>
                    </a:cubicBezTo>
                    <a:cubicBezTo>
                      <a:pt x="43" y="1363"/>
                      <a:pt x="53" y="1366"/>
                      <a:pt x="66" y="1366"/>
                    </a:cubicBezTo>
                    <a:cubicBezTo>
                      <a:pt x="135" y="1366"/>
                      <a:pt x="299" y="1285"/>
                      <a:pt x="514" y="1101"/>
                    </a:cubicBezTo>
                    <a:cubicBezTo>
                      <a:pt x="624" y="991"/>
                      <a:pt x="770" y="844"/>
                      <a:pt x="917" y="661"/>
                    </a:cubicBezTo>
                    <a:cubicBezTo>
                      <a:pt x="1062" y="479"/>
                      <a:pt x="1244" y="333"/>
                      <a:pt x="1462" y="223"/>
                    </a:cubicBezTo>
                    <a:lnTo>
                      <a:pt x="1462" y="223"/>
                    </a:lnTo>
                    <a:cubicBezTo>
                      <a:pt x="2008" y="263"/>
                      <a:pt x="2727" y="406"/>
                      <a:pt x="3446" y="478"/>
                    </a:cubicBezTo>
                    <a:cubicBezTo>
                      <a:pt x="3556" y="514"/>
                      <a:pt x="3666" y="514"/>
                      <a:pt x="3813" y="551"/>
                    </a:cubicBezTo>
                    <a:cubicBezTo>
                      <a:pt x="3886" y="624"/>
                      <a:pt x="3923" y="697"/>
                      <a:pt x="3960" y="807"/>
                    </a:cubicBezTo>
                    <a:cubicBezTo>
                      <a:pt x="4033" y="1027"/>
                      <a:pt x="4106" y="1247"/>
                      <a:pt x="4216" y="1504"/>
                    </a:cubicBezTo>
                    <a:cubicBezTo>
                      <a:pt x="4363" y="1871"/>
                      <a:pt x="4583" y="2237"/>
                      <a:pt x="4803" y="2567"/>
                    </a:cubicBezTo>
                    <a:cubicBezTo>
                      <a:pt x="5023" y="2934"/>
                      <a:pt x="5279" y="3227"/>
                      <a:pt x="5573" y="3447"/>
                    </a:cubicBezTo>
                    <a:cubicBezTo>
                      <a:pt x="5389" y="3117"/>
                      <a:pt x="5206" y="2787"/>
                      <a:pt x="4986" y="2494"/>
                    </a:cubicBezTo>
                    <a:cubicBezTo>
                      <a:pt x="4766" y="2164"/>
                      <a:pt x="4583" y="1797"/>
                      <a:pt x="4436" y="1394"/>
                    </a:cubicBezTo>
                    <a:cubicBezTo>
                      <a:pt x="4326" y="1174"/>
                      <a:pt x="4253" y="954"/>
                      <a:pt x="4180" y="697"/>
                    </a:cubicBezTo>
                    <a:cubicBezTo>
                      <a:pt x="4143" y="551"/>
                      <a:pt x="4033" y="404"/>
                      <a:pt x="3886" y="331"/>
                    </a:cubicBezTo>
                    <a:cubicBezTo>
                      <a:pt x="3740" y="258"/>
                      <a:pt x="3593" y="221"/>
                      <a:pt x="3446" y="221"/>
                    </a:cubicBezTo>
                    <a:cubicBezTo>
                      <a:pt x="2713" y="148"/>
                      <a:pt x="2017" y="1"/>
                      <a:pt x="1393"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216;p41">
                <a:extLst>
                  <a:ext uri="{FF2B5EF4-FFF2-40B4-BE49-F238E27FC236}">
                    <a16:creationId xmlns:a16="http://schemas.microsoft.com/office/drawing/2014/main" id="{0F7D5676-BB29-8E31-F249-EC104D001035}"/>
                  </a:ext>
                </a:extLst>
              </p:cNvPr>
              <p:cNvSpPr/>
              <p:nvPr/>
            </p:nvSpPr>
            <p:spPr>
              <a:xfrm>
                <a:off x="3206746" y="2554519"/>
                <a:ext cx="13511" cy="65475"/>
              </a:xfrm>
              <a:custGeom>
                <a:avLst/>
                <a:gdLst/>
                <a:ahLst/>
                <a:cxnLst/>
                <a:rect l="l" t="t" r="r" b="b"/>
                <a:pathLst>
                  <a:path w="734" h="3557" extrusionOk="0">
                    <a:moveTo>
                      <a:pt x="733" y="1"/>
                    </a:moveTo>
                    <a:lnTo>
                      <a:pt x="733" y="1"/>
                    </a:lnTo>
                    <a:cubicBezTo>
                      <a:pt x="477" y="550"/>
                      <a:pt x="294" y="1137"/>
                      <a:pt x="220" y="1760"/>
                    </a:cubicBezTo>
                    <a:cubicBezTo>
                      <a:pt x="37" y="2310"/>
                      <a:pt x="0" y="2933"/>
                      <a:pt x="0" y="3557"/>
                    </a:cubicBezTo>
                    <a:cubicBezTo>
                      <a:pt x="257" y="2970"/>
                      <a:pt x="440" y="2383"/>
                      <a:pt x="513" y="1797"/>
                    </a:cubicBezTo>
                    <a:cubicBezTo>
                      <a:pt x="660" y="1210"/>
                      <a:pt x="733" y="587"/>
                      <a:pt x="733"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217;p41">
                <a:extLst>
                  <a:ext uri="{FF2B5EF4-FFF2-40B4-BE49-F238E27FC236}">
                    <a16:creationId xmlns:a16="http://schemas.microsoft.com/office/drawing/2014/main" id="{0C1DEC1F-0203-AE92-2B10-2981AF893D92}"/>
                  </a:ext>
                </a:extLst>
              </p:cNvPr>
              <p:cNvSpPr/>
              <p:nvPr/>
            </p:nvSpPr>
            <p:spPr>
              <a:xfrm>
                <a:off x="3167593" y="2598256"/>
                <a:ext cx="114071" cy="80017"/>
              </a:xfrm>
              <a:custGeom>
                <a:avLst/>
                <a:gdLst/>
                <a:ahLst/>
                <a:cxnLst/>
                <a:rect l="l" t="t" r="r" b="b"/>
                <a:pathLst>
                  <a:path w="6197" h="4347" extrusionOk="0">
                    <a:moveTo>
                      <a:pt x="3882" y="0"/>
                    </a:moveTo>
                    <a:cubicBezTo>
                      <a:pt x="3835" y="0"/>
                      <a:pt x="3788" y="3"/>
                      <a:pt x="3740" y="7"/>
                    </a:cubicBezTo>
                    <a:cubicBezTo>
                      <a:pt x="3300" y="81"/>
                      <a:pt x="2897" y="227"/>
                      <a:pt x="2567" y="484"/>
                    </a:cubicBezTo>
                    <a:cubicBezTo>
                      <a:pt x="1797" y="1034"/>
                      <a:pt x="1101" y="1657"/>
                      <a:pt x="514" y="2390"/>
                    </a:cubicBezTo>
                    <a:cubicBezTo>
                      <a:pt x="331" y="2574"/>
                      <a:pt x="184" y="2794"/>
                      <a:pt x="111" y="3050"/>
                    </a:cubicBezTo>
                    <a:cubicBezTo>
                      <a:pt x="1" y="3307"/>
                      <a:pt x="38" y="3600"/>
                      <a:pt x="184" y="3857"/>
                    </a:cubicBezTo>
                    <a:cubicBezTo>
                      <a:pt x="438" y="4167"/>
                      <a:pt x="822" y="4347"/>
                      <a:pt x="1219" y="4347"/>
                    </a:cubicBezTo>
                    <a:cubicBezTo>
                      <a:pt x="1338" y="4347"/>
                      <a:pt x="1459" y="4331"/>
                      <a:pt x="1577" y="4297"/>
                    </a:cubicBezTo>
                    <a:cubicBezTo>
                      <a:pt x="1944" y="4150"/>
                      <a:pt x="2311" y="3967"/>
                      <a:pt x="2677" y="3747"/>
                    </a:cubicBezTo>
                    <a:cubicBezTo>
                      <a:pt x="2934" y="3527"/>
                      <a:pt x="3264" y="3380"/>
                      <a:pt x="3594" y="3270"/>
                    </a:cubicBezTo>
                    <a:cubicBezTo>
                      <a:pt x="3704" y="3234"/>
                      <a:pt x="3832" y="3215"/>
                      <a:pt x="3965" y="3215"/>
                    </a:cubicBezTo>
                    <a:cubicBezTo>
                      <a:pt x="4098" y="3215"/>
                      <a:pt x="4235" y="3234"/>
                      <a:pt x="4364" y="3270"/>
                    </a:cubicBezTo>
                    <a:cubicBezTo>
                      <a:pt x="4547" y="3344"/>
                      <a:pt x="4730" y="3490"/>
                      <a:pt x="4840" y="3673"/>
                    </a:cubicBezTo>
                    <a:cubicBezTo>
                      <a:pt x="4913" y="3857"/>
                      <a:pt x="4913" y="4040"/>
                      <a:pt x="4913" y="4223"/>
                    </a:cubicBezTo>
                    <a:cubicBezTo>
                      <a:pt x="4913" y="4226"/>
                      <a:pt x="4914" y="4227"/>
                      <a:pt x="4916" y="4227"/>
                    </a:cubicBezTo>
                    <a:cubicBezTo>
                      <a:pt x="4933" y="4227"/>
                      <a:pt x="5052" y="4009"/>
                      <a:pt x="4950" y="3600"/>
                    </a:cubicBezTo>
                    <a:cubicBezTo>
                      <a:pt x="4877" y="3417"/>
                      <a:pt x="4693" y="3234"/>
                      <a:pt x="4510" y="3124"/>
                    </a:cubicBezTo>
                    <a:cubicBezTo>
                      <a:pt x="4338" y="3038"/>
                      <a:pt x="4154" y="3002"/>
                      <a:pt x="3972" y="3002"/>
                    </a:cubicBezTo>
                    <a:cubicBezTo>
                      <a:pt x="3843" y="3002"/>
                      <a:pt x="3715" y="3020"/>
                      <a:pt x="3594" y="3050"/>
                    </a:cubicBezTo>
                    <a:cubicBezTo>
                      <a:pt x="2897" y="3197"/>
                      <a:pt x="2347" y="3857"/>
                      <a:pt x="1577" y="4040"/>
                    </a:cubicBezTo>
                    <a:cubicBezTo>
                      <a:pt x="1487" y="4065"/>
                      <a:pt x="1396" y="4077"/>
                      <a:pt x="1307" y="4077"/>
                    </a:cubicBezTo>
                    <a:cubicBezTo>
                      <a:pt x="1000" y="4077"/>
                      <a:pt x="713" y="3937"/>
                      <a:pt x="514" y="3710"/>
                    </a:cubicBezTo>
                    <a:cubicBezTo>
                      <a:pt x="294" y="3380"/>
                      <a:pt x="478" y="2940"/>
                      <a:pt x="807" y="2574"/>
                    </a:cubicBezTo>
                    <a:cubicBezTo>
                      <a:pt x="1394" y="1877"/>
                      <a:pt x="2054" y="1254"/>
                      <a:pt x="2787" y="704"/>
                    </a:cubicBezTo>
                    <a:cubicBezTo>
                      <a:pt x="3080" y="484"/>
                      <a:pt x="3447" y="301"/>
                      <a:pt x="3850" y="264"/>
                    </a:cubicBezTo>
                    <a:cubicBezTo>
                      <a:pt x="3901" y="258"/>
                      <a:pt x="3951" y="255"/>
                      <a:pt x="4001" y="255"/>
                    </a:cubicBezTo>
                    <a:cubicBezTo>
                      <a:pt x="4244" y="255"/>
                      <a:pt x="4487" y="326"/>
                      <a:pt x="4730" y="447"/>
                    </a:cubicBezTo>
                    <a:cubicBezTo>
                      <a:pt x="5170" y="704"/>
                      <a:pt x="5537" y="1034"/>
                      <a:pt x="5830" y="1437"/>
                    </a:cubicBezTo>
                    <a:cubicBezTo>
                      <a:pt x="5940" y="1584"/>
                      <a:pt x="6050" y="1731"/>
                      <a:pt x="6197" y="1840"/>
                    </a:cubicBezTo>
                    <a:cubicBezTo>
                      <a:pt x="6123" y="1694"/>
                      <a:pt x="6013" y="1511"/>
                      <a:pt x="5903" y="1364"/>
                    </a:cubicBezTo>
                    <a:cubicBezTo>
                      <a:pt x="5647" y="924"/>
                      <a:pt x="5280" y="557"/>
                      <a:pt x="4803" y="264"/>
                    </a:cubicBezTo>
                    <a:cubicBezTo>
                      <a:pt x="4516" y="104"/>
                      <a:pt x="4201" y="0"/>
                      <a:pt x="3882"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18;p41">
                <a:extLst>
                  <a:ext uri="{FF2B5EF4-FFF2-40B4-BE49-F238E27FC236}">
                    <a16:creationId xmlns:a16="http://schemas.microsoft.com/office/drawing/2014/main" id="{74842C64-ED87-322B-929C-7A6EDB2A3D5B}"/>
                  </a:ext>
                </a:extLst>
              </p:cNvPr>
              <p:cNvSpPr/>
              <p:nvPr/>
            </p:nvSpPr>
            <p:spPr>
              <a:xfrm>
                <a:off x="3179080" y="2817029"/>
                <a:ext cx="518944" cy="527725"/>
              </a:xfrm>
              <a:custGeom>
                <a:avLst/>
                <a:gdLst/>
                <a:ahLst/>
                <a:cxnLst/>
                <a:rect l="l" t="t" r="r" b="b"/>
                <a:pathLst>
                  <a:path w="28192" h="28669" extrusionOk="0">
                    <a:moveTo>
                      <a:pt x="8505" y="0"/>
                    </a:moveTo>
                    <a:lnTo>
                      <a:pt x="8432" y="74"/>
                    </a:lnTo>
                    <a:lnTo>
                      <a:pt x="74" y="8726"/>
                    </a:lnTo>
                    <a:lnTo>
                      <a:pt x="0" y="8799"/>
                    </a:lnTo>
                    <a:lnTo>
                      <a:pt x="37" y="8872"/>
                    </a:lnTo>
                    <a:cubicBezTo>
                      <a:pt x="293" y="9349"/>
                      <a:pt x="550" y="9789"/>
                      <a:pt x="807" y="10265"/>
                    </a:cubicBezTo>
                    <a:cubicBezTo>
                      <a:pt x="1980" y="12355"/>
                      <a:pt x="3336" y="14335"/>
                      <a:pt x="4803" y="16204"/>
                    </a:cubicBezTo>
                    <a:cubicBezTo>
                      <a:pt x="6232" y="17964"/>
                      <a:pt x="7772" y="19577"/>
                      <a:pt x="9459" y="21043"/>
                    </a:cubicBezTo>
                    <a:cubicBezTo>
                      <a:pt x="11035" y="22473"/>
                      <a:pt x="12538" y="23756"/>
                      <a:pt x="14041" y="24966"/>
                    </a:cubicBezTo>
                    <a:cubicBezTo>
                      <a:pt x="15397" y="26102"/>
                      <a:pt x="16901" y="27019"/>
                      <a:pt x="18514" y="27752"/>
                    </a:cubicBezTo>
                    <a:cubicBezTo>
                      <a:pt x="19833" y="28375"/>
                      <a:pt x="21263" y="28669"/>
                      <a:pt x="22730" y="28669"/>
                    </a:cubicBezTo>
                    <a:cubicBezTo>
                      <a:pt x="23829" y="28669"/>
                      <a:pt x="24929" y="28449"/>
                      <a:pt x="25956" y="28009"/>
                    </a:cubicBezTo>
                    <a:cubicBezTo>
                      <a:pt x="26579" y="27752"/>
                      <a:pt x="27165" y="27349"/>
                      <a:pt x="27715" y="26909"/>
                    </a:cubicBezTo>
                    <a:cubicBezTo>
                      <a:pt x="27862" y="26726"/>
                      <a:pt x="28045" y="26542"/>
                      <a:pt x="28192" y="26359"/>
                    </a:cubicBezTo>
                    <a:cubicBezTo>
                      <a:pt x="28192" y="26356"/>
                      <a:pt x="28191" y="26355"/>
                      <a:pt x="28190" y="26355"/>
                    </a:cubicBezTo>
                    <a:cubicBezTo>
                      <a:pt x="28169" y="26355"/>
                      <a:pt x="28019" y="26566"/>
                      <a:pt x="27679" y="26872"/>
                    </a:cubicBezTo>
                    <a:cubicBezTo>
                      <a:pt x="27165" y="27276"/>
                      <a:pt x="26579" y="27642"/>
                      <a:pt x="25919" y="27899"/>
                    </a:cubicBezTo>
                    <a:cubicBezTo>
                      <a:pt x="24929" y="28302"/>
                      <a:pt x="23866" y="28485"/>
                      <a:pt x="22766" y="28485"/>
                    </a:cubicBezTo>
                    <a:cubicBezTo>
                      <a:pt x="21336" y="28485"/>
                      <a:pt x="19907" y="28155"/>
                      <a:pt x="18587" y="27569"/>
                    </a:cubicBezTo>
                    <a:cubicBezTo>
                      <a:pt x="15654" y="26322"/>
                      <a:pt x="12795" y="23646"/>
                      <a:pt x="9642" y="20823"/>
                    </a:cubicBezTo>
                    <a:cubicBezTo>
                      <a:pt x="7955" y="19357"/>
                      <a:pt x="6452" y="17744"/>
                      <a:pt x="5059" y="16058"/>
                    </a:cubicBezTo>
                    <a:cubicBezTo>
                      <a:pt x="3556" y="14188"/>
                      <a:pt x="2200" y="12208"/>
                      <a:pt x="1027" y="10119"/>
                    </a:cubicBezTo>
                    <a:cubicBezTo>
                      <a:pt x="791" y="9715"/>
                      <a:pt x="556" y="9312"/>
                      <a:pt x="321" y="8880"/>
                    </a:cubicBezTo>
                    <a:lnTo>
                      <a:pt x="321" y="8880"/>
                    </a:lnTo>
                    <a:lnTo>
                      <a:pt x="8584" y="364"/>
                    </a:lnTo>
                    <a:lnTo>
                      <a:pt x="8584" y="364"/>
                    </a:lnTo>
                    <a:cubicBezTo>
                      <a:pt x="14032" y="3672"/>
                      <a:pt x="18610" y="6650"/>
                      <a:pt x="21886" y="8689"/>
                    </a:cubicBezTo>
                    <a:cubicBezTo>
                      <a:pt x="23536" y="9715"/>
                      <a:pt x="24819" y="10522"/>
                      <a:pt x="25736" y="11072"/>
                    </a:cubicBezTo>
                    <a:lnTo>
                      <a:pt x="26762" y="11658"/>
                    </a:lnTo>
                    <a:lnTo>
                      <a:pt x="27019" y="11842"/>
                    </a:lnTo>
                    <a:cubicBezTo>
                      <a:pt x="27055" y="11842"/>
                      <a:pt x="27092" y="11878"/>
                      <a:pt x="27129" y="11878"/>
                    </a:cubicBezTo>
                    <a:lnTo>
                      <a:pt x="27055" y="11805"/>
                    </a:lnTo>
                    <a:lnTo>
                      <a:pt x="26799" y="11622"/>
                    </a:lnTo>
                    <a:lnTo>
                      <a:pt x="25772" y="10998"/>
                    </a:lnTo>
                    <a:lnTo>
                      <a:pt x="21960" y="8542"/>
                    </a:lnTo>
                    <a:cubicBezTo>
                      <a:pt x="18697" y="6489"/>
                      <a:pt x="14078" y="3446"/>
                      <a:pt x="8615" y="74"/>
                    </a:cubicBezTo>
                    <a:lnTo>
                      <a:pt x="850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19;p41">
                <a:extLst>
                  <a:ext uri="{FF2B5EF4-FFF2-40B4-BE49-F238E27FC236}">
                    <a16:creationId xmlns:a16="http://schemas.microsoft.com/office/drawing/2014/main" id="{641FC9F4-E7A7-8A82-FF67-CB535C8380B9}"/>
                  </a:ext>
                </a:extLst>
              </p:cNvPr>
              <p:cNvSpPr/>
              <p:nvPr/>
            </p:nvSpPr>
            <p:spPr>
              <a:xfrm>
                <a:off x="3519858" y="2664523"/>
                <a:ext cx="12848" cy="272633"/>
              </a:xfrm>
              <a:custGeom>
                <a:avLst/>
                <a:gdLst/>
                <a:ahLst/>
                <a:cxnLst/>
                <a:rect l="l" t="t" r="r" b="b"/>
                <a:pathLst>
                  <a:path w="698" h="14811" extrusionOk="0">
                    <a:moveTo>
                      <a:pt x="697" y="0"/>
                    </a:moveTo>
                    <a:cubicBezTo>
                      <a:pt x="514" y="697"/>
                      <a:pt x="441" y="1430"/>
                      <a:pt x="441" y="2163"/>
                    </a:cubicBezTo>
                    <a:cubicBezTo>
                      <a:pt x="331" y="3483"/>
                      <a:pt x="221" y="5353"/>
                      <a:pt x="184" y="7406"/>
                    </a:cubicBezTo>
                    <a:cubicBezTo>
                      <a:pt x="111" y="9422"/>
                      <a:pt x="1" y="11292"/>
                      <a:pt x="1" y="12611"/>
                    </a:cubicBezTo>
                    <a:lnTo>
                      <a:pt x="1" y="14224"/>
                    </a:lnTo>
                    <a:cubicBezTo>
                      <a:pt x="1" y="14408"/>
                      <a:pt x="1" y="14591"/>
                      <a:pt x="37" y="14811"/>
                    </a:cubicBezTo>
                    <a:cubicBezTo>
                      <a:pt x="111" y="14591"/>
                      <a:pt x="111" y="14408"/>
                      <a:pt x="111" y="14224"/>
                    </a:cubicBezTo>
                    <a:lnTo>
                      <a:pt x="221" y="12648"/>
                    </a:lnTo>
                    <a:cubicBezTo>
                      <a:pt x="294" y="11292"/>
                      <a:pt x="367" y="9422"/>
                      <a:pt x="441" y="7406"/>
                    </a:cubicBezTo>
                    <a:cubicBezTo>
                      <a:pt x="514" y="5389"/>
                      <a:pt x="587" y="3593"/>
                      <a:pt x="660" y="2163"/>
                    </a:cubicBezTo>
                    <a:cubicBezTo>
                      <a:pt x="660" y="1540"/>
                      <a:pt x="697" y="1027"/>
                      <a:pt x="697" y="587"/>
                    </a:cubicBezTo>
                    <a:cubicBezTo>
                      <a:pt x="697" y="367"/>
                      <a:pt x="697" y="183"/>
                      <a:pt x="69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20;p41">
                <a:extLst>
                  <a:ext uri="{FF2B5EF4-FFF2-40B4-BE49-F238E27FC236}">
                    <a16:creationId xmlns:a16="http://schemas.microsoft.com/office/drawing/2014/main" id="{91246770-96C8-0E36-BC20-44AD51751F32}"/>
                  </a:ext>
                </a:extLst>
              </p:cNvPr>
              <p:cNvSpPr/>
              <p:nvPr/>
            </p:nvSpPr>
            <p:spPr>
              <a:xfrm>
                <a:off x="3540106" y="2399307"/>
                <a:ext cx="120127" cy="158599"/>
              </a:xfrm>
              <a:custGeom>
                <a:avLst/>
                <a:gdLst/>
                <a:ahLst/>
                <a:cxnLst/>
                <a:rect l="l" t="t" r="r" b="b"/>
                <a:pathLst>
                  <a:path w="6526" h="8616" extrusionOk="0">
                    <a:moveTo>
                      <a:pt x="6526" y="1"/>
                    </a:moveTo>
                    <a:lnTo>
                      <a:pt x="6526" y="1"/>
                    </a:lnTo>
                    <a:cubicBezTo>
                      <a:pt x="6343" y="37"/>
                      <a:pt x="6196" y="74"/>
                      <a:pt x="6086" y="147"/>
                    </a:cubicBezTo>
                    <a:cubicBezTo>
                      <a:pt x="5683" y="257"/>
                      <a:pt x="5316" y="441"/>
                      <a:pt x="4950" y="624"/>
                    </a:cubicBezTo>
                    <a:cubicBezTo>
                      <a:pt x="4400" y="917"/>
                      <a:pt x="3886" y="1247"/>
                      <a:pt x="3410" y="1650"/>
                    </a:cubicBezTo>
                    <a:cubicBezTo>
                      <a:pt x="2237" y="2604"/>
                      <a:pt x="1320" y="3813"/>
                      <a:pt x="734" y="5170"/>
                    </a:cubicBezTo>
                    <a:cubicBezTo>
                      <a:pt x="477" y="5756"/>
                      <a:pt x="294" y="6343"/>
                      <a:pt x="184" y="6929"/>
                    </a:cubicBezTo>
                    <a:cubicBezTo>
                      <a:pt x="74" y="7333"/>
                      <a:pt x="37" y="7736"/>
                      <a:pt x="0" y="8139"/>
                    </a:cubicBezTo>
                    <a:cubicBezTo>
                      <a:pt x="0" y="8286"/>
                      <a:pt x="0" y="8433"/>
                      <a:pt x="0" y="8616"/>
                    </a:cubicBezTo>
                    <a:cubicBezTo>
                      <a:pt x="74" y="8616"/>
                      <a:pt x="110" y="7956"/>
                      <a:pt x="367" y="6966"/>
                    </a:cubicBezTo>
                    <a:cubicBezTo>
                      <a:pt x="514" y="6380"/>
                      <a:pt x="697" y="5830"/>
                      <a:pt x="954" y="5280"/>
                    </a:cubicBezTo>
                    <a:cubicBezTo>
                      <a:pt x="1833" y="3410"/>
                      <a:pt x="3263" y="1834"/>
                      <a:pt x="5023" y="807"/>
                    </a:cubicBezTo>
                    <a:cubicBezTo>
                      <a:pt x="5903" y="257"/>
                      <a:pt x="6526" y="74"/>
                      <a:pt x="65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221;p41">
                <a:extLst>
                  <a:ext uri="{FF2B5EF4-FFF2-40B4-BE49-F238E27FC236}">
                    <a16:creationId xmlns:a16="http://schemas.microsoft.com/office/drawing/2014/main" id="{4193F3B7-AA6E-1D7A-CC90-51FCF7E1210F}"/>
                  </a:ext>
                </a:extLst>
              </p:cNvPr>
              <p:cNvSpPr/>
              <p:nvPr/>
            </p:nvSpPr>
            <p:spPr>
              <a:xfrm>
                <a:off x="2818035" y="2528878"/>
                <a:ext cx="56714" cy="431232"/>
              </a:xfrm>
              <a:custGeom>
                <a:avLst/>
                <a:gdLst/>
                <a:ahLst/>
                <a:cxnLst/>
                <a:rect l="l" t="t" r="r" b="b"/>
                <a:pathLst>
                  <a:path w="3081" h="23427" extrusionOk="0">
                    <a:moveTo>
                      <a:pt x="1871" y="0"/>
                    </a:moveTo>
                    <a:lnTo>
                      <a:pt x="1871" y="0"/>
                    </a:lnTo>
                    <a:cubicBezTo>
                      <a:pt x="1834" y="0"/>
                      <a:pt x="1907" y="330"/>
                      <a:pt x="1944" y="917"/>
                    </a:cubicBezTo>
                    <a:cubicBezTo>
                      <a:pt x="1981" y="1797"/>
                      <a:pt x="1907" y="2640"/>
                      <a:pt x="1761" y="3483"/>
                    </a:cubicBezTo>
                    <a:cubicBezTo>
                      <a:pt x="1541" y="4510"/>
                      <a:pt x="1137" y="5756"/>
                      <a:pt x="734" y="7149"/>
                    </a:cubicBezTo>
                    <a:cubicBezTo>
                      <a:pt x="551" y="7882"/>
                      <a:pt x="331" y="8616"/>
                      <a:pt x="221" y="9349"/>
                    </a:cubicBezTo>
                    <a:cubicBezTo>
                      <a:pt x="74" y="10155"/>
                      <a:pt x="1" y="10999"/>
                      <a:pt x="1" y="11805"/>
                    </a:cubicBezTo>
                    <a:cubicBezTo>
                      <a:pt x="1" y="15178"/>
                      <a:pt x="1027" y="18111"/>
                      <a:pt x="1761" y="20164"/>
                    </a:cubicBezTo>
                    <a:cubicBezTo>
                      <a:pt x="2127" y="21190"/>
                      <a:pt x="2457" y="22033"/>
                      <a:pt x="2677" y="22547"/>
                    </a:cubicBezTo>
                    <a:cubicBezTo>
                      <a:pt x="2787" y="22876"/>
                      <a:pt x="2934" y="23133"/>
                      <a:pt x="3080" y="23426"/>
                    </a:cubicBezTo>
                    <a:cubicBezTo>
                      <a:pt x="3007" y="23133"/>
                      <a:pt x="2934" y="22803"/>
                      <a:pt x="2787" y="22547"/>
                    </a:cubicBezTo>
                    <a:cubicBezTo>
                      <a:pt x="2604" y="21960"/>
                      <a:pt x="2274" y="21117"/>
                      <a:pt x="1944" y="20090"/>
                    </a:cubicBezTo>
                    <a:cubicBezTo>
                      <a:pt x="1284" y="18037"/>
                      <a:pt x="294" y="15141"/>
                      <a:pt x="294" y="11805"/>
                    </a:cubicBezTo>
                    <a:cubicBezTo>
                      <a:pt x="294" y="10999"/>
                      <a:pt x="368" y="10229"/>
                      <a:pt x="478" y="9422"/>
                    </a:cubicBezTo>
                    <a:cubicBezTo>
                      <a:pt x="624" y="8652"/>
                      <a:pt x="807" y="7919"/>
                      <a:pt x="991" y="7223"/>
                    </a:cubicBezTo>
                    <a:cubicBezTo>
                      <a:pt x="1394" y="6013"/>
                      <a:pt x="1687" y="4766"/>
                      <a:pt x="1944" y="3520"/>
                    </a:cubicBezTo>
                    <a:cubicBezTo>
                      <a:pt x="2091" y="2640"/>
                      <a:pt x="2164" y="1797"/>
                      <a:pt x="2054" y="917"/>
                    </a:cubicBezTo>
                    <a:cubicBezTo>
                      <a:pt x="2054" y="697"/>
                      <a:pt x="1981" y="440"/>
                      <a:pt x="1944" y="220"/>
                    </a:cubicBezTo>
                    <a:cubicBezTo>
                      <a:pt x="1907" y="147"/>
                      <a:pt x="1907" y="74"/>
                      <a:pt x="18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222;p41">
                <a:extLst>
                  <a:ext uri="{FF2B5EF4-FFF2-40B4-BE49-F238E27FC236}">
                    <a16:creationId xmlns:a16="http://schemas.microsoft.com/office/drawing/2014/main" id="{2BFD5850-C8A6-1DE8-7F59-44DD54AAC8F9}"/>
                  </a:ext>
                </a:extLst>
              </p:cNvPr>
              <p:cNvSpPr/>
              <p:nvPr/>
            </p:nvSpPr>
            <p:spPr>
              <a:xfrm>
                <a:off x="2894978" y="3369033"/>
                <a:ext cx="472392" cy="51578"/>
              </a:xfrm>
              <a:custGeom>
                <a:avLst/>
                <a:gdLst/>
                <a:ahLst/>
                <a:cxnLst/>
                <a:rect l="l" t="t" r="r" b="b"/>
                <a:pathLst>
                  <a:path w="25663" h="2802" extrusionOk="0">
                    <a:moveTo>
                      <a:pt x="25662" y="0"/>
                    </a:moveTo>
                    <a:cubicBezTo>
                      <a:pt x="25552" y="0"/>
                      <a:pt x="25479" y="0"/>
                      <a:pt x="25406" y="37"/>
                    </a:cubicBezTo>
                    <a:lnTo>
                      <a:pt x="24673" y="257"/>
                    </a:lnTo>
                    <a:cubicBezTo>
                      <a:pt x="24049" y="440"/>
                      <a:pt x="23133" y="697"/>
                      <a:pt x="21996" y="990"/>
                    </a:cubicBezTo>
                    <a:cubicBezTo>
                      <a:pt x="20860" y="1247"/>
                      <a:pt x="19467" y="1577"/>
                      <a:pt x="17964" y="1797"/>
                    </a:cubicBezTo>
                    <a:cubicBezTo>
                      <a:pt x="16424" y="2053"/>
                      <a:pt x="14701" y="2273"/>
                      <a:pt x="12941" y="2383"/>
                    </a:cubicBezTo>
                    <a:cubicBezTo>
                      <a:pt x="11677" y="2466"/>
                      <a:pt x="10412" y="2507"/>
                      <a:pt x="9162" y="2507"/>
                    </a:cubicBezTo>
                    <a:cubicBezTo>
                      <a:pt x="8746" y="2507"/>
                      <a:pt x="8331" y="2503"/>
                      <a:pt x="7919" y="2493"/>
                    </a:cubicBezTo>
                    <a:cubicBezTo>
                      <a:pt x="6342" y="2420"/>
                      <a:pt x="4949" y="2310"/>
                      <a:pt x="3776" y="2200"/>
                    </a:cubicBezTo>
                    <a:cubicBezTo>
                      <a:pt x="2603" y="2053"/>
                      <a:pt x="1687" y="1943"/>
                      <a:pt x="1027" y="1833"/>
                    </a:cubicBezTo>
                    <a:lnTo>
                      <a:pt x="294" y="1687"/>
                    </a:lnTo>
                    <a:lnTo>
                      <a:pt x="0" y="1687"/>
                    </a:lnTo>
                    <a:cubicBezTo>
                      <a:pt x="110" y="1724"/>
                      <a:pt x="184" y="1760"/>
                      <a:pt x="257" y="1797"/>
                    </a:cubicBezTo>
                    <a:lnTo>
                      <a:pt x="1027" y="1943"/>
                    </a:lnTo>
                    <a:cubicBezTo>
                      <a:pt x="1650" y="2090"/>
                      <a:pt x="2603" y="2237"/>
                      <a:pt x="3776" y="2383"/>
                    </a:cubicBezTo>
                    <a:cubicBezTo>
                      <a:pt x="5133" y="2603"/>
                      <a:pt x="6489" y="2713"/>
                      <a:pt x="7882" y="2750"/>
                    </a:cubicBezTo>
                    <a:cubicBezTo>
                      <a:pt x="8640" y="2783"/>
                      <a:pt x="9398" y="2801"/>
                      <a:pt x="10156" y="2801"/>
                    </a:cubicBezTo>
                    <a:cubicBezTo>
                      <a:pt x="11085" y="2801"/>
                      <a:pt x="12013" y="2774"/>
                      <a:pt x="12941" y="2713"/>
                    </a:cubicBezTo>
                    <a:cubicBezTo>
                      <a:pt x="14628" y="2603"/>
                      <a:pt x="16314" y="2383"/>
                      <a:pt x="18000" y="2090"/>
                    </a:cubicBezTo>
                    <a:cubicBezTo>
                      <a:pt x="19540" y="1797"/>
                      <a:pt x="20897" y="1504"/>
                      <a:pt x="22033" y="1174"/>
                    </a:cubicBezTo>
                    <a:cubicBezTo>
                      <a:pt x="23169" y="880"/>
                      <a:pt x="24086" y="587"/>
                      <a:pt x="24709" y="367"/>
                    </a:cubicBezTo>
                    <a:lnTo>
                      <a:pt x="25406" y="110"/>
                    </a:lnTo>
                    <a:cubicBezTo>
                      <a:pt x="25479" y="74"/>
                      <a:pt x="25589" y="37"/>
                      <a:pt x="256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223;p41">
                <a:extLst>
                  <a:ext uri="{FF2B5EF4-FFF2-40B4-BE49-F238E27FC236}">
                    <a16:creationId xmlns:a16="http://schemas.microsoft.com/office/drawing/2014/main" id="{731753B8-0140-4F55-AB50-D41DAFEB23A0}"/>
                  </a:ext>
                </a:extLst>
              </p:cNvPr>
              <p:cNvSpPr/>
              <p:nvPr/>
            </p:nvSpPr>
            <p:spPr>
              <a:xfrm>
                <a:off x="2704001" y="3143578"/>
                <a:ext cx="135663" cy="381348"/>
              </a:xfrm>
              <a:custGeom>
                <a:avLst/>
                <a:gdLst/>
                <a:ahLst/>
                <a:cxnLst/>
                <a:rect l="l" t="t" r="r" b="b"/>
                <a:pathLst>
                  <a:path w="7370" h="20717" extrusionOk="0">
                    <a:moveTo>
                      <a:pt x="7362" y="1"/>
                    </a:moveTo>
                    <a:cubicBezTo>
                      <a:pt x="7320" y="1"/>
                      <a:pt x="7212" y="289"/>
                      <a:pt x="7039" y="774"/>
                    </a:cubicBezTo>
                    <a:lnTo>
                      <a:pt x="6123" y="2937"/>
                    </a:lnTo>
                    <a:cubicBezTo>
                      <a:pt x="5389" y="4806"/>
                      <a:pt x="4363" y="7336"/>
                      <a:pt x="3300" y="10196"/>
                    </a:cubicBezTo>
                    <a:cubicBezTo>
                      <a:pt x="2237" y="13055"/>
                      <a:pt x="1320" y="15658"/>
                      <a:pt x="770" y="17564"/>
                    </a:cubicBezTo>
                    <a:cubicBezTo>
                      <a:pt x="514" y="18554"/>
                      <a:pt x="294" y="19324"/>
                      <a:pt x="147" y="19837"/>
                    </a:cubicBezTo>
                    <a:cubicBezTo>
                      <a:pt x="74" y="20130"/>
                      <a:pt x="0" y="20424"/>
                      <a:pt x="0" y="20717"/>
                    </a:cubicBezTo>
                    <a:cubicBezTo>
                      <a:pt x="110" y="20424"/>
                      <a:pt x="184" y="20167"/>
                      <a:pt x="257" y="19874"/>
                    </a:cubicBezTo>
                    <a:lnTo>
                      <a:pt x="990" y="17638"/>
                    </a:lnTo>
                    <a:cubicBezTo>
                      <a:pt x="1613" y="15768"/>
                      <a:pt x="2530" y="13165"/>
                      <a:pt x="3556" y="10305"/>
                    </a:cubicBezTo>
                    <a:cubicBezTo>
                      <a:pt x="4583" y="7446"/>
                      <a:pt x="5609" y="4916"/>
                      <a:pt x="6306" y="3047"/>
                    </a:cubicBezTo>
                    <a:cubicBezTo>
                      <a:pt x="6673" y="2094"/>
                      <a:pt x="6929" y="1360"/>
                      <a:pt x="7112" y="810"/>
                    </a:cubicBezTo>
                    <a:cubicBezTo>
                      <a:pt x="7222" y="554"/>
                      <a:pt x="7296" y="261"/>
                      <a:pt x="7369" y="4"/>
                    </a:cubicBezTo>
                    <a:cubicBezTo>
                      <a:pt x="7367" y="2"/>
                      <a:pt x="7365" y="1"/>
                      <a:pt x="73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224;p41">
                <a:extLst>
                  <a:ext uri="{FF2B5EF4-FFF2-40B4-BE49-F238E27FC236}">
                    <a16:creationId xmlns:a16="http://schemas.microsoft.com/office/drawing/2014/main" id="{C106C20F-21B3-5CB7-3F6B-DB89AE6526F4}"/>
                  </a:ext>
                </a:extLst>
              </p:cNvPr>
              <p:cNvSpPr/>
              <p:nvPr/>
            </p:nvSpPr>
            <p:spPr>
              <a:xfrm>
                <a:off x="3494216" y="3646379"/>
                <a:ext cx="54008" cy="1427943"/>
              </a:xfrm>
              <a:custGeom>
                <a:avLst/>
                <a:gdLst/>
                <a:ahLst/>
                <a:cxnLst/>
                <a:rect l="l" t="t" r="r" b="b"/>
                <a:pathLst>
                  <a:path w="2934" h="77574" extrusionOk="0">
                    <a:moveTo>
                      <a:pt x="1" y="1"/>
                    </a:moveTo>
                    <a:cubicBezTo>
                      <a:pt x="1" y="74"/>
                      <a:pt x="1" y="147"/>
                      <a:pt x="1" y="221"/>
                    </a:cubicBezTo>
                    <a:cubicBezTo>
                      <a:pt x="37" y="331"/>
                      <a:pt x="37" y="551"/>
                      <a:pt x="110" y="807"/>
                    </a:cubicBezTo>
                    <a:cubicBezTo>
                      <a:pt x="184" y="1321"/>
                      <a:pt x="294" y="2090"/>
                      <a:pt x="477" y="3044"/>
                    </a:cubicBezTo>
                    <a:cubicBezTo>
                      <a:pt x="514" y="3264"/>
                      <a:pt x="587" y="3520"/>
                      <a:pt x="624" y="3814"/>
                    </a:cubicBezTo>
                    <a:cubicBezTo>
                      <a:pt x="660" y="4070"/>
                      <a:pt x="660" y="4363"/>
                      <a:pt x="697" y="4657"/>
                    </a:cubicBezTo>
                    <a:cubicBezTo>
                      <a:pt x="807" y="5243"/>
                      <a:pt x="880" y="5903"/>
                      <a:pt x="954" y="6600"/>
                    </a:cubicBezTo>
                    <a:cubicBezTo>
                      <a:pt x="1174" y="7956"/>
                      <a:pt x="1284" y="9533"/>
                      <a:pt x="1467" y="11292"/>
                    </a:cubicBezTo>
                    <a:cubicBezTo>
                      <a:pt x="2127" y="18294"/>
                      <a:pt x="2457" y="28009"/>
                      <a:pt x="2530" y="38714"/>
                    </a:cubicBezTo>
                    <a:cubicBezTo>
                      <a:pt x="2640" y="49456"/>
                      <a:pt x="2530" y="59170"/>
                      <a:pt x="2530" y="66209"/>
                    </a:cubicBezTo>
                    <a:cubicBezTo>
                      <a:pt x="2530" y="69729"/>
                      <a:pt x="2567" y="72551"/>
                      <a:pt x="2603" y="74531"/>
                    </a:cubicBezTo>
                    <a:cubicBezTo>
                      <a:pt x="2640" y="75484"/>
                      <a:pt x="2640" y="76254"/>
                      <a:pt x="2640" y="76767"/>
                    </a:cubicBezTo>
                    <a:lnTo>
                      <a:pt x="2640" y="77391"/>
                    </a:lnTo>
                    <a:cubicBezTo>
                      <a:pt x="2640" y="77427"/>
                      <a:pt x="2640" y="77501"/>
                      <a:pt x="2640" y="77574"/>
                    </a:cubicBezTo>
                    <a:cubicBezTo>
                      <a:pt x="2677" y="77501"/>
                      <a:pt x="2713" y="77427"/>
                      <a:pt x="2713" y="77354"/>
                    </a:cubicBezTo>
                    <a:lnTo>
                      <a:pt x="2713" y="74494"/>
                    </a:lnTo>
                    <a:cubicBezTo>
                      <a:pt x="2750" y="72515"/>
                      <a:pt x="2750" y="69655"/>
                      <a:pt x="2750" y="66173"/>
                    </a:cubicBezTo>
                    <a:cubicBezTo>
                      <a:pt x="2823" y="59134"/>
                      <a:pt x="2933" y="49419"/>
                      <a:pt x="2860" y="38714"/>
                    </a:cubicBezTo>
                    <a:cubicBezTo>
                      <a:pt x="2787" y="27973"/>
                      <a:pt x="2383" y="18258"/>
                      <a:pt x="1687" y="11256"/>
                    </a:cubicBezTo>
                    <a:cubicBezTo>
                      <a:pt x="1504" y="9496"/>
                      <a:pt x="1357" y="7919"/>
                      <a:pt x="1137" y="6526"/>
                    </a:cubicBezTo>
                    <a:cubicBezTo>
                      <a:pt x="1027" y="5830"/>
                      <a:pt x="954" y="5207"/>
                      <a:pt x="880" y="4620"/>
                    </a:cubicBezTo>
                    <a:cubicBezTo>
                      <a:pt x="807" y="4290"/>
                      <a:pt x="807" y="4033"/>
                      <a:pt x="734" y="3740"/>
                    </a:cubicBezTo>
                    <a:cubicBezTo>
                      <a:pt x="697" y="3484"/>
                      <a:pt x="660" y="3227"/>
                      <a:pt x="587" y="2970"/>
                    </a:cubicBezTo>
                    <a:cubicBezTo>
                      <a:pt x="404" y="2017"/>
                      <a:pt x="257" y="1321"/>
                      <a:pt x="184" y="771"/>
                    </a:cubicBezTo>
                    <a:lnTo>
                      <a:pt x="37" y="221"/>
                    </a:lnTo>
                    <a:cubicBezTo>
                      <a:pt x="37" y="147"/>
                      <a:pt x="37" y="74"/>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225;p41">
                <a:extLst>
                  <a:ext uri="{FF2B5EF4-FFF2-40B4-BE49-F238E27FC236}">
                    <a16:creationId xmlns:a16="http://schemas.microsoft.com/office/drawing/2014/main" id="{994E73C7-E714-53A3-327A-7B45016E3C59}"/>
                  </a:ext>
                </a:extLst>
              </p:cNvPr>
              <p:cNvSpPr/>
              <p:nvPr/>
            </p:nvSpPr>
            <p:spPr>
              <a:xfrm>
                <a:off x="3414585" y="1401621"/>
                <a:ext cx="200439" cy="200734"/>
              </a:xfrm>
              <a:custGeom>
                <a:avLst/>
                <a:gdLst/>
                <a:ahLst/>
                <a:cxnLst/>
                <a:rect l="l" t="t" r="r" b="b"/>
                <a:pathLst>
                  <a:path w="10889" h="10905" extrusionOk="0">
                    <a:moveTo>
                      <a:pt x="4601" y="0"/>
                    </a:moveTo>
                    <a:cubicBezTo>
                      <a:pt x="4000" y="0"/>
                      <a:pt x="3395" y="115"/>
                      <a:pt x="2823" y="347"/>
                    </a:cubicBezTo>
                    <a:cubicBezTo>
                      <a:pt x="1467" y="970"/>
                      <a:pt x="697" y="2400"/>
                      <a:pt x="880" y="3866"/>
                    </a:cubicBezTo>
                    <a:lnTo>
                      <a:pt x="1" y="9952"/>
                    </a:lnTo>
                    <a:cubicBezTo>
                      <a:pt x="311" y="9797"/>
                      <a:pt x="648" y="9734"/>
                      <a:pt x="993" y="9734"/>
                    </a:cubicBezTo>
                    <a:cubicBezTo>
                      <a:pt x="1546" y="9734"/>
                      <a:pt x="2121" y="9895"/>
                      <a:pt x="2640" y="10098"/>
                    </a:cubicBezTo>
                    <a:cubicBezTo>
                      <a:pt x="3447" y="10502"/>
                      <a:pt x="4290" y="10758"/>
                      <a:pt x="5206" y="10905"/>
                    </a:cubicBezTo>
                    <a:cubicBezTo>
                      <a:pt x="6233" y="10905"/>
                      <a:pt x="7223" y="10502"/>
                      <a:pt x="7993" y="9805"/>
                    </a:cubicBezTo>
                    <a:cubicBezTo>
                      <a:pt x="10889" y="7202"/>
                      <a:pt x="10375" y="2510"/>
                      <a:pt x="6966" y="640"/>
                    </a:cubicBezTo>
                    <a:cubicBezTo>
                      <a:pt x="6245" y="216"/>
                      <a:pt x="5426" y="0"/>
                      <a:pt x="46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226;p41">
                <a:extLst>
                  <a:ext uri="{FF2B5EF4-FFF2-40B4-BE49-F238E27FC236}">
                    <a16:creationId xmlns:a16="http://schemas.microsoft.com/office/drawing/2014/main" id="{C452C023-0188-CCCF-6FD6-7A5B9105383A}"/>
                  </a:ext>
                </a:extLst>
              </p:cNvPr>
              <p:cNvSpPr/>
              <p:nvPr/>
            </p:nvSpPr>
            <p:spPr>
              <a:xfrm>
                <a:off x="3425391" y="1461979"/>
                <a:ext cx="73575" cy="139713"/>
              </a:xfrm>
              <a:custGeom>
                <a:avLst/>
                <a:gdLst/>
                <a:ahLst/>
                <a:cxnLst/>
                <a:rect l="l" t="t" r="r" b="b"/>
                <a:pathLst>
                  <a:path w="3997" h="7590" extrusionOk="0">
                    <a:moveTo>
                      <a:pt x="0" y="1"/>
                    </a:moveTo>
                    <a:lnTo>
                      <a:pt x="0" y="1"/>
                    </a:lnTo>
                    <a:cubicBezTo>
                      <a:pt x="953" y="1100"/>
                      <a:pt x="1797" y="2274"/>
                      <a:pt x="2493" y="3520"/>
                    </a:cubicBezTo>
                    <a:cubicBezTo>
                      <a:pt x="3116" y="4840"/>
                      <a:pt x="3630" y="6196"/>
                      <a:pt x="3996" y="7589"/>
                    </a:cubicBezTo>
                    <a:cubicBezTo>
                      <a:pt x="3996" y="7149"/>
                      <a:pt x="3959" y="6746"/>
                      <a:pt x="3849" y="6306"/>
                    </a:cubicBezTo>
                    <a:cubicBezTo>
                      <a:pt x="3373" y="4290"/>
                      <a:pt x="2383" y="2384"/>
                      <a:pt x="953" y="844"/>
                    </a:cubicBezTo>
                    <a:cubicBezTo>
                      <a:pt x="697" y="514"/>
                      <a:pt x="367" y="221"/>
                      <a:pt x="0" y="1"/>
                    </a:cubicBezTo>
                    <a:close/>
                  </a:path>
                </a:pathLst>
              </a:custGeom>
              <a:solidFill>
                <a:srgbClr val="EB1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227;p41">
                <a:extLst>
                  <a:ext uri="{FF2B5EF4-FFF2-40B4-BE49-F238E27FC236}">
                    <a16:creationId xmlns:a16="http://schemas.microsoft.com/office/drawing/2014/main" id="{3A446168-6662-0806-9AE6-F3879EF27F81}"/>
                  </a:ext>
                </a:extLst>
              </p:cNvPr>
              <p:cNvSpPr/>
              <p:nvPr/>
            </p:nvSpPr>
            <p:spPr>
              <a:xfrm>
                <a:off x="3195941" y="1467373"/>
                <a:ext cx="278726" cy="107997"/>
              </a:xfrm>
              <a:custGeom>
                <a:avLst/>
                <a:gdLst/>
                <a:ahLst/>
                <a:cxnLst/>
                <a:rect l="l" t="t" r="r" b="b"/>
                <a:pathLst>
                  <a:path w="15142" h="5867" extrusionOk="0">
                    <a:moveTo>
                      <a:pt x="111" y="1"/>
                    </a:moveTo>
                    <a:cubicBezTo>
                      <a:pt x="111" y="1"/>
                      <a:pt x="74" y="74"/>
                      <a:pt x="74" y="184"/>
                    </a:cubicBezTo>
                    <a:cubicBezTo>
                      <a:pt x="1" y="367"/>
                      <a:pt x="1" y="551"/>
                      <a:pt x="1" y="734"/>
                    </a:cubicBezTo>
                    <a:cubicBezTo>
                      <a:pt x="1" y="1394"/>
                      <a:pt x="221" y="2054"/>
                      <a:pt x="587" y="2640"/>
                    </a:cubicBezTo>
                    <a:cubicBezTo>
                      <a:pt x="1137" y="3447"/>
                      <a:pt x="1907" y="4107"/>
                      <a:pt x="2824" y="4547"/>
                    </a:cubicBezTo>
                    <a:cubicBezTo>
                      <a:pt x="3887" y="5097"/>
                      <a:pt x="5060" y="5463"/>
                      <a:pt x="6270" y="5683"/>
                    </a:cubicBezTo>
                    <a:cubicBezTo>
                      <a:pt x="6991" y="5805"/>
                      <a:pt x="7716" y="5867"/>
                      <a:pt x="8439" y="5867"/>
                    </a:cubicBezTo>
                    <a:cubicBezTo>
                      <a:pt x="9887" y="5867"/>
                      <a:pt x="11329" y="5622"/>
                      <a:pt x="12722" y="5133"/>
                    </a:cubicBezTo>
                    <a:cubicBezTo>
                      <a:pt x="13345" y="4913"/>
                      <a:pt x="13932" y="4620"/>
                      <a:pt x="14518" y="4327"/>
                    </a:cubicBezTo>
                    <a:cubicBezTo>
                      <a:pt x="14738" y="4217"/>
                      <a:pt x="14921" y="4070"/>
                      <a:pt x="15141" y="3924"/>
                    </a:cubicBezTo>
                    <a:lnTo>
                      <a:pt x="15141" y="3924"/>
                    </a:lnTo>
                    <a:cubicBezTo>
                      <a:pt x="14335" y="4290"/>
                      <a:pt x="13492" y="4657"/>
                      <a:pt x="12648" y="4950"/>
                    </a:cubicBezTo>
                    <a:cubicBezTo>
                      <a:pt x="11329" y="5374"/>
                      <a:pt x="9963" y="5586"/>
                      <a:pt x="8592" y="5586"/>
                    </a:cubicBezTo>
                    <a:cubicBezTo>
                      <a:pt x="7830" y="5586"/>
                      <a:pt x="7066" y="5521"/>
                      <a:pt x="6306" y="5390"/>
                    </a:cubicBezTo>
                    <a:cubicBezTo>
                      <a:pt x="3850" y="4950"/>
                      <a:pt x="1687" y="3887"/>
                      <a:pt x="771" y="2530"/>
                    </a:cubicBezTo>
                    <a:cubicBezTo>
                      <a:pt x="404" y="1981"/>
                      <a:pt x="184" y="1357"/>
                      <a:pt x="111" y="734"/>
                    </a:cubicBezTo>
                    <a:cubicBezTo>
                      <a:pt x="111" y="477"/>
                      <a:pt x="111" y="258"/>
                      <a:pt x="11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228;p41">
                <a:extLst>
                  <a:ext uri="{FF2B5EF4-FFF2-40B4-BE49-F238E27FC236}">
                    <a16:creationId xmlns:a16="http://schemas.microsoft.com/office/drawing/2014/main" id="{507CA9A7-544A-42E0-B1F2-90EF38A6C1E2}"/>
                  </a:ext>
                </a:extLst>
              </p:cNvPr>
              <p:cNvSpPr/>
              <p:nvPr/>
            </p:nvSpPr>
            <p:spPr>
              <a:xfrm>
                <a:off x="3303919" y="1593538"/>
                <a:ext cx="180872" cy="70906"/>
              </a:xfrm>
              <a:custGeom>
                <a:avLst/>
                <a:gdLst/>
                <a:ahLst/>
                <a:cxnLst/>
                <a:rect l="l" t="t" r="r" b="b"/>
                <a:pathLst>
                  <a:path w="9826" h="3852" extrusionOk="0">
                    <a:moveTo>
                      <a:pt x="9819" y="0"/>
                    </a:moveTo>
                    <a:cubicBezTo>
                      <a:pt x="9757" y="0"/>
                      <a:pt x="9355" y="430"/>
                      <a:pt x="8615" y="1029"/>
                    </a:cubicBezTo>
                    <a:cubicBezTo>
                      <a:pt x="6599" y="2642"/>
                      <a:pt x="4143" y="3558"/>
                      <a:pt x="1577" y="3632"/>
                    </a:cubicBezTo>
                    <a:cubicBezTo>
                      <a:pt x="1259" y="3644"/>
                      <a:pt x="978" y="3648"/>
                      <a:pt x="744" y="3648"/>
                    </a:cubicBezTo>
                    <a:cubicBezTo>
                      <a:pt x="277" y="3648"/>
                      <a:pt x="0" y="3632"/>
                      <a:pt x="0" y="3632"/>
                    </a:cubicBezTo>
                    <a:lnTo>
                      <a:pt x="0" y="3632"/>
                    </a:lnTo>
                    <a:cubicBezTo>
                      <a:pt x="0" y="3668"/>
                      <a:pt x="147" y="3705"/>
                      <a:pt x="404" y="3742"/>
                    </a:cubicBezTo>
                    <a:cubicBezTo>
                      <a:pt x="807" y="3815"/>
                      <a:pt x="1210" y="3852"/>
                      <a:pt x="1577" y="3852"/>
                    </a:cubicBezTo>
                    <a:cubicBezTo>
                      <a:pt x="4216" y="3852"/>
                      <a:pt x="6782" y="2935"/>
                      <a:pt x="8762" y="1212"/>
                    </a:cubicBezTo>
                    <a:cubicBezTo>
                      <a:pt x="9055" y="956"/>
                      <a:pt x="9312" y="662"/>
                      <a:pt x="9569" y="369"/>
                    </a:cubicBezTo>
                    <a:cubicBezTo>
                      <a:pt x="9679" y="259"/>
                      <a:pt x="9752" y="112"/>
                      <a:pt x="9825" y="2"/>
                    </a:cubicBezTo>
                    <a:cubicBezTo>
                      <a:pt x="9824" y="1"/>
                      <a:pt x="9822" y="0"/>
                      <a:pt x="981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229;p41">
                <a:extLst>
                  <a:ext uri="{FF2B5EF4-FFF2-40B4-BE49-F238E27FC236}">
                    <a16:creationId xmlns:a16="http://schemas.microsoft.com/office/drawing/2014/main" id="{F5966D36-5F44-25A7-2D45-C5EF1423F12D}"/>
                  </a:ext>
                </a:extLst>
              </p:cNvPr>
              <p:cNvSpPr/>
              <p:nvPr/>
            </p:nvSpPr>
            <p:spPr>
              <a:xfrm>
                <a:off x="3484773" y="1482908"/>
                <a:ext cx="96511" cy="66359"/>
              </a:xfrm>
              <a:custGeom>
                <a:avLst/>
                <a:gdLst/>
                <a:ahLst/>
                <a:cxnLst/>
                <a:rect l="l" t="t" r="r" b="b"/>
                <a:pathLst>
                  <a:path w="5243" h="3605" extrusionOk="0">
                    <a:moveTo>
                      <a:pt x="5169" y="0"/>
                    </a:moveTo>
                    <a:lnTo>
                      <a:pt x="5169" y="0"/>
                    </a:lnTo>
                    <a:cubicBezTo>
                      <a:pt x="5133" y="0"/>
                      <a:pt x="5096" y="440"/>
                      <a:pt x="4839" y="990"/>
                    </a:cubicBezTo>
                    <a:cubicBezTo>
                      <a:pt x="4291" y="2429"/>
                      <a:pt x="2879" y="3387"/>
                      <a:pt x="1350" y="3387"/>
                    </a:cubicBezTo>
                    <a:cubicBezTo>
                      <a:pt x="1243" y="3387"/>
                      <a:pt x="1135" y="3382"/>
                      <a:pt x="1027" y="3373"/>
                    </a:cubicBezTo>
                    <a:cubicBezTo>
                      <a:pt x="471" y="3307"/>
                      <a:pt x="90" y="3184"/>
                      <a:pt x="14" y="3184"/>
                    </a:cubicBezTo>
                    <a:cubicBezTo>
                      <a:pt x="5" y="3184"/>
                      <a:pt x="0" y="3186"/>
                      <a:pt x="0" y="3190"/>
                    </a:cubicBezTo>
                    <a:cubicBezTo>
                      <a:pt x="294" y="3409"/>
                      <a:pt x="660" y="3519"/>
                      <a:pt x="1027" y="3556"/>
                    </a:cubicBezTo>
                    <a:cubicBezTo>
                      <a:pt x="1223" y="3589"/>
                      <a:pt x="1418" y="3605"/>
                      <a:pt x="1611" y="3605"/>
                    </a:cubicBezTo>
                    <a:cubicBezTo>
                      <a:pt x="3155" y="3605"/>
                      <a:pt x="4571" y="2594"/>
                      <a:pt x="5059" y="1063"/>
                    </a:cubicBezTo>
                    <a:cubicBezTo>
                      <a:pt x="5206" y="733"/>
                      <a:pt x="5243" y="367"/>
                      <a:pt x="516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TextBox 73">
                <a:extLst>
                  <a:ext uri="{FF2B5EF4-FFF2-40B4-BE49-F238E27FC236}">
                    <a16:creationId xmlns:a16="http://schemas.microsoft.com/office/drawing/2014/main" id="{00EAD46A-D842-EE72-D5D1-CED999DB3BC3}"/>
                  </a:ext>
                </a:extLst>
              </p:cNvPr>
              <p:cNvSpPr txBox="1"/>
              <p:nvPr/>
            </p:nvSpPr>
            <p:spPr>
              <a:xfrm>
                <a:off x="-1030135" y="1350970"/>
                <a:ext cx="3662877" cy="138499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Whenever it is invoked on the same object more than once during an execution of a Java application, the </a:t>
                </a:r>
                <a:r>
                  <a:rPr lang="en-US" dirty="0" err="1">
                    <a:highlight>
                      <a:srgbClr val="54EEA8"/>
                    </a:highlight>
                    <a:latin typeface="Times New Roman" panose="02020603050405020304" pitchFamily="18" charset="0"/>
                    <a:cs typeface="Times New Roman" panose="02020603050405020304" pitchFamily="18" charset="0"/>
                  </a:rPr>
                  <a:t>hashCode</a:t>
                </a:r>
                <a:r>
                  <a:rPr lang="en-US" dirty="0">
                    <a:highlight>
                      <a:srgbClr val="54EEA8"/>
                    </a:highlight>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method must consistently return the same integer, provided no information used in equals() comparisons on the object is modified. </a:t>
                </a:r>
              </a:p>
            </p:txBody>
          </p:sp>
        </p:grpSp>
        <p:sp>
          <p:nvSpPr>
            <p:cNvPr id="76" name="TextBox 75">
              <a:extLst>
                <a:ext uri="{FF2B5EF4-FFF2-40B4-BE49-F238E27FC236}">
                  <a16:creationId xmlns:a16="http://schemas.microsoft.com/office/drawing/2014/main" id="{B324BEF2-DB6B-43AE-5F99-06F9866813DB}"/>
                </a:ext>
              </a:extLst>
            </p:cNvPr>
            <p:cNvSpPr txBox="1"/>
            <p:nvPr/>
          </p:nvSpPr>
          <p:spPr>
            <a:xfrm>
              <a:off x="3072183" y="2747694"/>
              <a:ext cx="3570630" cy="738664"/>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This integer need not remain consistent from one execution of an application to another execution of the same application.</a:t>
              </a:r>
            </a:p>
          </p:txBody>
        </p:sp>
      </p:grpSp>
    </p:spTree>
    <p:extLst>
      <p:ext uri="{BB962C8B-B14F-4D97-AF65-F5344CB8AC3E}">
        <p14:creationId xmlns:p14="http://schemas.microsoft.com/office/powerpoint/2010/main" val="2101722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0AF3BA5-A33C-4456-884A-6189B8391D6F}"/>
              </a:ext>
            </a:extLst>
          </p:cNvPr>
          <p:cNvSpPr/>
          <p:nvPr/>
        </p:nvSpPr>
        <p:spPr>
          <a:xfrm>
            <a:off x="1891119" y="192961"/>
            <a:ext cx="5416881"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The </a:t>
            </a:r>
            <a:r>
              <a:rPr lang="en-US" sz="3200" dirty="0" err="1">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hashCode</a:t>
            </a:r>
            <a:r>
              <a:rPr lang="en-US" sz="3200" dirty="0">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 Contract</a:t>
            </a:r>
          </a:p>
        </p:txBody>
      </p:sp>
      <p:grpSp>
        <p:nvGrpSpPr>
          <p:cNvPr id="2" name="Group 1">
            <a:extLst>
              <a:ext uri="{FF2B5EF4-FFF2-40B4-BE49-F238E27FC236}">
                <a16:creationId xmlns:a16="http://schemas.microsoft.com/office/drawing/2014/main" id="{4542D67C-E8A2-3E9A-F753-DDAC5D7FD00B}"/>
              </a:ext>
            </a:extLst>
          </p:cNvPr>
          <p:cNvGrpSpPr/>
          <p:nvPr/>
        </p:nvGrpSpPr>
        <p:grpSpPr>
          <a:xfrm>
            <a:off x="481880" y="1908414"/>
            <a:ext cx="3472361" cy="1218461"/>
            <a:chOff x="1651226" y="2010671"/>
            <a:chExt cx="2675850" cy="2292141"/>
          </a:xfrm>
        </p:grpSpPr>
        <p:sp>
          <p:nvSpPr>
            <p:cNvPr id="3" name="Rounded Rectangular Callout 1">
              <a:extLst>
                <a:ext uri="{FF2B5EF4-FFF2-40B4-BE49-F238E27FC236}">
                  <a16:creationId xmlns:a16="http://schemas.microsoft.com/office/drawing/2014/main" id="{E3044001-64B2-E02A-EFBA-4F7300FA8EAA}"/>
                </a:ext>
              </a:extLst>
            </p:cNvPr>
            <p:cNvSpPr/>
            <p:nvPr/>
          </p:nvSpPr>
          <p:spPr>
            <a:xfrm>
              <a:off x="1651226" y="2010671"/>
              <a:ext cx="2675850" cy="2292141"/>
            </a:xfrm>
            <a:prstGeom prst="wedgeRoundRectCallout">
              <a:avLst>
                <a:gd name="adj1" fmla="val 54591"/>
                <a:gd name="adj2" fmla="val 7265"/>
                <a:gd name="adj3" fmla="val 16667"/>
              </a:avLst>
            </a:prstGeom>
            <a:solidFill>
              <a:srgbClr val="A5F1B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8F96032-903E-E4D5-1504-734D2D6F9297}"/>
                </a:ext>
              </a:extLst>
            </p:cNvPr>
            <p:cNvSpPr txBox="1"/>
            <p:nvPr/>
          </p:nvSpPr>
          <p:spPr>
            <a:xfrm>
              <a:off x="1687019" y="2102679"/>
              <a:ext cx="2561032" cy="2200133"/>
            </a:xfrm>
            <a:prstGeom prst="rect">
              <a:avLst/>
            </a:prstGeom>
            <a:noFill/>
          </p:spPr>
          <p:txBody>
            <a:bodyPr wrap="square" rtlCol="0">
              <a:spAutoFit/>
            </a:bodyPr>
            <a:lstStyle/>
            <a:p>
              <a:pPr algn="just"/>
              <a:r>
                <a:rPr lang="en-US" dirty="0">
                  <a:solidFill>
                    <a:schemeClr val="accent6">
                      <a:lumMod val="50000"/>
                    </a:schemeClr>
                  </a:solidFill>
                  <a:latin typeface="Times New Roman" panose="02020603050405020304" pitchFamily="18" charset="0"/>
                  <a:cs typeface="Times New Roman" panose="02020603050405020304" pitchFamily="18" charset="0"/>
                </a:rPr>
                <a:t>If two objects are equal according to the equals(Object) method, then calling the </a:t>
              </a:r>
              <a:r>
                <a:rPr lang="en-US" dirty="0" err="1">
                  <a:solidFill>
                    <a:schemeClr val="accent6">
                      <a:lumMod val="50000"/>
                    </a:schemeClr>
                  </a:solidFill>
                  <a:latin typeface="Times New Roman" panose="02020603050405020304" pitchFamily="18" charset="0"/>
                  <a:cs typeface="Times New Roman" panose="02020603050405020304" pitchFamily="18" charset="0"/>
                </a:rPr>
                <a:t>hashCode</a:t>
              </a:r>
              <a:r>
                <a:rPr lang="en-US" dirty="0">
                  <a:solidFill>
                    <a:schemeClr val="accent6">
                      <a:lumMod val="50000"/>
                    </a:schemeClr>
                  </a:solidFill>
                  <a:latin typeface="Times New Roman" panose="02020603050405020304" pitchFamily="18" charset="0"/>
                  <a:cs typeface="Times New Roman" panose="02020603050405020304" pitchFamily="18" charset="0"/>
                </a:rPr>
                <a:t>() method on each of the two objects must produce the same integer result.</a:t>
              </a:r>
            </a:p>
          </p:txBody>
        </p:sp>
      </p:grpSp>
      <p:grpSp>
        <p:nvGrpSpPr>
          <p:cNvPr id="8" name="Group 7">
            <a:extLst>
              <a:ext uri="{FF2B5EF4-FFF2-40B4-BE49-F238E27FC236}">
                <a16:creationId xmlns:a16="http://schemas.microsoft.com/office/drawing/2014/main" id="{37A2B888-50B6-3910-5995-4E2917CD2BC1}"/>
              </a:ext>
            </a:extLst>
          </p:cNvPr>
          <p:cNvGrpSpPr/>
          <p:nvPr/>
        </p:nvGrpSpPr>
        <p:grpSpPr>
          <a:xfrm>
            <a:off x="3851693" y="1444738"/>
            <a:ext cx="4623748" cy="2194721"/>
            <a:chOff x="4240696" y="2441796"/>
            <a:chExt cx="3668712" cy="1608977"/>
          </a:xfrm>
        </p:grpSpPr>
        <p:sp>
          <p:nvSpPr>
            <p:cNvPr id="9" name="Vertical Scroll 4">
              <a:extLst>
                <a:ext uri="{FF2B5EF4-FFF2-40B4-BE49-F238E27FC236}">
                  <a16:creationId xmlns:a16="http://schemas.microsoft.com/office/drawing/2014/main" id="{CFC34FDF-3DC8-5E04-9970-505A12BF5A46}"/>
                </a:ext>
              </a:extLst>
            </p:cNvPr>
            <p:cNvSpPr/>
            <p:nvPr/>
          </p:nvSpPr>
          <p:spPr>
            <a:xfrm flipH="1">
              <a:off x="4240696" y="2441796"/>
              <a:ext cx="3668712" cy="1608977"/>
            </a:xfrm>
            <a:prstGeom prst="verticalScroll">
              <a:avLst/>
            </a:prstGeom>
            <a:gradFill flip="none" rotWithShape="1">
              <a:gsLst>
                <a:gs pos="0">
                  <a:srgbClr val="8FAAFF">
                    <a:tint val="66000"/>
                    <a:satMod val="160000"/>
                  </a:srgbClr>
                </a:gs>
                <a:gs pos="50000">
                  <a:srgbClr val="8FAAFF">
                    <a:tint val="44500"/>
                    <a:satMod val="160000"/>
                  </a:srgbClr>
                </a:gs>
                <a:gs pos="100000">
                  <a:srgbClr val="8FAAFF">
                    <a:tint val="23500"/>
                    <a:satMod val="160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DB9978-8EF8-C347-24C8-DA2E119E761E}"/>
                </a:ext>
              </a:extLst>
            </p:cNvPr>
            <p:cNvSpPr/>
            <p:nvPr/>
          </p:nvSpPr>
          <p:spPr>
            <a:xfrm>
              <a:off x="4479032" y="2625884"/>
              <a:ext cx="3192040" cy="1331245"/>
            </a:xfrm>
            <a:prstGeom prst="rect">
              <a:avLst/>
            </a:prstGeom>
          </p:spPr>
          <p:txBody>
            <a:bodyPr wrap="square">
              <a:spAutoFit/>
            </a:bodyPr>
            <a:lstStyle/>
            <a:p>
              <a:pPr algn="just"/>
              <a:r>
                <a:rPr lang="en-US" dirty="0">
                  <a:solidFill>
                    <a:schemeClr val="accent6">
                      <a:lumMod val="50000"/>
                    </a:schemeClr>
                  </a:solidFill>
                  <a:latin typeface="Times New Roman" panose="02020603050405020304" pitchFamily="18" charset="0"/>
                  <a:cs typeface="Times New Roman" panose="02020603050405020304" pitchFamily="18" charset="0"/>
                </a:rPr>
                <a:t>It is NOT required that if two objects are unequal according to the equals(</a:t>
              </a:r>
              <a:r>
                <a:rPr lang="en-US" dirty="0" err="1">
                  <a:solidFill>
                    <a:schemeClr val="accent6">
                      <a:lumMod val="50000"/>
                    </a:schemeClr>
                  </a:solidFill>
                  <a:latin typeface="Times New Roman" panose="02020603050405020304" pitchFamily="18" charset="0"/>
                  <a:cs typeface="Times New Roman" panose="02020603050405020304" pitchFamily="18" charset="0"/>
                </a:rPr>
                <a:t>java.lang.Object</a:t>
              </a:r>
              <a:r>
                <a:rPr lang="en-US" dirty="0">
                  <a:solidFill>
                    <a:schemeClr val="accent6">
                      <a:lumMod val="50000"/>
                    </a:schemeClr>
                  </a:solidFill>
                  <a:latin typeface="Times New Roman" panose="02020603050405020304" pitchFamily="18" charset="0"/>
                  <a:cs typeface="Times New Roman" panose="02020603050405020304" pitchFamily="18" charset="0"/>
                </a:rPr>
                <a:t>) method, then calling the </a:t>
              </a:r>
              <a:r>
                <a:rPr lang="en-US" dirty="0" err="1">
                  <a:solidFill>
                    <a:schemeClr val="accent6">
                      <a:lumMod val="50000"/>
                    </a:schemeClr>
                  </a:solidFill>
                  <a:latin typeface="Times New Roman" panose="02020603050405020304" pitchFamily="18" charset="0"/>
                  <a:cs typeface="Times New Roman" panose="02020603050405020304" pitchFamily="18" charset="0"/>
                </a:rPr>
                <a:t>hashCode</a:t>
              </a:r>
              <a:r>
                <a:rPr lang="en-US" dirty="0">
                  <a:solidFill>
                    <a:schemeClr val="accent6">
                      <a:lumMod val="50000"/>
                    </a:schemeClr>
                  </a:solidFill>
                  <a:latin typeface="Times New Roman" panose="02020603050405020304" pitchFamily="18" charset="0"/>
                  <a:cs typeface="Times New Roman" panose="02020603050405020304" pitchFamily="18" charset="0"/>
                </a:rPr>
                <a:t>() method on each of the two objects must produce distinct integer results. </a:t>
              </a:r>
            </a:p>
            <a:p>
              <a:pPr algn="just"/>
              <a:endParaRPr lang="en-US" dirty="0">
                <a:solidFill>
                  <a:schemeClr val="accent6">
                    <a:lumMod val="50000"/>
                  </a:schemeClr>
                </a:solidFill>
                <a:latin typeface="Times New Roman" panose="02020603050405020304" pitchFamily="18" charset="0"/>
                <a:cs typeface="Times New Roman" panose="02020603050405020304" pitchFamily="18" charset="0"/>
              </a:endParaRPr>
            </a:p>
            <a:p>
              <a:pPr algn="just"/>
              <a:r>
                <a:rPr lang="en-US" dirty="0">
                  <a:solidFill>
                    <a:schemeClr val="accent6">
                      <a:lumMod val="50000"/>
                    </a:schemeClr>
                  </a:solidFill>
                  <a:latin typeface="Times New Roman" panose="02020603050405020304" pitchFamily="18" charset="0"/>
                  <a:cs typeface="Times New Roman" panose="02020603050405020304" pitchFamily="18" charset="0"/>
                </a:rPr>
                <a:t>However, the programmer should be aware that producing distinct integer results for unequal objects may improve the performance of </a:t>
              </a:r>
              <a:r>
                <a:rPr lang="en-US" dirty="0" err="1">
                  <a:solidFill>
                    <a:schemeClr val="accent6">
                      <a:lumMod val="50000"/>
                    </a:schemeClr>
                  </a:solidFill>
                  <a:latin typeface="Times New Roman" panose="02020603050405020304" pitchFamily="18" charset="0"/>
                  <a:cs typeface="Times New Roman" panose="02020603050405020304" pitchFamily="18" charset="0"/>
                </a:rPr>
                <a:t>hashtables</a:t>
              </a:r>
              <a:r>
                <a:rPr lang="en-US" dirty="0">
                  <a:solidFill>
                    <a:schemeClr val="accent6">
                      <a:lumMod val="50000"/>
                    </a:schemeClr>
                  </a:solidFill>
                  <a:latin typeface="Times New Roman" panose="02020603050405020304" pitchFamily="18" charset="0"/>
                  <a:cs typeface="Times New Roman" panose="02020603050405020304" pitchFamily="18" charset="0"/>
                </a:rPr>
                <a:t>.</a:t>
              </a:r>
            </a:p>
          </p:txBody>
        </p:sp>
      </p:grpSp>
    </p:spTree>
    <p:extLst>
      <p:ext uri="{BB962C8B-B14F-4D97-AF65-F5344CB8AC3E}">
        <p14:creationId xmlns:p14="http://schemas.microsoft.com/office/powerpoint/2010/main" val="3531028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0AF3BA5-A33C-4456-884A-6189B8391D6F}"/>
              </a:ext>
            </a:extLst>
          </p:cNvPr>
          <p:cNvSpPr/>
          <p:nvPr/>
        </p:nvSpPr>
        <p:spPr>
          <a:xfrm>
            <a:off x="1224000" y="192961"/>
            <a:ext cx="6551999"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HashCode() and Equal() Contracts:</a:t>
            </a:r>
          </a:p>
        </p:txBody>
      </p:sp>
      <p:pic>
        <p:nvPicPr>
          <p:cNvPr id="5" name="Picture 2">
            <a:extLst>
              <a:ext uri="{FF2B5EF4-FFF2-40B4-BE49-F238E27FC236}">
                <a16:creationId xmlns:a16="http://schemas.microsoft.com/office/drawing/2014/main" id="{51C726F6-193B-4BCB-833C-EF3636C997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3799" y="1044063"/>
            <a:ext cx="5816401" cy="33755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63706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5"/>
                                        </p:tgtEl>
                                        <p:attrNameLst>
                                          <p:attrName>style.visibility</p:attrName>
                                        </p:attrNameLst>
                                      </p:cBhvr>
                                      <p:to>
                                        <p:strVal val="visible"/>
                                      </p:to>
                                    </p:set>
                                    <p:anim calcmode="lin" valueType="num">
                                      <p:cBhvr additive="repl">
                                        <p:cTn id="7" dur="500" fill="hold"/>
                                        <p:tgtEl>
                                          <p:spTgt spid="5"/>
                                        </p:tgtEl>
                                        <p:attrNameLst>
                                          <p:attrName>ppt_x</p:attrName>
                                        </p:attrNameLst>
                                      </p:cBhvr>
                                      <p:tavLst>
                                        <p:tav tm="100000">
                                          <p:val>
                                            <p:strVal val="#ppt_x"/>
                                          </p:val>
                                        </p:tav>
                                        <p:tav>
                                          <p:val>
                                            <p:strVal val="#ppt_x"/>
                                          </p:val>
                                        </p:tav>
                                      </p:tavLst>
                                    </p:anim>
                                    <p:anim calcmode="lin" valueType="num">
                                      <p:cBhvr additive="repl">
                                        <p:cTn id="8" dur="500" fill="hold"/>
                                        <p:tgtEl>
                                          <p:spTgt spid="5"/>
                                        </p:tgtEl>
                                        <p:attrNameLst>
                                          <p:attrName>ppt_y</p:attrName>
                                        </p:attrNameLst>
                                      </p:cBhvr>
                                      <p:tavLst>
                                        <p:tav tm="100000">
                                          <p:val>
                                            <p:strVal val="1+#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0AF3BA5-A33C-4456-884A-6189B8391D6F}"/>
              </a:ext>
            </a:extLst>
          </p:cNvPr>
          <p:cNvSpPr/>
          <p:nvPr/>
        </p:nvSpPr>
        <p:spPr>
          <a:xfrm>
            <a:off x="1224000" y="192961"/>
            <a:ext cx="6551999"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The equals() Contract</a:t>
            </a:r>
          </a:p>
        </p:txBody>
      </p:sp>
      <p:graphicFrame>
        <p:nvGraphicFramePr>
          <p:cNvPr id="2" name="Diagram 1">
            <a:extLst>
              <a:ext uri="{FF2B5EF4-FFF2-40B4-BE49-F238E27FC236}">
                <a16:creationId xmlns:a16="http://schemas.microsoft.com/office/drawing/2014/main" id="{8579A8AC-E21B-08F4-B188-F7818F07190C}"/>
              </a:ext>
            </a:extLst>
          </p:cNvPr>
          <p:cNvGraphicFramePr/>
          <p:nvPr>
            <p:extLst>
              <p:ext uri="{D42A27DB-BD31-4B8C-83A1-F6EECF244321}">
                <p14:modId xmlns:p14="http://schemas.microsoft.com/office/powerpoint/2010/main" val="2036133313"/>
              </p:ext>
            </p:extLst>
          </p:nvPr>
        </p:nvGraphicFramePr>
        <p:xfrm>
          <a:off x="1072937" y="1647372"/>
          <a:ext cx="6998126" cy="1712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4746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0AF3BA5-A33C-4456-884A-6189B8391D6F}"/>
              </a:ext>
            </a:extLst>
          </p:cNvPr>
          <p:cNvSpPr/>
          <p:nvPr/>
        </p:nvSpPr>
        <p:spPr>
          <a:xfrm>
            <a:off x="1224000" y="192961"/>
            <a:ext cx="6551999"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The equals() Contract</a:t>
            </a:r>
          </a:p>
        </p:txBody>
      </p:sp>
      <p:graphicFrame>
        <p:nvGraphicFramePr>
          <p:cNvPr id="2" name="Diagram 1">
            <a:extLst>
              <a:ext uri="{FF2B5EF4-FFF2-40B4-BE49-F238E27FC236}">
                <a16:creationId xmlns:a16="http://schemas.microsoft.com/office/drawing/2014/main" id="{A8AF6676-4705-39C5-82CE-8B7C1E869937}"/>
              </a:ext>
            </a:extLst>
          </p:cNvPr>
          <p:cNvGraphicFramePr/>
          <p:nvPr>
            <p:extLst>
              <p:ext uri="{D42A27DB-BD31-4B8C-83A1-F6EECF244321}">
                <p14:modId xmlns:p14="http://schemas.microsoft.com/office/powerpoint/2010/main" val="3183978952"/>
              </p:ext>
            </p:extLst>
          </p:nvPr>
        </p:nvGraphicFramePr>
        <p:xfrm>
          <a:off x="1983600" y="1340643"/>
          <a:ext cx="5176800" cy="2462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052386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usiness Report">
      <a:dk1>
        <a:srgbClr val="999999"/>
      </a:dk1>
      <a:lt1>
        <a:srgbClr val="FFFFFF"/>
      </a:lt1>
      <a:dk2>
        <a:srgbClr val="050A19"/>
      </a:dk2>
      <a:lt2>
        <a:srgbClr val="FFFFFF"/>
      </a:lt2>
      <a:accent1>
        <a:srgbClr val="00CCD7"/>
      </a:accent1>
      <a:accent2>
        <a:srgbClr val="00AFD2"/>
      </a:accent2>
      <a:accent3>
        <a:srgbClr val="0092C3"/>
      </a:accent3>
      <a:accent4>
        <a:srgbClr val="006DA4"/>
      </a:accent4>
      <a:accent5>
        <a:srgbClr val="005986"/>
      </a:accent5>
      <a:accent6>
        <a:srgbClr val="00486C"/>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52546</TotalTime>
  <Words>2283</Words>
  <Application>Microsoft Office PowerPoint</Application>
  <PresentationFormat>On-screen Show (16:9)</PresentationFormat>
  <Paragraphs>274</Paragraphs>
  <Slides>30</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30</vt:i4>
      </vt:variant>
    </vt:vector>
  </HeadingPairs>
  <TitlesOfParts>
    <vt:vector size="41" baseType="lpstr">
      <vt:lpstr>Open Sans Light</vt:lpstr>
      <vt:lpstr>Roboto</vt:lpstr>
      <vt:lpstr>Raleway</vt:lpstr>
      <vt:lpstr>Calibri</vt:lpstr>
      <vt:lpstr>Arial</vt:lpstr>
      <vt:lpstr>Wingdings</vt:lpstr>
      <vt:lpstr>Open Sans</vt:lpstr>
      <vt:lpstr>Fira Sans Extra Condensed Medium</vt:lpstr>
      <vt:lpstr>Times New Roman</vt:lpstr>
      <vt:lpstr>Simple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Hp</dc:creator>
  <cp:lastModifiedBy>BJIT LTD</cp:lastModifiedBy>
  <cp:revision>261</cp:revision>
  <dcterms:modified xsi:type="dcterms:W3CDTF">2023-04-06T02:04:00Z</dcterms:modified>
</cp:coreProperties>
</file>