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3" r:id="rId16"/>
    <p:sldId id="274" r:id="rId17"/>
    <p:sldId id="283" r:id="rId18"/>
    <p:sldId id="277" r:id="rId19"/>
    <p:sldId id="278" r:id="rId20"/>
    <p:sldId id="279" r:id="rId21"/>
    <p:sldId id="280" r:id="rId22"/>
    <p:sldId id="284" r:id="rId23"/>
    <p:sldId id="281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7515"/>
            <a:ext cx="9144000" cy="2491740"/>
          </a:xfrm>
        </p:spPr>
        <p:txBody>
          <a:bodyPr/>
          <a:lstStyle/>
          <a:p>
            <a:r>
              <a:rPr lang="en-GB" altLang="en-US" dirty="0"/>
              <a:t>Trainee Selection System</a:t>
            </a:r>
            <a:endParaRPr lang="en-GB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21330"/>
            <a:ext cx="9144000" cy="2625090"/>
          </a:xfrm>
        </p:spPr>
        <p:txBody>
          <a:bodyPr>
            <a:normAutofit lnSpcReduction="20000"/>
          </a:bodyPr>
          <a:lstStyle/>
          <a:p>
            <a:pPr algn="ctr"/>
            <a:endParaRPr lang="en-GB" altLang="en-US"/>
          </a:p>
          <a:p>
            <a:pPr algn="ctr"/>
            <a:r>
              <a:rPr lang="en-GB" altLang="en-US"/>
              <a:t>Project work by</a:t>
            </a:r>
            <a:endParaRPr lang="en-GB" altLang="en-US"/>
          </a:p>
          <a:p>
            <a:pPr algn="ctr"/>
            <a:r>
              <a:rPr lang="en-GB" altLang="en-US"/>
              <a:t>Md. Mohidul Islam</a:t>
            </a:r>
            <a:endParaRPr lang="en-GB" altLang="en-US"/>
          </a:p>
          <a:p>
            <a:pPr algn="ctr"/>
            <a:r>
              <a:rPr lang="en-GB" altLang="en-US"/>
              <a:t>ID: 30064</a:t>
            </a:r>
            <a:endParaRPr lang="en-GB" altLang="en-US"/>
          </a:p>
          <a:p>
            <a:pPr algn="ctr"/>
            <a:endParaRPr lang="en-GB" altLang="en-US"/>
          </a:p>
          <a:p>
            <a:pPr algn="ctr"/>
            <a:r>
              <a:rPr lang="en-GB" altLang="en-US"/>
              <a:t>YOUTH SKILL DEVELOPMENT, J2EE 2nd Batch, BJIT Academy</a:t>
            </a:r>
            <a:endParaRPr lang="en-GB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Github Activity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65450" y="1825625"/>
            <a:ext cx="6259830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Redmine Activity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49780" y="1825625"/>
            <a:ext cx="8091170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GB" altLang="en-US">
                <a:sym typeface="+mn-ea"/>
              </a:rPr>
              <a:t>Redmine Activity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21890" y="1825625"/>
            <a:ext cx="7346950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>
                <a:sym typeface="+mn-ea"/>
              </a:rPr>
              <a:t>Screenshots of the UI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Register Page</a:t>
            </a:r>
            <a:endParaRPr lang="en-GB" altLang="en-US"/>
          </a:p>
        </p:txBody>
      </p:sp>
      <p:pic>
        <p:nvPicPr>
          <p:cNvPr id="12" name="Content Placeholder 11" descr="homepag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16530" y="1825625"/>
            <a:ext cx="6758305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Login page</a:t>
            </a:r>
            <a:endParaRPr lang="en-GB" altLang="en-US"/>
          </a:p>
        </p:txBody>
      </p:sp>
      <p:pic>
        <p:nvPicPr>
          <p:cNvPr id="4" name="Content Placeholder 3" descr="logi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81505" y="1825625"/>
            <a:ext cx="8428355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Applicant Dashboard</a:t>
            </a:r>
            <a:endParaRPr lang="en-GB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9560" y="1825625"/>
            <a:ext cx="9072245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Admin Dashboard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9895" y="1825625"/>
            <a:ext cx="8791575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GB" altLang="en-US">
                <a:sym typeface="+mn-ea"/>
              </a:rPr>
              <a:t>Evaluator Dashboard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43685" y="1825625"/>
            <a:ext cx="9103360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Applicant Register</a:t>
            </a:r>
            <a:endParaRPr lang="en-GB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40330" y="1825625"/>
            <a:ext cx="6910705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Project 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655"/>
          </a:xfrm>
        </p:spPr>
        <p:txBody>
          <a:bodyPr>
            <a:normAutofit lnSpcReduction="10000"/>
          </a:bodyPr>
          <a:p>
            <a:r>
              <a:rPr lang="en-US"/>
              <a:t>The Trainee Selection System (TSS ) is a web application built using the Spring Boot framework for the backend and ReactJS for the front end. This system aims to automate the trainee selection process for BJIT Academy. </a:t>
            </a:r>
            <a:endParaRPr lang="en-US"/>
          </a:p>
          <a:p>
            <a:r>
              <a:rPr lang="en-US"/>
              <a:t>Applicant can apply, see notifications, get emails and admit card, </a:t>
            </a:r>
            <a:endParaRPr lang="en-US"/>
          </a:p>
          <a:p>
            <a:r>
              <a:rPr lang="en-GB" altLang="en-US"/>
              <a:t>E</a:t>
            </a:r>
            <a:r>
              <a:rPr lang="en-US"/>
              <a:t>valuator can upload mark</a:t>
            </a:r>
            <a:r>
              <a:rPr lang="en-GB" altLang="en-US"/>
              <a:t>s</a:t>
            </a:r>
            <a:r>
              <a:rPr lang="en-US"/>
              <a:t> </a:t>
            </a:r>
            <a:endParaRPr lang="en-US"/>
          </a:p>
          <a:p>
            <a:r>
              <a:rPr lang="en-GB" altLang="en-US"/>
              <a:t>A</a:t>
            </a:r>
            <a:r>
              <a:rPr lang="en-US"/>
              <a:t>dmin can handle the system.</a:t>
            </a:r>
            <a:endParaRPr lang="en-US"/>
          </a:p>
          <a:p>
            <a:r>
              <a:rPr lang="en-US"/>
              <a:t> The integration of Spring Boot and ReactJS empowers the platform with robust backend functionalities and a responsive, interactive user interface.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Applicant Card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95085" y="633730"/>
            <a:ext cx="5619750" cy="43516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80440" y="2228850"/>
            <a:ext cx="44888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After successful register applicant can download applicant card where he can get a temporary Id.</a:t>
            </a:r>
            <a:endParaRPr lang="en-GB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Admin create circulars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75840" y="1825625"/>
            <a:ext cx="7639685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Applicant Apply for available circulars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37690" y="1825625"/>
            <a:ext cx="8515350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Applicant Notification</a:t>
            </a:r>
            <a:endParaRPr lang="en-GB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33575" y="1825625"/>
            <a:ext cx="8323580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Admin See All Applicants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48535" y="1825625"/>
            <a:ext cx="7694295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Admin Approve Applicant’s Applications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30425" y="1825625"/>
            <a:ext cx="7930515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Admin Generate Admitcard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6045" y="2286635"/>
            <a:ext cx="9439275" cy="3429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25755" y="5813425"/>
            <a:ext cx="11539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Admin just click on ‘Generate Admit Card’ button and system auto generate the admit cards for approved applicants.</a:t>
            </a:r>
            <a:endParaRPr lang="en-GB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GB" altLang="en-US">
                <a:sym typeface="+mn-ea"/>
              </a:rPr>
              <a:t>Admin Generate Hiddencode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3785" y="1691005"/>
            <a:ext cx="9712960" cy="40894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651760" y="5780405"/>
            <a:ext cx="6556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Admin generate hidden code to track written exam answersheets</a:t>
            </a:r>
            <a:endParaRPr lang="en-GB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Track code file for mark upload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99970" y="2919730"/>
            <a:ext cx="2257425" cy="216217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51880" y="2853055"/>
            <a:ext cx="2324100" cy="22288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424430" y="5292090"/>
            <a:ext cx="2007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/>
              <a:t>Hidden code datails</a:t>
            </a:r>
            <a:endParaRPr lang="en-GB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6478905" y="5292090"/>
            <a:ext cx="1670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/>
              <a:t>for mark upload</a:t>
            </a:r>
            <a:endParaRPr lang="en-GB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Send Mail To Approved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66670" y="2014855"/>
            <a:ext cx="7058025" cy="3971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Feature List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Applicant Registration:</a:t>
            </a:r>
            <a:endParaRPr lang="en-US"/>
          </a:p>
          <a:p>
            <a:r>
              <a:rPr lang="en-US"/>
              <a:t>Register new applicants with personal details (first name, last name, gender, date of birth).</a:t>
            </a:r>
            <a:endParaRPr lang="en-US"/>
          </a:p>
          <a:p>
            <a:r>
              <a:rPr lang="en-US"/>
              <a:t>Capture contact information (valid G-mail account, contact number).</a:t>
            </a:r>
            <a:endParaRPr lang="en-US"/>
          </a:p>
          <a:p>
            <a:r>
              <a:rPr lang="en-US"/>
              <a:t>Record educational background (degree name, educational institute, CGPA, passing year).</a:t>
            </a:r>
            <a:endParaRPr lang="en-US"/>
          </a:p>
          <a:p>
            <a:r>
              <a:rPr lang="en-US"/>
              <a:t>Allow applicants to upload their photo and CV/resume.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Applicant Download Admitcard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22855" y="1825625"/>
            <a:ext cx="7145655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Admitcard</a:t>
            </a:r>
            <a:endParaRPr lang="en-GB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9860" y="999490"/>
            <a:ext cx="4211955" cy="5712460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7" name="Content Placeholder 6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Evaluator Upload Written marks</a:t>
            </a:r>
            <a:endParaRPr lang="en-GB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99970" y="2981960"/>
            <a:ext cx="2257425" cy="2038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655" y="1672590"/>
            <a:ext cx="6144895" cy="5015230"/>
          </a:xfrm>
          <a:prstGeom prst="rect">
            <a:avLst/>
          </a:prstGeom>
        </p:spPr>
      </p:pic>
      <p:sp>
        <p:nvSpPr>
          <p:cNvPr id="9" name="Content Placeholder 8"/>
          <p:cNvSpPr/>
          <p:nvPr>
            <p:ph sz="half" idx="2"/>
          </p:nvPr>
        </p:nvSpPr>
        <p:spPr>
          <a:xfrm rot="10800000" flipH="1" flipV="1">
            <a:off x="941070" y="5536565"/>
            <a:ext cx="2379345" cy="1166495"/>
          </a:xfrm>
        </p:spPr>
        <p:txBody>
          <a:bodyPr/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2581910" y="5168265"/>
            <a:ext cx="1693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/>
              <a:t>mark upload file</a:t>
            </a:r>
            <a:endParaRPr lang="en-GB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Admin Check Written Marks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41500" y="1825625"/>
            <a:ext cx="8508365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Applicant Get Notification Simultaneously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30805" y="1825625"/>
            <a:ext cx="6929120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Admin Create Exam Round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66010" y="1825625"/>
            <a:ext cx="7459345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Admin Upload Marks For Exam Rounds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62555" y="1825625"/>
            <a:ext cx="6865620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Admin See Marks by Applicant ID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31770" y="1825625"/>
            <a:ext cx="6727825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Admin Generate Score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58210" y="1463040"/>
            <a:ext cx="5274945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835910" y="5925185"/>
            <a:ext cx="6923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The result is sorted. Also admin can see a particular applicant’s photo and cv by clicking ‘Show’ button</a:t>
            </a:r>
            <a:endParaRPr lang="en-GB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Admin See Applicant From Result Table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30525" y="1825625"/>
            <a:ext cx="6329680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Feature 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GB" altLang="en-US"/>
              <a:t>Training </a:t>
            </a:r>
            <a:r>
              <a:rPr lang="en-US"/>
              <a:t>Circular Management:</a:t>
            </a:r>
            <a:endParaRPr lang="en-US"/>
          </a:p>
          <a:p>
            <a:r>
              <a:rPr lang="en-US"/>
              <a:t>Admin panel to create and manage </a:t>
            </a:r>
            <a:r>
              <a:rPr lang="en-GB" altLang="en-US"/>
              <a:t>t</a:t>
            </a:r>
            <a:r>
              <a:rPr lang="en-GB" altLang="en-US">
                <a:sym typeface="+mn-ea"/>
              </a:rPr>
              <a:t>raining </a:t>
            </a:r>
            <a:r>
              <a:rPr lang="en-US"/>
              <a:t>circulars.</a:t>
            </a:r>
            <a:endParaRPr lang="en-US"/>
          </a:p>
          <a:p>
            <a:r>
              <a:rPr lang="en-US"/>
              <a:t>Display open </a:t>
            </a:r>
            <a:r>
              <a:rPr lang="en-GB" altLang="en-US"/>
              <a:t>t</a:t>
            </a:r>
            <a:r>
              <a:rPr lang="en-GB" altLang="en-US">
                <a:sym typeface="+mn-ea"/>
              </a:rPr>
              <a:t>raining </a:t>
            </a:r>
            <a:r>
              <a:rPr lang="en-US"/>
              <a:t>circulars for applicants to apply.</a:t>
            </a:r>
            <a:endParaRPr lang="en-US"/>
          </a:p>
          <a:p>
            <a:r>
              <a:rPr lang="en-US"/>
              <a:t>Specify job requirements and qualifications for each circular.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Application Submission:</a:t>
            </a:r>
            <a:endParaRPr lang="en-US"/>
          </a:p>
          <a:p>
            <a:r>
              <a:rPr lang="en-US">
                <a:sym typeface="+mn-ea"/>
              </a:rPr>
              <a:t>Applicants can apply for desired </a:t>
            </a:r>
            <a:r>
              <a:rPr lang="en-GB" altLang="en-US">
                <a:sym typeface="+mn-ea"/>
              </a:rPr>
              <a:t>t</a:t>
            </a:r>
            <a:r>
              <a:rPr lang="en-GB" altLang="en-US">
                <a:sym typeface="+mn-ea"/>
              </a:rPr>
              <a:t>raining </a:t>
            </a:r>
            <a:r>
              <a:rPr lang="en-US">
                <a:sym typeface="+mn-ea"/>
              </a:rPr>
              <a:t>circulars through the portal.</a:t>
            </a:r>
            <a:endParaRPr lang="en-US"/>
          </a:p>
          <a:p>
            <a:r>
              <a:rPr lang="en-US">
                <a:sym typeface="+mn-ea"/>
              </a:rPr>
              <a:t>Allow applicants to submit their applications electronically.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>
                <a:sym typeface="+mn-ea"/>
              </a:rPr>
              <a:t>Learnings </a:t>
            </a:r>
            <a:br>
              <a:rPr lang="en-GB" altLang="en-US">
                <a:sym typeface="+mn-ea"/>
              </a:rPr>
            </a:br>
            <a:r>
              <a:rPr lang="en-GB" altLang="en-US">
                <a:sym typeface="+mn-ea"/>
              </a:rPr>
              <a:t>From This Project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Full-Stack Development</a:t>
            </a:r>
            <a:endParaRPr lang="en-US"/>
          </a:p>
          <a:p>
            <a:r>
              <a:rPr lang="en-US"/>
              <a:t>Integration of Technologies</a:t>
            </a:r>
            <a:endParaRPr lang="en-US"/>
          </a:p>
          <a:p>
            <a:r>
              <a:rPr lang="en-US"/>
              <a:t>Data Management and Security</a:t>
            </a:r>
            <a:endParaRPr lang="en-US"/>
          </a:p>
          <a:p>
            <a:r>
              <a:rPr lang="en-US"/>
              <a:t>User Experience (UX) Design</a:t>
            </a:r>
            <a:endParaRPr lang="en-US"/>
          </a:p>
          <a:p>
            <a:r>
              <a:rPr lang="en-US"/>
              <a:t>Database Design and Management</a:t>
            </a:r>
            <a:endParaRPr lang="en-US"/>
          </a:p>
          <a:p>
            <a:r>
              <a:rPr lang="en-US"/>
              <a:t>Automated Processes</a:t>
            </a:r>
            <a:endParaRPr lang="en-US"/>
          </a:p>
          <a:p>
            <a:r>
              <a:rPr lang="en-US"/>
              <a:t>Project Management</a:t>
            </a:r>
            <a:endParaRPr lang="en-US"/>
          </a:p>
          <a:p>
            <a:r>
              <a:rPr lang="en-US"/>
              <a:t>Testing and Quality Assurance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>
                <a:sym typeface="+mn-ea"/>
              </a:rPr>
              <a:t>Learnings </a:t>
            </a:r>
            <a:br>
              <a:rPr lang="en-GB" altLang="en-US">
                <a:sym typeface="+mn-ea"/>
              </a:rPr>
            </a:br>
            <a:r>
              <a:rPr lang="en-GB" altLang="en-US">
                <a:sym typeface="+mn-ea"/>
              </a:rPr>
              <a:t>From This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User Feedback and Iterative Improvements</a:t>
            </a:r>
            <a:endParaRPr lang="en-US"/>
          </a:p>
          <a:p>
            <a:r>
              <a:rPr lang="en-US"/>
              <a:t>Domain Knowledge</a:t>
            </a:r>
            <a:endParaRPr lang="en-US"/>
          </a:p>
          <a:p>
            <a:r>
              <a:rPr lang="en-US"/>
              <a:t>Documentation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Challenges and how </a:t>
            </a:r>
            <a:r>
              <a:rPr lang="en-GB" altLang="en-US">
                <a:sym typeface="+mn-ea"/>
              </a:rPr>
              <a:t>I</a:t>
            </a:r>
            <a:r>
              <a:rPr lang="en-US">
                <a:sym typeface="+mn-ea"/>
              </a:rPr>
              <a:t> solve</a:t>
            </a:r>
            <a:r>
              <a:rPr lang="en-GB" altLang="en-US">
                <a:sym typeface="+mn-ea"/>
              </a:rPr>
              <a:t>d</a:t>
            </a:r>
            <a:r>
              <a:rPr lang="en-US">
                <a:sym typeface="+mn-ea"/>
              </a:rPr>
              <a:t> those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File Data Upload: To upload photo, cv/resume ‘Multipartfile’ has to be used. Aslo ‘@Lob’ has to be used to take Large object.</a:t>
            </a:r>
            <a:endParaRPr lang="en-GB" altLang="en-US"/>
          </a:p>
          <a:p>
            <a:r>
              <a:rPr lang="en-GB" altLang="en-US"/>
              <a:t>Table Relation: using ‘@OneToOne’ or ‘@ManyToMany’ and ‘@JoinColumn’ one to another table relation has maintained.</a:t>
            </a:r>
            <a:endParaRPr lang="en-GB" altLang="en-US"/>
          </a:p>
          <a:p>
            <a:r>
              <a:rPr lang="en-GB" altLang="en-US"/>
              <a:t>CorsConfig: To serve apies from backend to frontend CorsConfig has configured.</a:t>
            </a:r>
            <a:endParaRPr lang="en-GB" altLang="en-US"/>
          </a:p>
          <a:p>
            <a:r>
              <a:rPr lang="en-GB" altLang="en-US"/>
              <a:t>Authentication and Authorization: In backend, jwttoken is used and in front end jwttoken is stored in localstorage. In fronend jwttoken has been decoded using ‘jwt-decode’ to show rolewise navbar.</a:t>
            </a:r>
            <a:endParaRPr lang="en-GB" altLang="en-US"/>
          </a:p>
          <a:p>
            <a:endParaRPr lang="en-GB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Enhancement proposal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Interview Feedback System</a:t>
            </a:r>
            <a:endParaRPr lang="en-US"/>
          </a:p>
          <a:p>
            <a:r>
              <a:rPr lang="en-US"/>
              <a:t>Multi-Platform Compatibility</a:t>
            </a:r>
            <a:endParaRPr lang="en-US"/>
          </a:p>
          <a:p>
            <a:r>
              <a:rPr lang="en-US"/>
              <a:t>Candidate Ranking Algorithm</a:t>
            </a:r>
            <a:endParaRPr lang="en-US"/>
          </a:p>
          <a:p>
            <a:r>
              <a:rPr lang="en-US"/>
              <a:t>AI-Powered Candidate Matching</a:t>
            </a:r>
            <a:endParaRPr lang="en-US"/>
          </a:p>
          <a:p>
            <a:r>
              <a:rPr lang="en-US"/>
              <a:t>Real-time Application Status Updates</a:t>
            </a:r>
            <a:endParaRPr lang="en-US"/>
          </a:p>
          <a:p>
            <a:r>
              <a:rPr lang="en-US"/>
              <a:t>User Experience Refinement</a:t>
            </a:r>
            <a:endParaRPr lang="en-US"/>
          </a:p>
          <a:p>
            <a:r>
              <a:rPr lang="en-US"/>
              <a:t>Scalability and Performance Optimization</a:t>
            </a:r>
            <a:endParaRPr lang="en-US"/>
          </a:p>
          <a:p>
            <a:r>
              <a:rPr lang="en-US"/>
              <a:t>Machine Learning for Predictive Analytics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GB" altLang="en-US"/>
              <a:t>Any Questions?</a:t>
            </a:r>
            <a:endParaRPr lang="en-GB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15285"/>
            <a:ext cx="10515600" cy="1325563"/>
          </a:xfrm>
        </p:spPr>
        <p:txBody>
          <a:bodyPr/>
          <a:p>
            <a:pPr algn="ctr"/>
            <a:r>
              <a:rPr lang="en-GB" altLang="en-US"/>
              <a:t>Thanks to all!</a:t>
            </a:r>
            <a:endParaRPr lang="en-GB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Feature 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458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/>
              <a:t>Approval of Applicants:</a:t>
            </a:r>
            <a:endParaRPr lang="en-US"/>
          </a:p>
          <a:p>
            <a:r>
              <a:rPr lang="en-US"/>
              <a:t>Admins can review applicant data and mark them as "APPROVED FOR INTERVIEW" for specific job circulars.</a:t>
            </a:r>
            <a:endParaRPr lang="en-US"/>
          </a:p>
          <a:p>
            <a:r>
              <a:rPr lang="en-US"/>
              <a:t>Filter and sort applicants based on job post, gender, degree, CGPA, and passing year.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Admit Card Generation:</a:t>
            </a:r>
            <a:endParaRPr lang="en-US"/>
          </a:p>
          <a:p>
            <a:r>
              <a:rPr lang="en-US"/>
              <a:t>Automatically generate unique admit cards for approved applicants.</a:t>
            </a:r>
            <a:endParaRPr lang="en-US"/>
          </a:p>
          <a:p>
            <a:r>
              <a:rPr lang="en-US"/>
              <a:t>Admit cards contain a serial number, QR code, and essential identification information.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en-US">
                <a:sym typeface="+mn-ea"/>
              </a:rPr>
              <a:t>Feature 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02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/>
              <a:t>Tracking Participants:</a:t>
            </a:r>
            <a:endParaRPr lang="en-US"/>
          </a:p>
          <a:p>
            <a:r>
              <a:rPr lang="en-US"/>
              <a:t>Assign unique identification codes to answer sheets during written exams.</a:t>
            </a:r>
            <a:endParaRPr lang="en-US"/>
          </a:p>
          <a:p>
            <a:r>
              <a:rPr lang="en-US"/>
              <a:t>Store codes for future reference to track participants.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Evaluator's Mark Upload:</a:t>
            </a:r>
            <a:endParaRPr lang="en-US"/>
          </a:p>
          <a:p>
            <a:r>
              <a:rPr lang="en-US"/>
              <a:t>Evaluators can upload marks based on predefined categories for written exams and interviews.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Feature 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1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>
                <a:sym typeface="+mn-ea"/>
              </a:rPr>
              <a:t>Internal Mailing System:</a:t>
            </a:r>
            <a:endParaRPr lang="en-US"/>
          </a:p>
          <a:p>
            <a:r>
              <a:rPr lang="en-US">
                <a:sym typeface="+mn-ea"/>
              </a:rPr>
              <a:t>Integrated mailing service for communication with applicants.</a:t>
            </a:r>
            <a:endParaRPr lang="en-US"/>
          </a:p>
          <a:p>
            <a:r>
              <a:rPr lang="en-US">
                <a:sym typeface="+mn-ea"/>
              </a:rPr>
              <a:t>Send automated emails to inform applicants of their application status and updates.</a:t>
            </a:r>
            <a:endParaRPr lang="en-US">
              <a:sym typeface="+mn-ea"/>
            </a:endParaRPr>
          </a:p>
          <a:p>
            <a:endParaRPr lang="en-US"/>
          </a:p>
          <a:p>
            <a:pPr marL="0" indent="0">
              <a:buNone/>
            </a:pPr>
            <a:r>
              <a:rPr lang="en-US"/>
              <a:t>Applicant Dashboard &amp; Notice Board:</a:t>
            </a:r>
            <a:endParaRPr lang="en-US"/>
          </a:p>
          <a:p>
            <a:r>
              <a:rPr lang="en-US"/>
              <a:t>Applicants have access to a personalized dashboard to view application status.</a:t>
            </a:r>
            <a:endParaRPr lang="en-US"/>
          </a:p>
          <a:p>
            <a:r>
              <a:rPr lang="en-US"/>
              <a:t>Display notifications on the notice board.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Feature List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Result Preparation:</a:t>
            </a:r>
            <a:endParaRPr lang="en-US"/>
          </a:p>
          <a:p>
            <a:endParaRPr lang="en-US"/>
          </a:p>
          <a:p>
            <a:r>
              <a:rPr lang="en-US"/>
              <a:t>Admins can securely upload marks for technical viva and HR viva rounds.</a:t>
            </a:r>
            <a:endParaRPr lang="en-US"/>
          </a:p>
          <a:p>
            <a:r>
              <a:rPr lang="en-US"/>
              <a:t>Calculate final scores based on the evaluation criteria.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Technologies</a:t>
            </a:r>
            <a:r>
              <a:rPr lang="en-GB" altLang="en-US">
                <a:sym typeface="+mn-ea"/>
              </a:rPr>
              <a:t> &amp; </a:t>
            </a:r>
            <a:r>
              <a:rPr lang="en-US">
                <a:sym typeface="+mn-ea"/>
              </a:rPr>
              <a:t>Tools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52190"/>
          </a:xfrm>
        </p:spPr>
        <p:txBody>
          <a:bodyPr/>
          <a:p>
            <a:r>
              <a:rPr lang="en-GB" altLang="en-US"/>
              <a:t>Back-End Framework: Spring boot </a:t>
            </a:r>
            <a:endParaRPr lang="en-GB" altLang="en-US"/>
          </a:p>
          <a:p>
            <a:r>
              <a:rPr lang="en-GB" altLang="en-US"/>
              <a:t>Testing: Mockito</a:t>
            </a:r>
            <a:endParaRPr lang="en-GB" altLang="en-US"/>
          </a:p>
          <a:p>
            <a:r>
              <a:rPr lang="en-GB" altLang="en-US"/>
              <a:t>Front-End Framework: React JS</a:t>
            </a:r>
            <a:endParaRPr lang="en-GB" altLang="en-US"/>
          </a:p>
          <a:p>
            <a:r>
              <a:rPr lang="en-GB" altLang="en-US"/>
              <a:t>Version controll system: Github</a:t>
            </a:r>
            <a:endParaRPr lang="en-GB" altLang="en-US"/>
          </a:p>
          <a:p>
            <a:r>
              <a:rPr lang="en-GB" altLang="en-US"/>
              <a:t>Project management tool: Redmine</a:t>
            </a:r>
            <a:endParaRPr lang="en-GB" altLang="en-US"/>
          </a:p>
          <a:p>
            <a:r>
              <a:rPr lang="en-GB" altLang="en-US"/>
              <a:t>Documentation: Microsoft Word, Excel, Lucidchart, draw.io</a:t>
            </a:r>
            <a:endParaRPr lang="en-GB" altLang="en-US"/>
          </a:p>
          <a:p>
            <a:endParaRPr lang="en-GB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5004</Words>
  <Application>WPS Presentation</Application>
  <PresentationFormat>Widescreen</PresentationFormat>
  <Paragraphs>197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Trainee Selection System</vt:lpstr>
      <vt:lpstr>Project Summary</vt:lpstr>
      <vt:lpstr>Feature List</vt:lpstr>
      <vt:lpstr>Feature List</vt:lpstr>
      <vt:lpstr>Feature List</vt:lpstr>
      <vt:lpstr>Feature List</vt:lpstr>
      <vt:lpstr>Feature List</vt:lpstr>
      <vt:lpstr>Feature List</vt:lpstr>
      <vt:lpstr>Technologies &amp; Tools</vt:lpstr>
      <vt:lpstr>Github Activity</vt:lpstr>
      <vt:lpstr>Redmine Activity</vt:lpstr>
      <vt:lpstr>Redmine Activity</vt:lpstr>
      <vt:lpstr>Screenshots of the UI</vt:lpstr>
      <vt:lpstr>Register Page</vt:lpstr>
      <vt:lpstr>Login page</vt:lpstr>
      <vt:lpstr>Applicant Dashboard</vt:lpstr>
      <vt:lpstr>Admin Dashboard</vt:lpstr>
      <vt:lpstr>Evaluator Dashboard</vt:lpstr>
      <vt:lpstr>Applicant Register</vt:lpstr>
      <vt:lpstr>Applicant Card</vt:lpstr>
      <vt:lpstr>Admin create circulars</vt:lpstr>
      <vt:lpstr>Applicant Apply for available circulars</vt:lpstr>
      <vt:lpstr>Applicant Notification</vt:lpstr>
      <vt:lpstr>Admin See All Applicants</vt:lpstr>
      <vt:lpstr>Admin Approve Applicant’s Applications</vt:lpstr>
      <vt:lpstr>Admin Generate Admitcard</vt:lpstr>
      <vt:lpstr>Admin Generate Hiddencode</vt:lpstr>
      <vt:lpstr>Track code file for mark upload</vt:lpstr>
      <vt:lpstr>Send Mail To Approved</vt:lpstr>
      <vt:lpstr>Applicant Download Admitcard</vt:lpstr>
      <vt:lpstr>Admitcard</vt:lpstr>
      <vt:lpstr>Evaluator Upload Written marks</vt:lpstr>
      <vt:lpstr>Admin Check Written Marks</vt:lpstr>
      <vt:lpstr>Applicant Get Notification Simultaneously</vt:lpstr>
      <vt:lpstr>Admin Create Exam Round</vt:lpstr>
      <vt:lpstr>Admin Upload Marks For Exam Rounds</vt:lpstr>
      <vt:lpstr>Admin See Marks by Applicant ID</vt:lpstr>
      <vt:lpstr>Admin Generate Score</vt:lpstr>
      <vt:lpstr>Admin See Applicant From Result Table</vt:lpstr>
      <vt:lpstr>Learnings  From This Project</vt:lpstr>
      <vt:lpstr>Learnings  From This Project</vt:lpstr>
      <vt:lpstr>Challenges and how I solved those</vt:lpstr>
      <vt:lpstr>Enhancement proposal</vt:lpstr>
      <vt:lpstr>Any Questions?</vt:lpstr>
      <vt:lpstr>Thanks to all!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Trainee Selection System</dc:title>
  <dc:creator/>
  <cp:lastModifiedBy>Md. Mohidul Islam</cp:lastModifiedBy>
  <cp:revision>11</cp:revision>
  <dcterms:created xsi:type="dcterms:W3CDTF">2023-07-26T20:20:00Z</dcterms:created>
  <dcterms:modified xsi:type="dcterms:W3CDTF">2023-07-27T00:43:38Z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0F6AF30E8B684988A49F3578D3D96962</vt:lpwstr>
  </property>
  <property fmtid="{D5CDD505-2E9C-101B-9397-08002B2CF9AE}" pid="3" name="KSOProductBuildVer">
    <vt:lpwstr>1033-11.2.0.11537</vt:lpwstr>
  </property>
</Properties>
</file>