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Hufooe2cvghUAH8K0ewY9yH5z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0" orient="horz"/>
        <p:guide pos="3408" orient="horz"/>
        <p:guide pos="6936"/>
        <p:guide pos="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11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1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 txBox="1"/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2 medium pictures">
  <p:cSld name="Title and Content with 2 medium picture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>
            <p:ph idx="2" type="pic"/>
          </p:nvPr>
        </p:nvSpPr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/>
          <p:nvPr>
            <p:ph idx="3" type="pic"/>
          </p:nvPr>
        </p:nvSpPr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 flipH="1" rot="-6040930">
            <a:off x="6034138" y="-673140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41248" y="1828800"/>
            <a:ext cx="5093208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2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445312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45312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idx="5" type="body"/>
          </p:nvPr>
        </p:nvSpPr>
        <p:spPr>
          <a:xfrm>
            <a:off x="806500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6" type="body"/>
          </p:nvPr>
        </p:nvSpPr>
        <p:spPr>
          <a:xfrm>
            <a:off x="806500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5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665976" y="2551176"/>
            <a:ext cx="4709160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small pictures">
  <p:cSld name="Title and Content 2 small picture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>
            <p:ph idx="2" type="pic"/>
          </p:nvPr>
        </p:nvSpPr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/>
          <p:nvPr>
            <p:ph idx="3" type="pic"/>
          </p:nvPr>
        </p:nvSpPr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39496" y="1825625"/>
            <a:ext cx="580644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 flipH="1" rot="-1577571">
            <a:off x="2494119" y="-28502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38200" y="1911096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with picture">
  <p:cSld name="Quote slide with picture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b" bIns="2331700" lIns="457200" spcFirstLastPara="1" rIns="4572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575304" y="4379976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TRAINING MANAGEMENT SYSTEM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Zawadul Islam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Trainee J2EE, BJIT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logo for a bjit academy&#10;&#10;Description automatically generated"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958" y="1084592"/>
            <a:ext cx="1238250" cy="123825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Summary</a:t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Suitable environment for trainers and trainees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Communication and resource sharing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Sorting and scheduling everything in proper manner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9/3/20XX</a:t>
            </a:r>
            <a:endParaRPr/>
          </a:p>
        </p:txBody>
      </p:sp>
      <p:sp>
        <p:nvSpPr>
          <p:cNvPr id="174" name="Google Shape;17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/>
          </a:p>
        </p:txBody>
      </p:sp>
      <p:sp>
        <p:nvSpPr>
          <p:cNvPr id="175" name="Google Shape;17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Feature List</a:t>
            </a:r>
            <a:endParaRPr/>
          </a:p>
        </p:txBody>
      </p:sp>
      <p:sp>
        <p:nvSpPr>
          <p:cNvPr id="181" name="Google Shape;18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9/3/20XX</a:t>
            </a:r>
            <a:endParaRPr/>
          </a:p>
        </p:txBody>
      </p:sp>
      <p:sp>
        <p:nvSpPr>
          <p:cNvPr id="182" name="Google Shape;18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/>
          </a:p>
        </p:txBody>
      </p:sp>
      <p:sp>
        <p:nvSpPr>
          <p:cNvPr id="183" name="Google Shape;18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Number 1" id="184" name="Google Shape;184;p3"/>
          <p:cNvSpPr txBox="1"/>
          <p:nvPr/>
        </p:nvSpPr>
        <p:spPr>
          <a:xfrm>
            <a:off x="746415" y="2290053"/>
            <a:ext cx="5581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descr="Select the House, go to Home, Arrange, Send to Back.&#10;&#10;The house should now appear to be behind the left tree and the shrub." id="185" name="Google Shape;185;p3"/>
          <p:cNvSpPr txBox="1"/>
          <p:nvPr/>
        </p:nvSpPr>
        <p:spPr>
          <a:xfrm>
            <a:off x="4998558" y="2193177"/>
            <a:ext cx="3290064" cy="126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 Trainee, Trainers and Courses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Number 2" id="186" name="Google Shape;186;p3"/>
          <p:cNvSpPr txBox="1"/>
          <p:nvPr/>
        </p:nvSpPr>
        <p:spPr>
          <a:xfrm>
            <a:off x="2996676" y="4404954"/>
            <a:ext cx="5581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3433296" y="4438142"/>
            <a:ext cx="2277407" cy="1231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Create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 trainer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Schedule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Number 1" id="188" name="Google Shape;188;p3"/>
          <p:cNvSpPr txBox="1"/>
          <p:nvPr/>
        </p:nvSpPr>
        <p:spPr>
          <a:xfrm>
            <a:off x="8848432" y="2170626"/>
            <a:ext cx="5581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descr="Select the House, go to Home, Arrange, Send to Back.&#10;&#10;The house should now appear to be behind the left tree and the shrub." id="189" name="Google Shape;189;p3"/>
          <p:cNvSpPr txBox="1"/>
          <p:nvPr/>
        </p:nvSpPr>
        <p:spPr>
          <a:xfrm>
            <a:off x="9268560" y="2232531"/>
            <a:ext cx="3290064" cy="126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Assignment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Deadline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Submission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Number 1" id="190" name="Google Shape;190;p3"/>
          <p:cNvSpPr txBox="1"/>
          <p:nvPr/>
        </p:nvSpPr>
        <p:spPr>
          <a:xfrm>
            <a:off x="6439391" y="4281028"/>
            <a:ext cx="5581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descr="Select the House, go to Home, Arrange, Send to Back.&#10;&#10;The house should now appear to be behind the left tree and the shrub." id="191" name="Google Shape;191;p3"/>
          <p:cNvSpPr txBox="1"/>
          <p:nvPr/>
        </p:nvSpPr>
        <p:spPr>
          <a:xfrm>
            <a:off x="6859519" y="4342933"/>
            <a:ext cx="1988913" cy="126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Classroom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post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Notice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Number 2" id="192" name="Google Shape;192;p3"/>
          <p:cNvSpPr txBox="1"/>
          <p:nvPr/>
        </p:nvSpPr>
        <p:spPr>
          <a:xfrm>
            <a:off x="4369898" y="2193177"/>
            <a:ext cx="5581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1409393" y="2272895"/>
            <a:ext cx="2609228" cy="142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Login/Register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Trainee and Trainer  profile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Authenticate</a:t>
            </a:r>
            <a:endParaRPr/>
          </a:p>
          <a:p>
            <a:pPr indent="-1397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Technologies &amp; Tools</a:t>
            </a:r>
            <a:endParaRPr/>
          </a:p>
        </p:txBody>
      </p:sp>
      <p:grpSp>
        <p:nvGrpSpPr>
          <p:cNvPr id="199" name="Google Shape;199;p4"/>
          <p:cNvGrpSpPr/>
          <p:nvPr/>
        </p:nvGrpSpPr>
        <p:grpSpPr>
          <a:xfrm>
            <a:off x="999682" y="1761086"/>
            <a:ext cx="10189586" cy="3317539"/>
            <a:chOff x="2986" y="179174"/>
            <a:chExt cx="10189586" cy="3317539"/>
          </a:xfrm>
        </p:grpSpPr>
        <p:sp>
          <p:nvSpPr>
            <p:cNvPr id="200" name="Google Shape;200;p4"/>
            <p:cNvSpPr/>
            <p:nvPr/>
          </p:nvSpPr>
          <p:spPr>
            <a:xfrm>
              <a:off x="2986" y="179174"/>
              <a:ext cx="2369671" cy="3317539"/>
            </a:xfrm>
            <a:prstGeom prst="rect">
              <a:avLst/>
            </a:prstGeom>
            <a:solidFill>
              <a:srgbClr val="FBE2DE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2986" y="1439839"/>
              <a:ext cx="2369671" cy="199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4725" spcFirstLastPara="1" rIns="18472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Java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+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JavaScript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690191" y="510928"/>
              <a:ext cx="995261" cy="9952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835944" y="656681"/>
              <a:ext cx="703755" cy="70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7575" spcFirstLastPara="1" rIns="775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1</a:t>
              </a:r>
              <a:endPara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986" y="3496641"/>
              <a:ext cx="2369671" cy="72"/>
            </a:xfrm>
            <a:prstGeom prst="rect">
              <a:avLst/>
            </a:prstGeom>
            <a:solidFill>
              <a:srgbClr val="5A526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609625" y="179174"/>
              <a:ext cx="2369671" cy="3317539"/>
            </a:xfrm>
            <a:prstGeom prst="rect">
              <a:avLst/>
            </a:prstGeom>
            <a:solidFill>
              <a:srgbClr val="D9E8FC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2609625" y="1439839"/>
              <a:ext cx="2369671" cy="199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4725" spcFirstLastPara="1" rIns="18472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Spring Boot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+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ReactJs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296829" y="510928"/>
              <a:ext cx="995261" cy="9952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3442582" y="656681"/>
              <a:ext cx="703755" cy="70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7575" spcFirstLastPara="1" rIns="775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2</a:t>
              </a:r>
              <a:endPara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2609625" y="3496641"/>
              <a:ext cx="2369671" cy="72"/>
            </a:xfrm>
            <a:prstGeom prst="rect">
              <a:avLst/>
            </a:prstGeom>
            <a:solidFill>
              <a:srgbClr val="BE96F6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216263" y="179174"/>
              <a:ext cx="2369671" cy="3317539"/>
            </a:xfrm>
            <a:prstGeom prst="rect">
              <a:avLst/>
            </a:prstGeom>
            <a:solidFill>
              <a:srgbClr val="D1F5F2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5216263" y="1439839"/>
              <a:ext cx="2369671" cy="199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4725" spcFirstLastPara="1" rIns="18472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Intellij Idea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+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VS Code</a:t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903468" y="510928"/>
              <a:ext cx="995261" cy="9952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6049221" y="656681"/>
              <a:ext cx="703755" cy="70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7575" spcFirstLastPara="1" rIns="775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3</a:t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216263" y="3496641"/>
              <a:ext cx="2369671" cy="7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7822901" y="179174"/>
              <a:ext cx="2369671" cy="3317539"/>
            </a:xfrm>
            <a:prstGeom prst="rect">
              <a:avLst/>
            </a:prstGeom>
            <a:solidFill>
              <a:srgbClr val="F1E9FD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7822901" y="1439839"/>
              <a:ext cx="2369671" cy="1990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4725" spcFirstLastPara="1" rIns="18472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JWT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</a:t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0106" y="510928"/>
              <a:ext cx="995261" cy="9952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8655859" y="656681"/>
              <a:ext cx="703755" cy="70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7575" spcFirstLastPara="1" rIns="775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venir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7822901" y="3496641"/>
              <a:ext cx="2369671" cy="72"/>
            </a:xfrm>
            <a:prstGeom prst="rect">
              <a:avLst/>
            </a:prstGeom>
            <a:solidFill>
              <a:srgbClr val="2AC2B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9/3/20XX</a:t>
            </a:r>
            <a:endParaRPr/>
          </a:p>
        </p:txBody>
      </p:sp>
      <p:sp>
        <p:nvSpPr>
          <p:cNvPr id="221" name="Google Shape;2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/>
          </a:p>
        </p:txBody>
      </p:sp>
      <p:sp>
        <p:nvSpPr>
          <p:cNvPr id="222" name="Google Shape;2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838200" y="136525"/>
            <a:ext cx="1051560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User Interface  </a:t>
            </a:r>
            <a:endParaRPr/>
          </a:p>
        </p:txBody>
      </p:sp>
      <p:sp>
        <p:nvSpPr>
          <p:cNvPr id="228" name="Google Shape;2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9/3/20XX</a:t>
            </a:r>
            <a:endParaRPr/>
          </a:p>
        </p:txBody>
      </p:sp>
      <p:sp>
        <p:nvSpPr>
          <p:cNvPr id="229" name="Google Shape;2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/>
          </a:p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 txBox="1"/>
          <p:nvPr>
            <p:ph idx="1" type="body"/>
          </p:nvPr>
        </p:nvSpPr>
        <p:spPr>
          <a:xfrm>
            <a:off x="5610332" y="1303300"/>
            <a:ext cx="3291840" cy="40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Registration Page</a:t>
            </a:r>
            <a:endParaRPr/>
          </a:p>
        </p:txBody>
      </p:sp>
      <p:sp>
        <p:nvSpPr>
          <p:cNvPr id="232" name="Google Shape;232;p5"/>
          <p:cNvSpPr txBox="1"/>
          <p:nvPr>
            <p:ph idx="2" type="body"/>
          </p:nvPr>
        </p:nvSpPr>
        <p:spPr>
          <a:xfrm>
            <a:off x="5610332" y="1848457"/>
            <a:ext cx="3291840" cy="756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Takes necessary input for the user and register the user into the system</a:t>
            </a:r>
            <a:endParaRPr/>
          </a:p>
        </p:txBody>
      </p:sp>
      <p:pic>
        <p:nvPicPr>
          <p:cNvPr descr="A screenshot of a computer&#10;&#10;Description automatically generated" id="233" name="Google Shape;2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91" y="1203770"/>
            <a:ext cx="4651939" cy="22379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34" name="Google Shape;2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2228" y="3441674"/>
            <a:ext cx="5574422" cy="2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2588211" y="4670044"/>
            <a:ext cx="3291840" cy="40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Classroom</a:t>
            </a:r>
            <a:endParaRPr/>
          </a:p>
        </p:txBody>
      </p:sp>
      <p:sp>
        <p:nvSpPr>
          <p:cNvPr id="236" name="Google Shape;236;p5"/>
          <p:cNvSpPr txBox="1"/>
          <p:nvPr/>
        </p:nvSpPr>
        <p:spPr>
          <a:xfrm>
            <a:off x="2588211" y="5215201"/>
            <a:ext cx="3291840" cy="114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Trainer view of classroom. Trainer can see the batches he is assigned in and give posts to that classroom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title"/>
          </p:nvPr>
        </p:nvSpPr>
        <p:spPr>
          <a:xfrm>
            <a:off x="838200" y="136525"/>
            <a:ext cx="1051560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User Interface  </a:t>
            </a:r>
            <a:endParaRPr/>
          </a:p>
        </p:txBody>
      </p:sp>
      <p:sp>
        <p:nvSpPr>
          <p:cNvPr id="242" name="Google Shape;2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9/3/20XX</a:t>
            </a:r>
            <a:endParaRPr/>
          </a:p>
        </p:txBody>
      </p:sp>
      <p:sp>
        <p:nvSpPr>
          <p:cNvPr id="243" name="Google Shape;2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/>
          </a:p>
        </p:txBody>
      </p:sp>
      <p:sp>
        <p:nvSpPr>
          <p:cNvPr id="244" name="Google Shape;2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 txBox="1"/>
          <p:nvPr>
            <p:ph idx="1" type="body"/>
          </p:nvPr>
        </p:nvSpPr>
        <p:spPr>
          <a:xfrm>
            <a:off x="5610332" y="1303300"/>
            <a:ext cx="3291840" cy="40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Batch Detail</a:t>
            </a:r>
            <a:endParaRPr/>
          </a:p>
        </p:txBody>
      </p:sp>
      <p:sp>
        <p:nvSpPr>
          <p:cNvPr id="246" name="Google Shape;246;p6"/>
          <p:cNvSpPr txBox="1"/>
          <p:nvPr>
            <p:ph idx="2" type="body"/>
          </p:nvPr>
        </p:nvSpPr>
        <p:spPr>
          <a:xfrm>
            <a:off x="5610332" y="1848457"/>
            <a:ext cx="3291840" cy="998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After entering the batch id, it shows necessary details of that batch. Also assign unassigned trainees to a batch.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2588211" y="4670044"/>
            <a:ext cx="3291840" cy="40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Batch List and Create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2588211" y="5215201"/>
            <a:ext cx="3291840" cy="1178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Shows all batch and create batch with name, start date and date</a:t>
            </a:r>
            <a:endParaRPr/>
          </a:p>
        </p:txBody>
      </p:sp>
      <p:pic>
        <p:nvPicPr>
          <p:cNvPr descr="A screenshot of a computer&#10;&#10;Description automatically generated" id="249" name="Google Shape;2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716" y="1127103"/>
            <a:ext cx="4830792" cy="2301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50" name="Google Shape;2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473809"/>
            <a:ext cx="5676181" cy="2713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724619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Learnings</a:t>
            </a:r>
            <a:endParaRPr/>
          </a:p>
        </p:txBody>
      </p:sp>
      <p:sp>
        <p:nvSpPr>
          <p:cNvPr id="256" name="Google Shape;25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9/3/20XX</a:t>
            </a:r>
            <a:endParaRPr/>
          </a:p>
        </p:txBody>
      </p:sp>
      <p:sp>
        <p:nvSpPr>
          <p:cNvPr id="257" name="Google Shape;25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/>
          </a:p>
        </p:txBody>
      </p:sp>
      <p:sp>
        <p:nvSpPr>
          <p:cNvPr id="258" name="Google Shape;2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724619" y="1371600"/>
            <a:ext cx="10914003" cy="378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Planning and creating roadmap of creating project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Document necessary information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Java and Spring Boot fundamentals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Spring data JPA and database relation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Role based authentication and authorization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Basic idea about frontend (ReactJs)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Version control using git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Unit testing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Format code and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882770" y="641170"/>
            <a:ext cx="2743201" cy="98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65" name="Google Shape;26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9/3/20XX</a:t>
            </a:r>
            <a:endParaRPr/>
          </a:p>
        </p:txBody>
      </p:sp>
      <p:sp>
        <p:nvSpPr>
          <p:cNvPr id="266" name="Google Shape;26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/>
          </a:p>
        </p:txBody>
      </p:sp>
      <p:sp>
        <p:nvSpPr>
          <p:cNvPr id="267" name="Google Shape;26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858329" y="1828799"/>
            <a:ext cx="10634932" cy="3369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Defining relationship between entities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Security concerns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Managing and authorizing APIs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Integrating with frontend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Version control conflicts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 maintainability and refactoring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Adapting with new tools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Balancing time and workload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74" name="Google Shape;274;p9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9/3/20XX</a:t>
            </a:r>
            <a:endParaRPr/>
          </a:p>
        </p:txBody>
      </p:sp>
      <p:sp>
        <p:nvSpPr>
          <p:cNvPr id="275" name="Google Shape;275;p9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76" name="Google Shape;276;p9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2023-07-26T22:35:15Z</dcterms:created>
  <dc:creator>Zawadul Islam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