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9" r:id="rId9"/>
    <p:sldId id="273" r:id="rId10"/>
    <p:sldId id="27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80" r:id="rId19"/>
    <p:sldId id="282" r:id="rId20"/>
    <p:sldId id="284" r:id="rId21"/>
    <p:sldId id="260" r:id="rId22"/>
    <p:sldId id="261" r:id="rId23"/>
    <p:sldId id="264" r:id="rId24"/>
    <p:sldId id="265" r:id="rId25"/>
  </p:sldIdLst>
  <p:sldSz cx="12192000" cy="6858000"/>
  <p:notesSz cx="6858000" cy="9144000"/>
  <p:embeddedFontLst>
    <p:embeddedFont>
      <p:font typeface="Bell MT" panose="02020503060305020303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Schoolbook" panose="020406040505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eIl1XOuRwKf5FVW2IKJfDPzi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35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106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89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1459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8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6719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5216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25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213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60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240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33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864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017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251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21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ECD3CA-4005-4B1E-AE1D-E8F1743A2A02}" type="datetime2">
              <a:rPr lang="en-US" smtClean="0"/>
              <a:t>Thursday, July 27, 2023</a:t>
            </a:fld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71ADC7-29A4-4D45-AADF-2A0C6BA0036C}" type="datetime2">
              <a:rPr lang="en-US" smtClean="0"/>
              <a:t>Thursday, July 27, 2023</a:t>
            </a:fld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341D7A-18C3-4114-AC5D-E4226ABA341D}" type="datetime2">
              <a:rPr lang="en-US" smtClean="0"/>
              <a:t>Thursday, July 27, 2023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7"/>
          <p:cNvCxnSpPr/>
          <p:nvPr/>
        </p:nvCxnSpPr>
        <p:spPr>
          <a:xfrm>
            <a:off x="838200" y="1690688"/>
            <a:ext cx="10515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AE3E9A-517D-483D-8A53-54CB3A59DCE2}" type="datetime2">
              <a:rPr lang="en-US" smtClean="0"/>
              <a:t>Thursday, July 27, 2023</a:t>
            </a:fld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74E2559-6D23-4930-BED9-1CDE800C2F3E}" type="datetime2">
              <a:rPr lang="en-US" smtClean="0"/>
              <a:t>Thursday, July 27, 2023</a:t>
            </a:fld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6073CD-6320-4E96-843A-7CFD8E033823}" type="datetime2">
              <a:rPr lang="en-US" smtClean="0"/>
              <a:t>Thursday, July 27, 2023</a:t>
            </a:fld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D208FF-7FD4-483C-B571-766B9F33AB99}" type="datetime2">
              <a:rPr lang="en-US" smtClean="0"/>
              <a:t>Thursday, July 27, 2023</a:t>
            </a:fld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1D3DDEF-9C24-44CC-B919-33D617BBA0FB}" type="datetime2">
              <a:rPr lang="en-US" smtClean="0"/>
              <a:t>Thursday, July 27, 2023</a:t>
            </a:fld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90E6A8-186B-4517-922C-DB04F18B2BE7}" type="datetime2">
              <a:rPr lang="en-US" smtClean="0"/>
              <a:t>Thursday, July 27, 2023</a:t>
            </a:fld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F448904-B5AB-4862-ABF5-F75BA2E66FAA}" type="datetime2">
              <a:rPr lang="en-US" smtClean="0"/>
              <a:t>Thursday, July 27, 2023</a:t>
            </a:fld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4536627-4015-4145-949F-B9AEFE44E867}" type="datetime2">
              <a:rPr lang="en-US" smtClean="0"/>
              <a:t>Thursday, July 27, 2023</a:t>
            </a:fld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Trainee Slection System</a:t>
            </a:r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21113" y="233646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 descr="Home | Best Offshore Software Development Company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549260" y="6218805"/>
            <a:ext cx="4669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"/>
          <p:cNvSpPr txBox="1"/>
          <p:nvPr/>
        </p:nvSpPr>
        <p:spPr>
          <a:xfrm>
            <a:off x="713225" y="758567"/>
            <a:ext cx="49242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</a:pPr>
            <a:r>
              <a:rPr lang="en-US" sz="47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Trainee Selection</a:t>
            </a:r>
            <a:r>
              <a:rPr lang="en-US" sz="47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System(TSS)</a:t>
            </a:r>
            <a:endParaRPr sz="47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3099" y="2754624"/>
            <a:ext cx="2604000" cy="6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M San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Md. Mehedi Hassan #33069 (Trainee Software Engineer)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6571831" y="5357099"/>
            <a:ext cx="592215" cy="864508"/>
            <a:chOff x="4393218" y="3866890"/>
            <a:chExt cx="567799" cy="828867"/>
          </a:xfrm>
        </p:grpSpPr>
        <p:sp>
          <p:nvSpPr>
            <p:cNvPr id="99" name="Google Shape;99;p1"/>
            <p:cNvSpPr/>
            <p:nvPr/>
          </p:nvSpPr>
          <p:spPr>
            <a:xfrm>
              <a:off x="4659314" y="3866890"/>
              <a:ext cx="162218" cy="562801"/>
            </a:xfrm>
            <a:custGeom>
              <a:avLst/>
              <a:gdLst/>
              <a:ahLst/>
              <a:cxnLst/>
              <a:rect l="l" t="t" r="r" b="b"/>
              <a:pathLst>
                <a:path w="4838" h="16785" extrusionOk="0">
                  <a:moveTo>
                    <a:pt x="2371" y="0"/>
                  </a:moveTo>
                  <a:cubicBezTo>
                    <a:pt x="1781" y="0"/>
                    <a:pt x="1338" y="1209"/>
                    <a:pt x="1253" y="1612"/>
                  </a:cubicBezTo>
                  <a:cubicBezTo>
                    <a:pt x="1153" y="2188"/>
                    <a:pt x="1153" y="2815"/>
                    <a:pt x="1028" y="3391"/>
                  </a:cubicBezTo>
                  <a:cubicBezTo>
                    <a:pt x="877" y="4219"/>
                    <a:pt x="451" y="4945"/>
                    <a:pt x="276" y="5772"/>
                  </a:cubicBezTo>
                  <a:cubicBezTo>
                    <a:pt x="0" y="6975"/>
                    <a:pt x="301" y="8229"/>
                    <a:pt x="727" y="9381"/>
                  </a:cubicBezTo>
                  <a:cubicBezTo>
                    <a:pt x="928" y="9908"/>
                    <a:pt x="1128" y="10409"/>
                    <a:pt x="1228" y="10960"/>
                  </a:cubicBezTo>
                  <a:cubicBezTo>
                    <a:pt x="1303" y="11361"/>
                    <a:pt x="1303" y="11762"/>
                    <a:pt x="1278" y="12163"/>
                  </a:cubicBezTo>
                  <a:cubicBezTo>
                    <a:pt x="1278" y="12364"/>
                    <a:pt x="1253" y="12740"/>
                    <a:pt x="1228" y="13166"/>
                  </a:cubicBezTo>
                  <a:cubicBezTo>
                    <a:pt x="1111" y="14593"/>
                    <a:pt x="1060" y="16784"/>
                    <a:pt x="2338" y="16784"/>
                  </a:cubicBezTo>
                  <a:cubicBezTo>
                    <a:pt x="2429" y="16784"/>
                    <a:pt x="2527" y="16773"/>
                    <a:pt x="2632" y="16750"/>
                  </a:cubicBezTo>
                  <a:cubicBezTo>
                    <a:pt x="3208" y="16625"/>
                    <a:pt x="3509" y="15873"/>
                    <a:pt x="3710" y="15371"/>
                  </a:cubicBezTo>
                  <a:cubicBezTo>
                    <a:pt x="4236" y="15371"/>
                    <a:pt x="4136" y="12339"/>
                    <a:pt x="4085" y="11988"/>
                  </a:cubicBezTo>
                  <a:cubicBezTo>
                    <a:pt x="3785" y="9808"/>
                    <a:pt x="4512" y="7752"/>
                    <a:pt x="4737" y="5647"/>
                  </a:cubicBezTo>
                  <a:cubicBezTo>
                    <a:pt x="4812" y="5021"/>
                    <a:pt x="4837" y="4394"/>
                    <a:pt x="4587" y="3818"/>
                  </a:cubicBezTo>
                  <a:cubicBezTo>
                    <a:pt x="4361" y="3216"/>
                    <a:pt x="3885" y="2765"/>
                    <a:pt x="3584" y="2214"/>
                  </a:cubicBezTo>
                  <a:cubicBezTo>
                    <a:pt x="3283" y="1687"/>
                    <a:pt x="3158" y="1086"/>
                    <a:pt x="2958" y="534"/>
                  </a:cubicBezTo>
                  <a:cubicBezTo>
                    <a:pt x="2907" y="384"/>
                    <a:pt x="2832" y="234"/>
                    <a:pt x="2707" y="133"/>
                  </a:cubicBezTo>
                  <a:cubicBezTo>
                    <a:pt x="2591" y="40"/>
                    <a:pt x="2478" y="0"/>
                    <a:pt x="2371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393218" y="4221405"/>
              <a:ext cx="358570" cy="294326"/>
            </a:xfrm>
            <a:custGeom>
              <a:avLst/>
              <a:gdLst/>
              <a:ahLst/>
              <a:cxnLst/>
              <a:rect l="l" t="t" r="r" b="b"/>
              <a:pathLst>
                <a:path w="10694" h="8778" extrusionOk="0">
                  <a:moveTo>
                    <a:pt x="6778" y="1"/>
                  </a:moveTo>
                  <a:cubicBezTo>
                    <a:pt x="6257" y="1"/>
                    <a:pt x="5719" y="150"/>
                    <a:pt x="5204" y="287"/>
                  </a:cubicBezTo>
                  <a:cubicBezTo>
                    <a:pt x="4828" y="387"/>
                    <a:pt x="4452" y="513"/>
                    <a:pt x="4127" y="738"/>
                  </a:cubicBezTo>
                  <a:cubicBezTo>
                    <a:pt x="3650" y="1089"/>
                    <a:pt x="3400" y="1666"/>
                    <a:pt x="3124" y="2192"/>
                  </a:cubicBezTo>
                  <a:cubicBezTo>
                    <a:pt x="2723" y="2919"/>
                    <a:pt x="2272" y="3570"/>
                    <a:pt x="1721" y="4147"/>
                  </a:cubicBezTo>
                  <a:cubicBezTo>
                    <a:pt x="1219" y="4698"/>
                    <a:pt x="668" y="5174"/>
                    <a:pt x="392" y="5851"/>
                  </a:cubicBezTo>
                  <a:cubicBezTo>
                    <a:pt x="0" y="6773"/>
                    <a:pt x="478" y="7780"/>
                    <a:pt x="1453" y="7780"/>
                  </a:cubicBezTo>
                  <a:cubicBezTo>
                    <a:pt x="1539" y="7780"/>
                    <a:pt x="1628" y="7772"/>
                    <a:pt x="1721" y="7756"/>
                  </a:cubicBezTo>
                  <a:cubicBezTo>
                    <a:pt x="2648" y="7606"/>
                    <a:pt x="3099" y="6879"/>
                    <a:pt x="3701" y="6302"/>
                  </a:cubicBezTo>
                  <a:cubicBezTo>
                    <a:pt x="3776" y="6252"/>
                    <a:pt x="3826" y="6202"/>
                    <a:pt x="3876" y="6152"/>
                  </a:cubicBezTo>
                  <a:cubicBezTo>
                    <a:pt x="4152" y="5926"/>
                    <a:pt x="4452" y="5801"/>
                    <a:pt x="4728" y="5600"/>
                  </a:cubicBezTo>
                  <a:cubicBezTo>
                    <a:pt x="5380" y="5124"/>
                    <a:pt x="5781" y="4297"/>
                    <a:pt x="5706" y="3470"/>
                  </a:cubicBezTo>
                  <a:cubicBezTo>
                    <a:pt x="5706" y="3345"/>
                    <a:pt x="5681" y="3220"/>
                    <a:pt x="5756" y="3094"/>
                  </a:cubicBezTo>
                  <a:cubicBezTo>
                    <a:pt x="5808" y="3010"/>
                    <a:pt x="5901" y="2974"/>
                    <a:pt x="6001" y="2974"/>
                  </a:cubicBezTo>
                  <a:cubicBezTo>
                    <a:pt x="6140" y="2974"/>
                    <a:pt x="6295" y="3043"/>
                    <a:pt x="6382" y="3144"/>
                  </a:cubicBezTo>
                  <a:cubicBezTo>
                    <a:pt x="6533" y="3345"/>
                    <a:pt x="6558" y="3595"/>
                    <a:pt x="6633" y="3821"/>
                  </a:cubicBezTo>
                  <a:cubicBezTo>
                    <a:pt x="6909" y="4573"/>
                    <a:pt x="7761" y="5074"/>
                    <a:pt x="8212" y="5726"/>
                  </a:cubicBezTo>
                  <a:cubicBezTo>
                    <a:pt x="8813" y="6503"/>
                    <a:pt x="8638" y="7280"/>
                    <a:pt x="8914" y="8182"/>
                  </a:cubicBezTo>
                  <a:cubicBezTo>
                    <a:pt x="9017" y="8471"/>
                    <a:pt x="9291" y="8778"/>
                    <a:pt x="9581" y="8778"/>
                  </a:cubicBezTo>
                  <a:cubicBezTo>
                    <a:pt x="9642" y="8778"/>
                    <a:pt x="9704" y="8764"/>
                    <a:pt x="9766" y="8733"/>
                  </a:cubicBezTo>
                  <a:cubicBezTo>
                    <a:pt x="9966" y="8633"/>
                    <a:pt x="10041" y="8357"/>
                    <a:pt x="10067" y="8132"/>
                  </a:cubicBezTo>
                  <a:cubicBezTo>
                    <a:pt x="10543" y="5525"/>
                    <a:pt x="10693" y="2944"/>
                    <a:pt x="8688" y="939"/>
                  </a:cubicBezTo>
                  <a:cubicBezTo>
                    <a:pt x="8337" y="588"/>
                    <a:pt x="7961" y="262"/>
                    <a:pt x="7485" y="112"/>
                  </a:cubicBezTo>
                  <a:cubicBezTo>
                    <a:pt x="7256" y="33"/>
                    <a:pt x="7019" y="1"/>
                    <a:pt x="6778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721479" y="4233341"/>
              <a:ext cx="239538" cy="329231"/>
            </a:xfrm>
            <a:custGeom>
              <a:avLst/>
              <a:gdLst/>
              <a:ahLst/>
              <a:cxnLst/>
              <a:rect l="l" t="t" r="r" b="b"/>
              <a:pathLst>
                <a:path w="7144" h="9819" extrusionOk="0">
                  <a:moveTo>
                    <a:pt x="4751" y="1"/>
                  </a:moveTo>
                  <a:cubicBezTo>
                    <a:pt x="4201" y="1"/>
                    <a:pt x="3789" y="637"/>
                    <a:pt x="3234" y="984"/>
                  </a:cubicBezTo>
                  <a:cubicBezTo>
                    <a:pt x="2407" y="1535"/>
                    <a:pt x="703" y="1711"/>
                    <a:pt x="552" y="2939"/>
                  </a:cubicBezTo>
                  <a:cubicBezTo>
                    <a:pt x="552" y="3064"/>
                    <a:pt x="552" y="3164"/>
                    <a:pt x="552" y="3290"/>
                  </a:cubicBezTo>
                  <a:cubicBezTo>
                    <a:pt x="552" y="3640"/>
                    <a:pt x="627" y="3991"/>
                    <a:pt x="602" y="4342"/>
                  </a:cubicBezTo>
                  <a:cubicBezTo>
                    <a:pt x="602" y="4843"/>
                    <a:pt x="427" y="5345"/>
                    <a:pt x="302" y="5846"/>
                  </a:cubicBezTo>
                  <a:cubicBezTo>
                    <a:pt x="1" y="7024"/>
                    <a:pt x="1" y="8302"/>
                    <a:pt x="277" y="9480"/>
                  </a:cubicBezTo>
                  <a:cubicBezTo>
                    <a:pt x="327" y="9580"/>
                    <a:pt x="352" y="9706"/>
                    <a:pt x="452" y="9781"/>
                  </a:cubicBezTo>
                  <a:cubicBezTo>
                    <a:pt x="491" y="9807"/>
                    <a:pt x="532" y="9819"/>
                    <a:pt x="574" y="9819"/>
                  </a:cubicBezTo>
                  <a:cubicBezTo>
                    <a:pt x="768" y="9819"/>
                    <a:pt x="966" y="9557"/>
                    <a:pt x="1028" y="9330"/>
                  </a:cubicBezTo>
                  <a:cubicBezTo>
                    <a:pt x="1354" y="8277"/>
                    <a:pt x="1079" y="6473"/>
                    <a:pt x="1956" y="5696"/>
                  </a:cubicBezTo>
                  <a:cubicBezTo>
                    <a:pt x="2357" y="5295"/>
                    <a:pt x="2658" y="5370"/>
                    <a:pt x="3008" y="4818"/>
                  </a:cubicBezTo>
                  <a:cubicBezTo>
                    <a:pt x="3359" y="4292"/>
                    <a:pt x="3535" y="3716"/>
                    <a:pt x="4086" y="3365"/>
                  </a:cubicBezTo>
                  <a:cubicBezTo>
                    <a:pt x="4136" y="3340"/>
                    <a:pt x="4161" y="3315"/>
                    <a:pt x="4211" y="3315"/>
                  </a:cubicBezTo>
                  <a:cubicBezTo>
                    <a:pt x="4221" y="3313"/>
                    <a:pt x="4230" y="3312"/>
                    <a:pt x="4239" y="3312"/>
                  </a:cubicBezTo>
                  <a:cubicBezTo>
                    <a:pt x="4348" y="3312"/>
                    <a:pt x="4414" y="3449"/>
                    <a:pt x="4437" y="3565"/>
                  </a:cubicBezTo>
                  <a:cubicBezTo>
                    <a:pt x="4487" y="3941"/>
                    <a:pt x="4262" y="4317"/>
                    <a:pt x="4236" y="4718"/>
                  </a:cubicBezTo>
                  <a:cubicBezTo>
                    <a:pt x="4211" y="5044"/>
                    <a:pt x="4337" y="5345"/>
                    <a:pt x="4437" y="5645"/>
                  </a:cubicBezTo>
                  <a:cubicBezTo>
                    <a:pt x="4688" y="6297"/>
                    <a:pt x="4913" y="7350"/>
                    <a:pt x="5540" y="7726"/>
                  </a:cubicBezTo>
                  <a:cubicBezTo>
                    <a:pt x="5732" y="7875"/>
                    <a:pt x="5983" y="7952"/>
                    <a:pt x="6228" y="7952"/>
                  </a:cubicBezTo>
                  <a:cubicBezTo>
                    <a:pt x="6557" y="7952"/>
                    <a:pt x="6875" y="7813"/>
                    <a:pt x="7018" y="7525"/>
                  </a:cubicBezTo>
                  <a:cubicBezTo>
                    <a:pt x="7144" y="7250"/>
                    <a:pt x="7119" y="6924"/>
                    <a:pt x="7069" y="6623"/>
                  </a:cubicBezTo>
                  <a:cubicBezTo>
                    <a:pt x="6893" y="5295"/>
                    <a:pt x="6718" y="3941"/>
                    <a:pt x="6517" y="2588"/>
                  </a:cubicBezTo>
                  <a:cubicBezTo>
                    <a:pt x="6417" y="1886"/>
                    <a:pt x="6066" y="959"/>
                    <a:pt x="5590" y="457"/>
                  </a:cubicBezTo>
                  <a:cubicBezTo>
                    <a:pt x="5266" y="126"/>
                    <a:pt x="4995" y="1"/>
                    <a:pt x="4751" y="1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87861" y="4473887"/>
              <a:ext cx="279037" cy="220192"/>
            </a:xfrm>
            <a:custGeom>
              <a:avLst/>
              <a:gdLst/>
              <a:ahLst/>
              <a:cxnLst/>
              <a:rect l="l" t="t" r="r" b="b"/>
              <a:pathLst>
                <a:path w="8322" h="6567" extrusionOk="0">
                  <a:moveTo>
                    <a:pt x="1" y="0"/>
                  </a:moveTo>
                  <a:lnTo>
                    <a:pt x="1" y="1028"/>
                  </a:lnTo>
                  <a:lnTo>
                    <a:pt x="678" y="1028"/>
                  </a:lnTo>
                  <a:lnTo>
                    <a:pt x="1229" y="4111"/>
                  </a:lnTo>
                  <a:cubicBezTo>
                    <a:pt x="1480" y="5539"/>
                    <a:pt x="2708" y="6567"/>
                    <a:pt x="4161" y="6567"/>
                  </a:cubicBezTo>
                  <a:cubicBezTo>
                    <a:pt x="5615" y="6567"/>
                    <a:pt x="6868" y="5539"/>
                    <a:pt x="7119" y="4111"/>
                  </a:cubicBezTo>
                  <a:lnTo>
                    <a:pt x="7670" y="1028"/>
                  </a:lnTo>
                  <a:lnTo>
                    <a:pt x="8322" y="102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603017" y="4511709"/>
              <a:ext cx="249597" cy="34"/>
            </a:xfrm>
            <a:custGeom>
              <a:avLst/>
              <a:gdLst/>
              <a:ahLst/>
              <a:cxnLst/>
              <a:rect l="l" t="t" r="r" b="b"/>
              <a:pathLst>
                <a:path w="7444" h="1" fill="none" extrusionOk="0">
                  <a:moveTo>
                    <a:pt x="0" y="0"/>
                  </a:moveTo>
                  <a:lnTo>
                    <a:pt x="7444" y="0"/>
                  </a:ln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669373" y="4695723"/>
              <a:ext cx="262238" cy="34"/>
            </a:xfrm>
            <a:custGeom>
              <a:avLst/>
              <a:gdLst/>
              <a:ahLst/>
              <a:cxnLst/>
              <a:rect l="l" t="t" r="r" b="b"/>
              <a:pathLst>
                <a:path w="7821" h="1" extrusionOk="0">
                  <a:moveTo>
                    <a:pt x="1" y="1"/>
                  </a:moveTo>
                  <a:lnTo>
                    <a:pt x="782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7704713" y="4463644"/>
            <a:ext cx="3470037" cy="1984543"/>
            <a:chOff x="5844986" y="3011106"/>
            <a:chExt cx="3032719" cy="1734437"/>
          </a:xfrm>
        </p:grpSpPr>
        <p:sp>
          <p:nvSpPr>
            <p:cNvPr id="106" name="Google Shape;106;p1"/>
            <p:cNvSpPr/>
            <p:nvPr/>
          </p:nvSpPr>
          <p:spPr>
            <a:xfrm>
              <a:off x="7480558" y="4511476"/>
              <a:ext cx="220882" cy="149225"/>
            </a:xfrm>
            <a:custGeom>
              <a:avLst/>
              <a:gdLst/>
              <a:ahLst/>
              <a:cxnLst/>
              <a:rect l="l" t="t" r="r" b="b"/>
              <a:pathLst>
                <a:path w="6316" h="4267" extrusionOk="0">
                  <a:moveTo>
                    <a:pt x="927" y="1"/>
                  </a:moveTo>
                  <a:cubicBezTo>
                    <a:pt x="877" y="1"/>
                    <a:pt x="827" y="1"/>
                    <a:pt x="777" y="26"/>
                  </a:cubicBezTo>
                  <a:cubicBezTo>
                    <a:pt x="702" y="51"/>
                    <a:pt x="677" y="151"/>
                    <a:pt x="652" y="226"/>
                  </a:cubicBezTo>
                  <a:cubicBezTo>
                    <a:pt x="577" y="527"/>
                    <a:pt x="501" y="803"/>
                    <a:pt x="426" y="1104"/>
                  </a:cubicBezTo>
                  <a:cubicBezTo>
                    <a:pt x="326" y="1530"/>
                    <a:pt x="201" y="1981"/>
                    <a:pt x="150" y="2432"/>
                  </a:cubicBezTo>
                  <a:cubicBezTo>
                    <a:pt x="100" y="2758"/>
                    <a:pt x="100" y="3084"/>
                    <a:pt x="75" y="3409"/>
                  </a:cubicBezTo>
                  <a:cubicBezTo>
                    <a:pt x="50" y="3610"/>
                    <a:pt x="0" y="3810"/>
                    <a:pt x="150" y="3986"/>
                  </a:cubicBezTo>
                  <a:cubicBezTo>
                    <a:pt x="301" y="4161"/>
                    <a:pt x="577" y="4211"/>
                    <a:pt x="852" y="4236"/>
                  </a:cubicBezTo>
                  <a:cubicBezTo>
                    <a:pt x="1053" y="4236"/>
                    <a:pt x="1278" y="4211"/>
                    <a:pt x="1429" y="4186"/>
                  </a:cubicBezTo>
                  <a:cubicBezTo>
                    <a:pt x="1668" y="4151"/>
                    <a:pt x="1906" y="4138"/>
                    <a:pt x="2143" y="4138"/>
                  </a:cubicBezTo>
                  <a:cubicBezTo>
                    <a:pt x="2748" y="4138"/>
                    <a:pt x="3348" y="4225"/>
                    <a:pt x="3960" y="4261"/>
                  </a:cubicBezTo>
                  <a:cubicBezTo>
                    <a:pt x="4016" y="4265"/>
                    <a:pt x="4072" y="4267"/>
                    <a:pt x="4128" y="4267"/>
                  </a:cubicBezTo>
                  <a:cubicBezTo>
                    <a:pt x="4473" y="4267"/>
                    <a:pt x="4818" y="4208"/>
                    <a:pt x="5163" y="4186"/>
                  </a:cubicBezTo>
                  <a:cubicBezTo>
                    <a:pt x="5222" y="4186"/>
                    <a:pt x="5281" y="4187"/>
                    <a:pt x="5338" y="4187"/>
                  </a:cubicBezTo>
                  <a:cubicBezTo>
                    <a:pt x="5597" y="4187"/>
                    <a:pt x="5840" y="4170"/>
                    <a:pt x="6065" y="3986"/>
                  </a:cubicBezTo>
                  <a:cubicBezTo>
                    <a:pt x="6216" y="3860"/>
                    <a:pt x="6316" y="3660"/>
                    <a:pt x="6266" y="3459"/>
                  </a:cubicBezTo>
                  <a:cubicBezTo>
                    <a:pt x="6166" y="3184"/>
                    <a:pt x="5865" y="3109"/>
                    <a:pt x="5589" y="3033"/>
                  </a:cubicBezTo>
                  <a:cubicBezTo>
                    <a:pt x="4912" y="2908"/>
                    <a:pt x="4236" y="2758"/>
                    <a:pt x="3559" y="2632"/>
                  </a:cubicBezTo>
                  <a:cubicBezTo>
                    <a:pt x="3308" y="2557"/>
                    <a:pt x="2782" y="2457"/>
                    <a:pt x="2707" y="2131"/>
                  </a:cubicBezTo>
                  <a:cubicBezTo>
                    <a:pt x="2682" y="1956"/>
                    <a:pt x="2782" y="1680"/>
                    <a:pt x="2782" y="1505"/>
                  </a:cubicBezTo>
                  <a:cubicBezTo>
                    <a:pt x="2807" y="1304"/>
                    <a:pt x="2832" y="1079"/>
                    <a:pt x="2832" y="878"/>
                  </a:cubicBezTo>
                  <a:cubicBezTo>
                    <a:pt x="2857" y="477"/>
                    <a:pt x="2983" y="101"/>
                    <a:pt x="2481" y="76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642688" y="4587855"/>
              <a:ext cx="225288" cy="151008"/>
            </a:xfrm>
            <a:custGeom>
              <a:avLst/>
              <a:gdLst/>
              <a:ahLst/>
              <a:cxnLst/>
              <a:rect l="l" t="t" r="r" b="b"/>
              <a:pathLst>
                <a:path w="6442" h="4318" extrusionOk="0">
                  <a:moveTo>
                    <a:pt x="2967" y="1"/>
                  </a:moveTo>
                  <a:cubicBezTo>
                    <a:pt x="2271" y="1"/>
                    <a:pt x="1581" y="112"/>
                    <a:pt x="878" y="223"/>
                  </a:cubicBezTo>
                  <a:cubicBezTo>
                    <a:pt x="828" y="248"/>
                    <a:pt x="778" y="248"/>
                    <a:pt x="728" y="298"/>
                  </a:cubicBezTo>
                  <a:cubicBezTo>
                    <a:pt x="702" y="323"/>
                    <a:pt x="677" y="373"/>
                    <a:pt x="677" y="423"/>
                  </a:cubicBezTo>
                  <a:cubicBezTo>
                    <a:pt x="527" y="1050"/>
                    <a:pt x="602" y="1626"/>
                    <a:pt x="402" y="2228"/>
                  </a:cubicBezTo>
                  <a:cubicBezTo>
                    <a:pt x="301" y="2504"/>
                    <a:pt x="1" y="3331"/>
                    <a:pt x="101" y="3807"/>
                  </a:cubicBezTo>
                  <a:cubicBezTo>
                    <a:pt x="126" y="3932"/>
                    <a:pt x="201" y="4032"/>
                    <a:pt x="301" y="4083"/>
                  </a:cubicBezTo>
                  <a:cubicBezTo>
                    <a:pt x="502" y="4183"/>
                    <a:pt x="878" y="4183"/>
                    <a:pt x="1104" y="4208"/>
                  </a:cubicBezTo>
                  <a:cubicBezTo>
                    <a:pt x="1374" y="4262"/>
                    <a:pt x="1645" y="4303"/>
                    <a:pt x="1916" y="4303"/>
                  </a:cubicBezTo>
                  <a:cubicBezTo>
                    <a:pt x="2021" y="4303"/>
                    <a:pt x="2126" y="4297"/>
                    <a:pt x="2231" y="4283"/>
                  </a:cubicBezTo>
                  <a:cubicBezTo>
                    <a:pt x="2532" y="4258"/>
                    <a:pt x="2808" y="4208"/>
                    <a:pt x="3083" y="4183"/>
                  </a:cubicBezTo>
                  <a:cubicBezTo>
                    <a:pt x="3116" y="4182"/>
                    <a:pt x="3149" y="4181"/>
                    <a:pt x="3181" y="4181"/>
                  </a:cubicBezTo>
                  <a:cubicBezTo>
                    <a:pt x="3731" y="4181"/>
                    <a:pt x="4291" y="4317"/>
                    <a:pt x="4846" y="4317"/>
                  </a:cubicBezTo>
                  <a:cubicBezTo>
                    <a:pt x="5070" y="4317"/>
                    <a:pt x="5293" y="4295"/>
                    <a:pt x="5515" y="4233"/>
                  </a:cubicBezTo>
                  <a:cubicBezTo>
                    <a:pt x="5790" y="4158"/>
                    <a:pt x="6266" y="3982"/>
                    <a:pt x="6342" y="3656"/>
                  </a:cubicBezTo>
                  <a:cubicBezTo>
                    <a:pt x="6442" y="3255"/>
                    <a:pt x="6091" y="2980"/>
                    <a:pt x="5740" y="2905"/>
                  </a:cubicBezTo>
                  <a:cubicBezTo>
                    <a:pt x="5314" y="2779"/>
                    <a:pt x="4838" y="2704"/>
                    <a:pt x="4387" y="2704"/>
                  </a:cubicBezTo>
                  <a:cubicBezTo>
                    <a:pt x="4211" y="2704"/>
                    <a:pt x="4011" y="2704"/>
                    <a:pt x="3835" y="2654"/>
                  </a:cubicBezTo>
                  <a:cubicBezTo>
                    <a:pt x="3384" y="2554"/>
                    <a:pt x="3209" y="2178"/>
                    <a:pt x="3309" y="1752"/>
                  </a:cubicBezTo>
                  <a:cubicBezTo>
                    <a:pt x="3434" y="1200"/>
                    <a:pt x="3560" y="624"/>
                    <a:pt x="3710" y="47"/>
                  </a:cubicBezTo>
                  <a:cubicBezTo>
                    <a:pt x="3461" y="15"/>
                    <a:pt x="3214" y="1"/>
                    <a:pt x="2967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681167" y="3439269"/>
              <a:ext cx="155450" cy="131774"/>
            </a:xfrm>
            <a:custGeom>
              <a:avLst/>
              <a:gdLst/>
              <a:ahLst/>
              <a:cxnLst/>
              <a:rect l="l" t="t" r="r" b="b"/>
              <a:pathLst>
                <a:path w="4445" h="3768" extrusionOk="0">
                  <a:moveTo>
                    <a:pt x="3843" y="1"/>
                  </a:moveTo>
                  <a:cubicBezTo>
                    <a:pt x="3745" y="1"/>
                    <a:pt x="3633" y="26"/>
                    <a:pt x="3510" y="83"/>
                  </a:cubicBezTo>
                  <a:cubicBezTo>
                    <a:pt x="3309" y="158"/>
                    <a:pt x="3134" y="334"/>
                    <a:pt x="2983" y="484"/>
                  </a:cubicBezTo>
                  <a:cubicBezTo>
                    <a:pt x="2733" y="735"/>
                    <a:pt x="2532" y="885"/>
                    <a:pt x="2181" y="985"/>
                  </a:cubicBezTo>
                  <a:cubicBezTo>
                    <a:pt x="1981" y="1011"/>
                    <a:pt x="1780" y="1061"/>
                    <a:pt x="1605" y="1111"/>
                  </a:cubicBezTo>
                  <a:cubicBezTo>
                    <a:pt x="1530" y="1136"/>
                    <a:pt x="1454" y="1186"/>
                    <a:pt x="1379" y="1211"/>
                  </a:cubicBezTo>
                  <a:cubicBezTo>
                    <a:pt x="1104" y="1386"/>
                    <a:pt x="953" y="1687"/>
                    <a:pt x="778" y="1963"/>
                  </a:cubicBezTo>
                  <a:cubicBezTo>
                    <a:pt x="577" y="2239"/>
                    <a:pt x="352" y="2464"/>
                    <a:pt x="26" y="2539"/>
                  </a:cubicBezTo>
                  <a:cubicBezTo>
                    <a:pt x="1" y="2915"/>
                    <a:pt x="476" y="3491"/>
                    <a:pt x="702" y="3767"/>
                  </a:cubicBezTo>
                  <a:lnTo>
                    <a:pt x="702" y="3767"/>
                  </a:lnTo>
                  <a:cubicBezTo>
                    <a:pt x="663" y="3708"/>
                    <a:pt x="1806" y="2739"/>
                    <a:pt x="1906" y="2640"/>
                  </a:cubicBezTo>
                  <a:cubicBezTo>
                    <a:pt x="2357" y="2314"/>
                    <a:pt x="2833" y="2289"/>
                    <a:pt x="3334" y="2038"/>
                  </a:cubicBezTo>
                  <a:cubicBezTo>
                    <a:pt x="3760" y="1813"/>
                    <a:pt x="4061" y="1361"/>
                    <a:pt x="4262" y="935"/>
                  </a:cubicBezTo>
                  <a:cubicBezTo>
                    <a:pt x="4444" y="468"/>
                    <a:pt x="4265" y="1"/>
                    <a:pt x="3843" y="1"/>
                  </a:cubicBezTo>
                  <a:close/>
                  <a:moveTo>
                    <a:pt x="702" y="3767"/>
                  </a:moveTo>
                  <a:cubicBezTo>
                    <a:pt x="702" y="3767"/>
                    <a:pt x="702" y="3767"/>
                    <a:pt x="703" y="3767"/>
                  </a:cubicBezTo>
                  <a:cubicBezTo>
                    <a:pt x="702" y="3767"/>
                    <a:pt x="702" y="3767"/>
                    <a:pt x="702" y="3767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378799" y="3994344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1" y="1097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235029" y="4378267"/>
              <a:ext cx="301562" cy="80680"/>
            </a:xfrm>
            <a:custGeom>
              <a:avLst/>
              <a:gdLst/>
              <a:ahLst/>
              <a:cxnLst/>
              <a:rect l="l" t="t" r="r" b="b"/>
              <a:pathLst>
                <a:path w="8623" h="2307" fill="none" extrusionOk="0">
                  <a:moveTo>
                    <a:pt x="1" y="2306"/>
                  </a:moveTo>
                  <a:cubicBezTo>
                    <a:pt x="1" y="702"/>
                    <a:pt x="2883" y="0"/>
                    <a:pt x="4312" y="0"/>
                  </a:cubicBezTo>
                  <a:cubicBezTo>
                    <a:pt x="6016" y="0"/>
                    <a:pt x="8622" y="627"/>
                    <a:pt x="8622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87542" y="4380016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1" y="270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512008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01"/>
                    <a:pt x="1" y="702"/>
                  </a:cubicBezTo>
                  <a:cubicBezTo>
                    <a:pt x="1" y="1078"/>
                    <a:pt x="301" y="1404"/>
                    <a:pt x="702" y="1404"/>
                  </a:cubicBezTo>
                  <a:cubicBezTo>
                    <a:pt x="1078" y="1404"/>
                    <a:pt x="1404" y="1078"/>
                    <a:pt x="1404" y="702"/>
                  </a:cubicBezTo>
                  <a:cubicBezTo>
                    <a:pt x="1404" y="301"/>
                    <a:pt x="1078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362117" y="4448386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27" y="0"/>
                    <a:pt x="1" y="301"/>
                    <a:pt x="1" y="702"/>
                  </a:cubicBezTo>
                  <a:cubicBezTo>
                    <a:pt x="1" y="1078"/>
                    <a:pt x="327" y="1404"/>
                    <a:pt x="703" y="1404"/>
                  </a:cubicBezTo>
                  <a:cubicBezTo>
                    <a:pt x="1104" y="1404"/>
                    <a:pt x="1405" y="1078"/>
                    <a:pt x="1405" y="702"/>
                  </a:cubicBezTo>
                  <a:cubicBezTo>
                    <a:pt x="1405" y="301"/>
                    <a:pt x="1104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213137" y="4448386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01"/>
                    <a:pt x="0" y="702"/>
                  </a:cubicBezTo>
                  <a:cubicBezTo>
                    <a:pt x="0" y="1078"/>
                    <a:pt x="326" y="1404"/>
                    <a:pt x="702" y="1404"/>
                  </a:cubicBezTo>
                  <a:cubicBezTo>
                    <a:pt x="1103" y="1404"/>
                    <a:pt x="1404" y="1078"/>
                    <a:pt x="1404" y="702"/>
                  </a:cubicBezTo>
                  <a:cubicBezTo>
                    <a:pt x="1404" y="301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095666" y="3494734"/>
              <a:ext cx="460194" cy="531221"/>
            </a:xfrm>
            <a:custGeom>
              <a:avLst/>
              <a:gdLst/>
              <a:ahLst/>
              <a:cxnLst/>
              <a:rect l="l" t="t" r="r" b="b"/>
              <a:pathLst>
                <a:path w="13159" h="15190" extrusionOk="0">
                  <a:moveTo>
                    <a:pt x="2532" y="1"/>
                  </a:moveTo>
                  <a:cubicBezTo>
                    <a:pt x="1154" y="1"/>
                    <a:pt x="1" y="1129"/>
                    <a:pt x="1" y="2532"/>
                  </a:cubicBezTo>
                  <a:lnTo>
                    <a:pt x="1" y="11555"/>
                  </a:lnTo>
                  <a:cubicBezTo>
                    <a:pt x="1" y="13560"/>
                    <a:pt x="1655" y="15189"/>
                    <a:pt x="3635" y="15189"/>
                  </a:cubicBezTo>
                  <a:lnTo>
                    <a:pt x="12733" y="15189"/>
                  </a:lnTo>
                  <a:cubicBezTo>
                    <a:pt x="12958" y="15189"/>
                    <a:pt x="13159" y="14989"/>
                    <a:pt x="13159" y="14763"/>
                  </a:cubicBezTo>
                  <a:cubicBezTo>
                    <a:pt x="13159" y="14537"/>
                    <a:pt x="12958" y="14337"/>
                    <a:pt x="12733" y="14337"/>
                  </a:cubicBezTo>
                  <a:lnTo>
                    <a:pt x="11580" y="14337"/>
                  </a:lnTo>
                  <a:cubicBezTo>
                    <a:pt x="9525" y="14337"/>
                    <a:pt x="7871" y="12658"/>
                    <a:pt x="7871" y="10603"/>
                  </a:cubicBezTo>
                  <a:lnTo>
                    <a:pt x="7871" y="2532"/>
                  </a:lnTo>
                  <a:cubicBezTo>
                    <a:pt x="7871" y="1129"/>
                    <a:pt x="6718" y="1"/>
                    <a:pt x="53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919140" y="4339693"/>
              <a:ext cx="223540" cy="157163"/>
            </a:xfrm>
            <a:custGeom>
              <a:avLst/>
              <a:gdLst/>
              <a:ahLst/>
              <a:cxnLst/>
              <a:rect l="l" t="t" r="r" b="b"/>
              <a:pathLst>
                <a:path w="6392" h="4494" extrusionOk="0">
                  <a:moveTo>
                    <a:pt x="652" y="1"/>
                  </a:moveTo>
                  <a:cubicBezTo>
                    <a:pt x="402" y="1"/>
                    <a:pt x="126" y="201"/>
                    <a:pt x="51" y="452"/>
                  </a:cubicBezTo>
                  <a:cubicBezTo>
                    <a:pt x="1" y="627"/>
                    <a:pt x="51" y="803"/>
                    <a:pt x="76" y="978"/>
                  </a:cubicBezTo>
                  <a:cubicBezTo>
                    <a:pt x="226" y="1605"/>
                    <a:pt x="402" y="2231"/>
                    <a:pt x="627" y="2808"/>
                  </a:cubicBezTo>
                  <a:cubicBezTo>
                    <a:pt x="778" y="3183"/>
                    <a:pt x="928" y="3534"/>
                    <a:pt x="1053" y="3910"/>
                  </a:cubicBezTo>
                  <a:cubicBezTo>
                    <a:pt x="1154" y="4186"/>
                    <a:pt x="1304" y="4437"/>
                    <a:pt x="1655" y="4487"/>
                  </a:cubicBezTo>
                  <a:cubicBezTo>
                    <a:pt x="1682" y="4491"/>
                    <a:pt x="1711" y="4493"/>
                    <a:pt x="1740" y="4493"/>
                  </a:cubicBezTo>
                  <a:cubicBezTo>
                    <a:pt x="1869" y="4493"/>
                    <a:pt x="2008" y="4452"/>
                    <a:pt x="2131" y="4412"/>
                  </a:cubicBezTo>
                  <a:cubicBezTo>
                    <a:pt x="2983" y="4161"/>
                    <a:pt x="3835" y="3910"/>
                    <a:pt x="4662" y="3660"/>
                  </a:cubicBezTo>
                  <a:cubicBezTo>
                    <a:pt x="5038" y="3534"/>
                    <a:pt x="6392" y="3033"/>
                    <a:pt x="5840" y="2482"/>
                  </a:cubicBezTo>
                  <a:cubicBezTo>
                    <a:pt x="5690" y="2356"/>
                    <a:pt x="5515" y="2331"/>
                    <a:pt x="5339" y="2306"/>
                  </a:cubicBezTo>
                  <a:cubicBezTo>
                    <a:pt x="5306" y="2305"/>
                    <a:pt x="5273" y="2304"/>
                    <a:pt x="5241" y="2304"/>
                  </a:cubicBezTo>
                  <a:cubicBezTo>
                    <a:pt x="4775" y="2304"/>
                    <a:pt x="4330" y="2462"/>
                    <a:pt x="3885" y="2532"/>
                  </a:cubicBezTo>
                  <a:cubicBezTo>
                    <a:pt x="3850" y="2536"/>
                    <a:pt x="3815" y="2537"/>
                    <a:pt x="3779" y="2537"/>
                  </a:cubicBezTo>
                  <a:cubicBezTo>
                    <a:pt x="3330" y="2537"/>
                    <a:pt x="2839" y="2254"/>
                    <a:pt x="2607" y="1905"/>
                  </a:cubicBezTo>
                  <a:cubicBezTo>
                    <a:pt x="2532" y="1805"/>
                    <a:pt x="2457" y="1680"/>
                    <a:pt x="2407" y="1554"/>
                  </a:cubicBezTo>
                  <a:cubicBezTo>
                    <a:pt x="2031" y="878"/>
                    <a:pt x="1780" y="326"/>
                    <a:pt x="1003" y="76"/>
                  </a:cubicBezTo>
                  <a:cubicBezTo>
                    <a:pt x="878" y="26"/>
                    <a:pt x="778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329733" y="3803187"/>
              <a:ext cx="489080" cy="223330"/>
            </a:xfrm>
            <a:custGeom>
              <a:avLst/>
              <a:gdLst/>
              <a:ahLst/>
              <a:cxnLst/>
              <a:rect l="l" t="t" r="r" b="b"/>
              <a:pathLst>
                <a:path w="13985" h="6386" extrusionOk="0">
                  <a:moveTo>
                    <a:pt x="3901" y="0"/>
                  </a:moveTo>
                  <a:cubicBezTo>
                    <a:pt x="2054" y="0"/>
                    <a:pt x="1" y="1505"/>
                    <a:pt x="50" y="3512"/>
                  </a:cubicBezTo>
                  <a:cubicBezTo>
                    <a:pt x="100" y="4765"/>
                    <a:pt x="952" y="6093"/>
                    <a:pt x="2331" y="6118"/>
                  </a:cubicBezTo>
                  <a:lnTo>
                    <a:pt x="2431" y="6118"/>
                  </a:lnTo>
                  <a:cubicBezTo>
                    <a:pt x="4461" y="6143"/>
                    <a:pt x="6491" y="6143"/>
                    <a:pt x="8546" y="6169"/>
                  </a:cubicBezTo>
                  <a:cubicBezTo>
                    <a:pt x="9403" y="6169"/>
                    <a:pt x="10423" y="6385"/>
                    <a:pt x="11377" y="6385"/>
                  </a:cubicBezTo>
                  <a:cubicBezTo>
                    <a:pt x="12014" y="6385"/>
                    <a:pt x="12621" y="6289"/>
                    <a:pt x="13133" y="5968"/>
                  </a:cubicBezTo>
                  <a:cubicBezTo>
                    <a:pt x="13333" y="5868"/>
                    <a:pt x="13483" y="5717"/>
                    <a:pt x="13609" y="5567"/>
                  </a:cubicBezTo>
                  <a:cubicBezTo>
                    <a:pt x="13759" y="5341"/>
                    <a:pt x="13809" y="5116"/>
                    <a:pt x="13859" y="4865"/>
                  </a:cubicBezTo>
                  <a:cubicBezTo>
                    <a:pt x="13935" y="4539"/>
                    <a:pt x="13960" y="4239"/>
                    <a:pt x="13985" y="3913"/>
                  </a:cubicBezTo>
                  <a:cubicBezTo>
                    <a:pt x="13985" y="3336"/>
                    <a:pt x="13935" y="2785"/>
                    <a:pt x="13734" y="2259"/>
                  </a:cubicBezTo>
                  <a:cubicBezTo>
                    <a:pt x="13408" y="1432"/>
                    <a:pt x="12782" y="705"/>
                    <a:pt x="11955" y="429"/>
                  </a:cubicBezTo>
                  <a:cubicBezTo>
                    <a:pt x="11478" y="279"/>
                    <a:pt x="10977" y="254"/>
                    <a:pt x="10476" y="229"/>
                  </a:cubicBezTo>
                  <a:cubicBezTo>
                    <a:pt x="8321" y="153"/>
                    <a:pt x="6190" y="78"/>
                    <a:pt x="4035" y="3"/>
                  </a:cubicBezTo>
                  <a:cubicBezTo>
                    <a:pt x="3990" y="1"/>
                    <a:pt x="3946" y="0"/>
                    <a:pt x="390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165785" y="3720024"/>
              <a:ext cx="428649" cy="298030"/>
            </a:xfrm>
            <a:custGeom>
              <a:avLst/>
              <a:gdLst/>
              <a:ahLst/>
              <a:cxnLst/>
              <a:rect l="l" t="t" r="r" b="b"/>
              <a:pathLst>
                <a:path w="12257" h="8522" extrusionOk="0">
                  <a:moveTo>
                    <a:pt x="1" y="0"/>
                  </a:moveTo>
                  <a:lnTo>
                    <a:pt x="1" y="5689"/>
                  </a:lnTo>
                  <a:cubicBezTo>
                    <a:pt x="51" y="7569"/>
                    <a:pt x="1530" y="8521"/>
                    <a:pt x="3435" y="8521"/>
                  </a:cubicBezTo>
                  <a:lnTo>
                    <a:pt x="6718" y="8496"/>
                  </a:lnTo>
                  <a:cubicBezTo>
                    <a:pt x="8623" y="8496"/>
                    <a:pt x="12257" y="6667"/>
                    <a:pt x="10277" y="5589"/>
                  </a:cubicBezTo>
                  <a:cubicBezTo>
                    <a:pt x="8146" y="4436"/>
                    <a:pt x="7294" y="0"/>
                    <a:pt x="72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157042" y="3819344"/>
              <a:ext cx="687196" cy="298274"/>
            </a:xfrm>
            <a:custGeom>
              <a:avLst/>
              <a:gdLst/>
              <a:ahLst/>
              <a:cxnLst/>
              <a:rect l="l" t="t" r="r" b="b"/>
              <a:pathLst>
                <a:path w="19650" h="8529" extrusionOk="0">
                  <a:moveTo>
                    <a:pt x="5137" y="1"/>
                  </a:moveTo>
                  <a:cubicBezTo>
                    <a:pt x="4693" y="1"/>
                    <a:pt x="4249" y="31"/>
                    <a:pt x="3810" y="92"/>
                  </a:cubicBezTo>
                  <a:cubicBezTo>
                    <a:pt x="2306" y="293"/>
                    <a:pt x="727" y="544"/>
                    <a:pt x="351" y="2248"/>
                  </a:cubicBezTo>
                  <a:cubicBezTo>
                    <a:pt x="0" y="3777"/>
                    <a:pt x="978" y="5280"/>
                    <a:pt x="2507" y="5631"/>
                  </a:cubicBezTo>
                  <a:lnTo>
                    <a:pt x="2607" y="5631"/>
                  </a:lnTo>
                  <a:lnTo>
                    <a:pt x="16792" y="8438"/>
                  </a:lnTo>
                  <a:cubicBezTo>
                    <a:pt x="16843" y="8438"/>
                    <a:pt x="16868" y="8463"/>
                    <a:pt x="16893" y="8463"/>
                  </a:cubicBezTo>
                  <a:cubicBezTo>
                    <a:pt x="16968" y="8489"/>
                    <a:pt x="17043" y="8489"/>
                    <a:pt x="17118" y="8514"/>
                  </a:cubicBezTo>
                  <a:cubicBezTo>
                    <a:pt x="17211" y="8524"/>
                    <a:pt x="17301" y="8529"/>
                    <a:pt x="17390" y="8529"/>
                  </a:cubicBezTo>
                  <a:cubicBezTo>
                    <a:pt x="18386" y="8529"/>
                    <a:pt x="19144" y="7895"/>
                    <a:pt x="19374" y="6859"/>
                  </a:cubicBezTo>
                  <a:cubicBezTo>
                    <a:pt x="19650" y="5631"/>
                    <a:pt x="18948" y="4504"/>
                    <a:pt x="17645" y="3626"/>
                  </a:cubicBezTo>
                  <a:cubicBezTo>
                    <a:pt x="16116" y="2624"/>
                    <a:pt x="9950" y="1120"/>
                    <a:pt x="9098" y="769"/>
                  </a:cubicBezTo>
                  <a:cubicBezTo>
                    <a:pt x="7852" y="278"/>
                    <a:pt x="6493" y="1"/>
                    <a:pt x="5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619826" y="4365118"/>
              <a:ext cx="180594" cy="157583"/>
            </a:xfrm>
            <a:custGeom>
              <a:avLst/>
              <a:gdLst/>
              <a:ahLst/>
              <a:cxnLst/>
              <a:rect l="l" t="t" r="r" b="b"/>
              <a:pathLst>
                <a:path w="5164" h="4506" extrusionOk="0">
                  <a:moveTo>
                    <a:pt x="1513" y="0"/>
                  </a:moveTo>
                  <a:cubicBezTo>
                    <a:pt x="1061" y="0"/>
                    <a:pt x="638" y="327"/>
                    <a:pt x="552" y="802"/>
                  </a:cubicBezTo>
                  <a:lnTo>
                    <a:pt x="502" y="1128"/>
                  </a:lnTo>
                  <a:lnTo>
                    <a:pt x="51" y="3334"/>
                  </a:lnTo>
                  <a:cubicBezTo>
                    <a:pt x="0" y="3534"/>
                    <a:pt x="151" y="3735"/>
                    <a:pt x="351" y="3760"/>
                  </a:cubicBezTo>
                  <a:cubicBezTo>
                    <a:pt x="1128" y="3910"/>
                    <a:pt x="1905" y="4035"/>
                    <a:pt x="2657" y="4186"/>
                  </a:cubicBezTo>
                  <a:cubicBezTo>
                    <a:pt x="3081" y="4254"/>
                    <a:pt x="3770" y="4505"/>
                    <a:pt x="4333" y="4505"/>
                  </a:cubicBezTo>
                  <a:cubicBezTo>
                    <a:pt x="4602" y="4505"/>
                    <a:pt x="4843" y="4448"/>
                    <a:pt x="5013" y="4286"/>
                  </a:cubicBezTo>
                  <a:cubicBezTo>
                    <a:pt x="5113" y="4186"/>
                    <a:pt x="5163" y="4035"/>
                    <a:pt x="5113" y="3910"/>
                  </a:cubicBezTo>
                  <a:cubicBezTo>
                    <a:pt x="5088" y="3835"/>
                    <a:pt x="5038" y="3785"/>
                    <a:pt x="4988" y="3760"/>
                  </a:cubicBezTo>
                  <a:cubicBezTo>
                    <a:pt x="4386" y="3284"/>
                    <a:pt x="3509" y="3208"/>
                    <a:pt x="2958" y="2657"/>
                  </a:cubicBezTo>
                  <a:cubicBezTo>
                    <a:pt x="2582" y="2306"/>
                    <a:pt x="2507" y="1930"/>
                    <a:pt x="2507" y="1504"/>
                  </a:cubicBezTo>
                  <a:cubicBezTo>
                    <a:pt x="2507" y="1354"/>
                    <a:pt x="2507" y="1203"/>
                    <a:pt x="2507" y="1053"/>
                  </a:cubicBezTo>
                  <a:cubicBezTo>
                    <a:pt x="2507" y="577"/>
                    <a:pt x="2206" y="126"/>
                    <a:pt x="1730" y="25"/>
                  </a:cubicBezTo>
                  <a:cubicBezTo>
                    <a:pt x="1658" y="8"/>
                    <a:pt x="1585" y="0"/>
                    <a:pt x="1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413841" y="3301059"/>
              <a:ext cx="346256" cy="435259"/>
            </a:xfrm>
            <a:custGeom>
              <a:avLst/>
              <a:gdLst/>
              <a:ahLst/>
              <a:cxnLst/>
              <a:rect l="l" t="t" r="r" b="b"/>
              <a:pathLst>
                <a:path w="9901" h="12446" extrusionOk="0">
                  <a:moveTo>
                    <a:pt x="226" y="0"/>
                  </a:moveTo>
                  <a:cubicBezTo>
                    <a:pt x="151" y="0"/>
                    <a:pt x="26" y="0"/>
                    <a:pt x="1" y="100"/>
                  </a:cubicBezTo>
                  <a:cubicBezTo>
                    <a:pt x="1" y="125"/>
                    <a:pt x="1" y="176"/>
                    <a:pt x="26" y="201"/>
                  </a:cubicBezTo>
                  <a:lnTo>
                    <a:pt x="502" y="3860"/>
                  </a:lnTo>
                  <a:cubicBezTo>
                    <a:pt x="452" y="3534"/>
                    <a:pt x="402" y="3208"/>
                    <a:pt x="327" y="2907"/>
                  </a:cubicBezTo>
                  <a:lnTo>
                    <a:pt x="327" y="2907"/>
                  </a:lnTo>
                  <a:cubicBezTo>
                    <a:pt x="552" y="4286"/>
                    <a:pt x="778" y="5664"/>
                    <a:pt x="1003" y="7043"/>
                  </a:cubicBezTo>
                  <a:cubicBezTo>
                    <a:pt x="1204" y="8346"/>
                    <a:pt x="1329" y="9674"/>
                    <a:pt x="1755" y="10927"/>
                  </a:cubicBezTo>
                  <a:cubicBezTo>
                    <a:pt x="1880" y="11379"/>
                    <a:pt x="2081" y="12131"/>
                    <a:pt x="2582" y="12306"/>
                  </a:cubicBezTo>
                  <a:cubicBezTo>
                    <a:pt x="2926" y="12421"/>
                    <a:pt x="3204" y="12445"/>
                    <a:pt x="3496" y="12445"/>
                  </a:cubicBezTo>
                  <a:cubicBezTo>
                    <a:pt x="3716" y="12445"/>
                    <a:pt x="3943" y="12431"/>
                    <a:pt x="4211" y="12431"/>
                  </a:cubicBezTo>
                  <a:cubicBezTo>
                    <a:pt x="4462" y="12431"/>
                    <a:pt x="4738" y="12431"/>
                    <a:pt x="4988" y="12356"/>
                  </a:cubicBezTo>
                  <a:cubicBezTo>
                    <a:pt x="5715" y="12181"/>
                    <a:pt x="6166" y="11479"/>
                    <a:pt x="6492" y="10827"/>
                  </a:cubicBezTo>
                  <a:cubicBezTo>
                    <a:pt x="6818" y="10075"/>
                    <a:pt x="7169" y="9599"/>
                    <a:pt x="7845" y="9098"/>
                  </a:cubicBezTo>
                  <a:cubicBezTo>
                    <a:pt x="8296" y="8772"/>
                    <a:pt x="8748" y="8396"/>
                    <a:pt x="9174" y="8020"/>
                  </a:cubicBezTo>
                  <a:cubicBezTo>
                    <a:pt x="9349" y="7870"/>
                    <a:pt x="9725" y="7619"/>
                    <a:pt x="9800" y="7419"/>
                  </a:cubicBezTo>
                  <a:cubicBezTo>
                    <a:pt x="9901" y="7193"/>
                    <a:pt x="9750" y="7118"/>
                    <a:pt x="9600" y="6968"/>
                  </a:cubicBezTo>
                  <a:cubicBezTo>
                    <a:pt x="9073" y="6441"/>
                    <a:pt x="8497" y="5965"/>
                    <a:pt x="8021" y="5414"/>
                  </a:cubicBezTo>
                  <a:cubicBezTo>
                    <a:pt x="7545" y="5840"/>
                    <a:pt x="7068" y="6291"/>
                    <a:pt x="6567" y="6742"/>
                  </a:cubicBezTo>
                  <a:cubicBezTo>
                    <a:pt x="6241" y="7068"/>
                    <a:pt x="5890" y="7369"/>
                    <a:pt x="5540" y="7694"/>
                  </a:cubicBezTo>
                  <a:cubicBezTo>
                    <a:pt x="5389" y="7845"/>
                    <a:pt x="4487" y="8446"/>
                    <a:pt x="4487" y="8597"/>
                  </a:cubicBezTo>
                  <a:cubicBezTo>
                    <a:pt x="4412" y="7519"/>
                    <a:pt x="4312" y="6416"/>
                    <a:pt x="3936" y="5414"/>
                  </a:cubicBezTo>
                  <a:cubicBezTo>
                    <a:pt x="3885" y="5288"/>
                    <a:pt x="3835" y="5163"/>
                    <a:pt x="3835" y="5038"/>
                  </a:cubicBezTo>
                  <a:cubicBezTo>
                    <a:pt x="3810" y="4887"/>
                    <a:pt x="3860" y="4712"/>
                    <a:pt x="3885" y="4562"/>
                  </a:cubicBezTo>
                  <a:cubicBezTo>
                    <a:pt x="4061" y="3709"/>
                    <a:pt x="3936" y="2807"/>
                    <a:pt x="3560" y="2005"/>
                  </a:cubicBezTo>
                  <a:cubicBezTo>
                    <a:pt x="3184" y="1178"/>
                    <a:pt x="2682" y="702"/>
                    <a:pt x="1830" y="426"/>
                  </a:cubicBezTo>
                  <a:cubicBezTo>
                    <a:pt x="1304" y="251"/>
                    <a:pt x="778" y="100"/>
                    <a:pt x="226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648317" y="3925485"/>
              <a:ext cx="362867" cy="489815"/>
            </a:xfrm>
            <a:custGeom>
              <a:avLst/>
              <a:gdLst/>
              <a:ahLst/>
              <a:cxnLst/>
              <a:rect l="l" t="t" r="r" b="b"/>
              <a:pathLst>
                <a:path w="10376" h="14006" extrusionOk="0">
                  <a:moveTo>
                    <a:pt x="3409" y="1"/>
                  </a:moveTo>
                  <a:cubicBezTo>
                    <a:pt x="3027" y="1"/>
                    <a:pt x="2649" y="60"/>
                    <a:pt x="2281" y="140"/>
                  </a:cubicBezTo>
                  <a:cubicBezTo>
                    <a:pt x="1955" y="215"/>
                    <a:pt x="1654" y="391"/>
                    <a:pt x="1354" y="466"/>
                  </a:cubicBezTo>
                  <a:cubicBezTo>
                    <a:pt x="903" y="566"/>
                    <a:pt x="251" y="441"/>
                    <a:pt x="76" y="992"/>
                  </a:cubicBezTo>
                  <a:cubicBezTo>
                    <a:pt x="0" y="1243"/>
                    <a:pt x="50" y="1494"/>
                    <a:pt x="101" y="1744"/>
                  </a:cubicBezTo>
                  <a:cubicBezTo>
                    <a:pt x="201" y="2170"/>
                    <a:pt x="326" y="2571"/>
                    <a:pt x="477" y="2947"/>
                  </a:cubicBezTo>
                  <a:cubicBezTo>
                    <a:pt x="702" y="3448"/>
                    <a:pt x="953" y="3950"/>
                    <a:pt x="1128" y="4451"/>
                  </a:cubicBezTo>
                  <a:cubicBezTo>
                    <a:pt x="1279" y="4852"/>
                    <a:pt x="1354" y="5253"/>
                    <a:pt x="1504" y="5629"/>
                  </a:cubicBezTo>
                  <a:cubicBezTo>
                    <a:pt x="1755" y="6256"/>
                    <a:pt x="2206" y="6782"/>
                    <a:pt x="2732" y="7158"/>
                  </a:cubicBezTo>
                  <a:cubicBezTo>
                    <a:pt x="3058" y="7408"/>
                    <a:pt x="3434" y="7584"/>
                    <a:pt x="3685" y="7935"/>
                  </a:cubicBezTo>
                  <a:cubicBezTo>
                    <a:pt x="3835" y="8160"/>
                    <a:pt x="3860" y="8411"/>
                    <a:pt x="3960" y="8687"/>
                  </a:cubicBezTo>
                  <a:cubicBezTo>
                    <a:pt x="4211" y="9363"/>
                    <a:pt x="4512" y="10115"/>
                    <a:pt x="5138" y="10491"/>
                  </a:cubicBezTo>
                  <a:cubicBezTo>
                    <a:pt x="5314" y="10591"/>
                    <a:pt x="5489" y="10667"/>
                    <a:pt x="5614" y="10817"/>
                  </a:cubicBezTo>
                  <a:cubicBezTo>
                    <a:pt x="5690" y="10942"/>
                    <a:pt x="5740" y="11068"/>
                    <a:pt x="5790" y="11193"/>
                  </a:cubicBezTo>
                  <a:cubicBezTo>
                    <a:pt x="5915" y="11569"/>
                    <a:pt x="6066" y="11945"/>
                    <a:pt x="6316" y="12246"/>
                  </a:cubicBezTo>
                  <a:cubicBezTo>
                    <a:pt x="6542" y="12546"/>
                    <a:pt x="6842" y="12747"/>
                    <a:pt x="7068" y="13022"/>
                  </a:cubicBezTo>
                  <a:cubicBezTo>
                    <a:pt x="7294" y="13323"/>
                    <a:pt x="7369" y="13674"/>
                    <a:pt x="7519" y="14000"/>
                  </a:cubicBezTo>
                  <a:cubicBezTo>
                    <a:pt x="7521" y="14004"/>
                    <a:pt x="7527" y="14006"/>
                    <a:pt x="7537" y="14006"/>
                  </a:cubicBezTo>
                  <a:cubicBezTo>
                    <a:pt x="7785" y="14006"/>
                    <a:pt x="10375" y="12871"/>
                    <a:pt x="10351" y="12847"/>
                  </a:cubicBezTo>
                  <a:cubicBezTo>
                    <a:pt x="9123" y="10240"/>
                    <a:pt x="8221" y="7534"/>
                    <a:pt x="7243" y="4827"/>
                  </a:cubicBezTo>
                  <a:cubicBezTo>
                    <a:pt x="6792" y="3549"/>
                    <a:pt x="6316" y="2220"/>
                    <a:pt x="5464" y="1118"/>
                  </a:cubicBezTo>
                  <a:cubicBezTo>
                    <a:pt x="5063" y="591"/>
                    <a:pt x="4712" y="215"/>
                    <a:pt x="4061" y="65"/>
                  </a:cubicBezTo>
                  <a:cubicBezTo>
                    <a:pt x="3843" y="20"/>
                    <a:pt x="3626" y="1"/>
                    <a:pt x="340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121090" y="3301933"/>
              <a:ext cx="368183" cy="525031"/>
            </a:xfrm>
            <a:custGeom>
              <a:avLst/>
              <a:gdLst/>
              <a:ahLst/>
              <a:cxnLst/>
              <a:rect l="l" t="t" r="r" b="b"/>
              <a:pathLst>
                <a:path w="10528" h="15013" extrusionOk="0">
                  <a:moveTo>
                    <a:pt x="6191" y="0"/>
                  </a:moveTo>
                  <a:lnTo>
                    <a:pt x="5088" y="125"/>
                  </a:lnTo>
                  <a:cubicBezTo>
                    <a:pt x="3911" y="251"/>
                    <a:pt x="2682" y="401"/>
                    <a:pt x="1755" y="1128"/>
                  </a:cubicBezTo>
                  <a:cubicBezTo>
                    <a:pt x="652" y="2030"/>
                    <a:pt x="1" y="3584"/>
                    <a:pt x="226" y="4988"/>
                  </a:cubicBezTo>
                  <a:cubicBezTo>
                    <a:pt x="352" y="5740"/>
                    <a:pt x="602" y="6491"/>
                    <a:pt x="677" y="7268"/>
                  </a:cubicBezTo>
                  <a:cubicBezTo>
                    <a:pt x="953" y="9850"/>
                    <a:pt x="1154" y="12431"/>
                    <a:pt x="1304" y="15013"/>
                  </a:cubicBezTo>
                  <a:cubicBezTo>
                    <a:pt x="2532" y="14938"/>
                    <a:pt x="3785" y="14938"/>
                    <a:pt x="5038" y="14862"/>
                  </a:cubicBezTo>
                  <a:cubicBezTo>
                    <a:pt x="6567" y="14787"/>
                    <a:pt x="8297" y="14712"/>
                    <a:pt x="9775" y="14161"/>
                  </a:cubicBezTo>
                  <a:cubicBezTo>
                    <a:pt x="9951" y="12030"/>
                    <a:pt x="10527" y="9925"/>
                    <a:pt x="10502" y="7795"/>
                  </a:cubicBezTo>
                  <a:cubicBezTo>
                    <a:pt x="10477" y="6742"/>
                    <a:pt x="10452" y="5689"/>
                    <a:pt x="10452" y="4662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615455" y="3817036"/>
              <a:ext cx="232283" cy="600291"/>
            </a:xfrm>
            <a:custGeom>
              <a:avLst/>
              <a:gdLst/>
              <a:ahLst/>
              <a:cxnLst/>
              <a:rect l="l" t="t" r="r" b="b"/>
              <a:pathLst>
                <a:path w="6642" h="17165" extrusionOk="0">
                  <a:moveTo>
                    <a:pt x="2750" y="1"/>
                  </a:moveTo>
                  <a:cubicBezTo>
                    <a:pt x="2159" y="1"/>
                    <a:pt x="1595" y="205"/>
                    <a:pt x="1153" y="735"/>
                  </a:cubicBezTo>
                  <a:cubicBezTo>
                    <a:pt x="927" y="986"/>
                    <a:pt x="777" y="1286"/>
                    <a:pt x="702" y="1612"/>
                  </a:cubicBezTo>
                  <a:cubicBezTo>
                    <a:pt x="75" y="3843"/>
                    <a:pt x="1103" y="5773"/>
                    <a:pt x="827" y="7878"/>
                  </a:cubicBezTo>
                  <a:cubicBezTo>
                    <a:pt x="752" y="8404"/>
                    <a:pt x="677" y="8930"/>
                    <a:pt x="777" y="9457"/>
                  </a:cubicBezTo>
                  <a:cubicBezTo>
                    <a:pt x="802" y="9632"/>
                    <a:pt x="877" y="9808"/>
                    <a:pt x="877" y="9983"/>
                  </a:cubicBezTo>
                  <a:cubicBezTo>
                    <a:pt x="953" y="10409"/>
                    <a:pt x="802" y="10835"/>
                    <a:pt x="702" y="11261"/>
                  </a:cubicBezTo>
                  <a:cubicBezTo>
                    <a:pt x="577" y="11712"/>
                    <a:pt x="476" y="12164"/>
                    <a:pt x="501" y="12615"/>
                  </a:cubicBezTo>
                  <a:cubicBezTo>
                    <a:pt x="526" y="13091"/>
                    <a:pt x="652" y="13542"/>
                    <a:pt x="677" y="14018"/>
                  </a:cubicBezTo>
                  <a:cubicBezTo>
                    <a:pt x="677" y="14369"/>
                    <a:pt x="602" y="14720"/>
                    <a:pt x="526" y="15046"/>
                  </a:cubicBezTo>
                  <a:cubicBezTo>
                    <a:pt x="451" y="15497"/>
                    <a:pt x="0" y="16374"/>
                    <a:pt x="577" y="16575"/>
                  </a:cubicBezTo>
                  <a:cubicBezTo>
                    <a:pt x="927" y="16675"/>
                    <a:pt x="1328" y="16650"/>
                    <a:pt x="1704" y="16750"/>
                  </a:cubicBezTo>
                  <a:cubicBezTo>
                    <a:pt x="1830" y="16775"/>
                    <a:pt x="2707" y="17001"/>
                    <a:pt x="3158" y="17151"/>
                  </a:cubicBezTo>
                  <a:cubicBezTo>
                    <a:pt x="3181" y="17160"/>
                    <a:pt x="3203" y="17164"/>
                    <a:pt x="3225" y="17164"/>
                  </a:cubicBezTo>
                  <a:cubicBezTo>
                    <a:pt x="3325" y="17164"/>
                    <a:pt x="3413" y="17078"/>
                    <a:pt x="3434" y="16976"/>
                  </a:cubicBezTo>
                  <a:cubicBezTo>
                    <a:pt x="3509" y="16349"/>
                    <a:pt x="3810" y="15697"/>
                    <a:pt x="3985" y="15121"/>
                  </a:cubicBezTo>
                  <a:cubicBezTo>
                    <a:pt x="4186" y="14344"/>
                    <a:pt x="4386" y="13567"/>
                    <a:pt x="4587" y="12765"/>
                  </a:cubicBezTo>
                  <a:cubicBezTo>
                    <a:pt x="4662" y="12389"/>
                    <a:pt x="4762" y="12013"/>
                    <a:pt x="4887" y="11637"/>
                  </a:cubicBezTo>
                  <a:cubicBezTo>
                    <a:pt x="5038" y="11161"/>
                    <a:pt x="5263" y="10735"/>
                    <a:pt x="5489" y="10284"/>
                  </a:cubicBezTo>
                  <a:cubicBezTo>
                    <a:pt x="5514" y="10234"/>
                    <a:pt x="5539" y="10159"/>
                    <a:pt x="5564" y="10108"/>
                  </a:cubicBezTo>
                  <a:cubicBezTo>
                    <a:pt x="5614" y="9983"/>
                    <a:pt x="5664" y="9858"/>
                    <a:pt x="5689" y="9732"/>
                  </a:cubicBezTo>
                  <a:cubicBezTo>
                    <a:pt x="6090" y="8204"/>
                    <a:pt x="6642" y="6524"/>
                    <a:pt x="6466" y="4870"/>
                  </a:cubicBezTo>
                  <a:cubicBezTo>
                    <a:pt x="6316" y="3442"/>
                    <a:pt x="6341" y="1612"/>
                    <a:pt x="4938" y="735"/>
                  </a:cubicBezTo>
                  <a:cubicBezTo>
                    <a:pt x="4293" y="329"/>
                    <a:pt x="3499" y="1"/>
                    <a:pt x="2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396320" y="3686800"/>
              <a:ext cx="158667" cy="79036"/>
            </a:xfrm>
            <a:custGeom>
              <a:avLst/>
              <a:gdLst/>
              <a:ahLst/>
              <a:cxnLst/>
              <a:rect l="l" t="t" r="r" b="b"/>
              <a:pathLst>
                <a:path w="4537" h="2260" extrusionOk="0">
                  <a:moveTo>
                    <a:pt x="772" y="0"/>
                  </a:moveTo>
                  <a:cubicBezTo>
                    <a:pt x="605" y="0"/>
                    <a:pt x="447" y="42"/>
                    <a:pt x="326" y="148"/>
                  </a:cubicBezTo>
                  <a:cubicBezTo>
                    <a:pt x="226" y="248"/>
                    <a:pt x="176" y="374"/>
                    <a:pt x="126" y="499"/>
                  </a:cubicBezTo>
                  <a:cubicBezTo>
                    <a:pt x="51" y="649"/>
                    <a:pt x="0" y="800"/>
                    <a:pt x="51" y="950"/>
                  </a:cubicBezTo>
                  <a:cubicBezTo>
                    <a:pt x="101" y="1101"/>
                    <a:pt x="251" y="1201"/>
                    <a:pt x="401" y="1251"/>
                  </a:cubicBezTo>
                  <a:cubicBezTo>
                    <a:pt x="777" y="1426"/>
                    <a:pt x="1203" y="1301"/>
                    <a:pt x="1454" y="1552"/>
                  </a:cubicBezTo>
                  <a:cubicBezTo>
                    <a:pt x="1755" y="1852"/>
                    <a:pt x="1880" y="2128"/>
                    <a:pt x="2356" y="2228"/>
                  </a:cubicBezTo>
                  <a:cubicBezTo>
                    <a:pt x="2488" y="2250"/>
                    <a:pt x="2621" y="2259"/>
                    <a:pt x="2753" y="2259"/>
                  </a:cubicBezTo>
                  <a:cubicBezTo>
                    <a:pt x="3072" y="2259"/>
                    <a:pt x="3391" y="2206"/>
                    <a:pt x="3710" y="2153"/>
                  </a:cubicBezTo>
                  <a:cubicBezTo>
                    <a:pt x="4537" y="2003"/>
                    <a:pt x="4411" y="1401"/>
                    <a:pt x="3785" y="1075"/>
                  </a:cubicBezTo>
                  <a:cubicBezTo>
                    <a:pt x="3083" y="674"/>
                    <a:pt x="2482" y="349"/>
                    <a:pt x="1680" y="173"/>
                  </a:cubicBezTo>
                  <a:cubicBezTo>
                    <a:pt x="1479" y="123"/>
                    <a:pt x="1304" y="98"/>
                    <a:pt x="1103" y="48"/>
                  </a:cubicBezTo>
                  <a:cubicBezTo>
                    <a:pt x="994" y="18"/>
                    <a:pt x="881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118467" y="3433393"/>
              <a:ext cx="322580" cy="319642"/>
            </a:xfrm>
            <a:custGeom>
              <a:avLst/>
              <a:gdLst/>
              <a:ahLst/>
              <a:cxnLst/>
              <a:rect l="l" t="t" r="r" b="b"/>
              <a:pathLst>
                <a:path w="9224" h="9140" extrusionOk="0">
                  <a:moveTo>
                    <a:pt x="301" y="1"/>
                  </a:moveTo>
                  <a:cubicBezTo>
                    <a:pt x="176" y="1179"/>
                    <a:pt x="151" y="2356"/>
                    <a:pt x="76" y="3509"/>
                  </a:cubicBezTo>
                  <a:cubicBezTo>
                    <a:pt x="1" y="4788"/>
                    <a:pt x="51" y="6091"/>
                    <a:pt x="427" y="7319"/>
                  </a:cubicBezTo>
                  <a:cubicBezTo>
                    <a:pt x="527" y="7695"/>
                    <a:pt x="677" y="8096"/>
                    <a:pt x="928" y="8397"/>
                  </a:cubicBezTo>
                  <a:cubicBezTo>
                    <a:pt x="1452" y="9003"/>
                    <a:pt x="2400" y="9140"/>
                    <a:pt x="3364" y="9140"/>
                  </a:cubicBezTo>
                  <a:cubicBezTo>
                    <a:pt x="4153" y="9140"/>
                    <a:pt x="4953" y="9048"/>
                    <a:pt x="5539" y="9048"/>
                  </a:cubicBezTo>
                  <a:lnTo>
                    <a:pt x="8722" y="9048"/>
                  </a:lnTo>
                  <a:cubicBezTo>
                    <a:pt x="8747" y="8998"/>
                    <a:pt x="8747" y="8948"/>
                    <a:pt x="8773" y="8898"/>
                  </a:cubicBezTo>
                  <a:cubicBezTo>
                    <a:pt x="8873" y="8472"/>
                    <a:pt x="9148" y="7419"/>
                    <a:pt x="9224" y="6993"/>
                  </a:cubicBezTo>
                  <a:lnTo>
                    <a:pt x="7194" y="6818"/>
                  </a:lnTo>
                  <a:cubicBezTo>
                    <a:pt x="6617" y="6768"/>
                    <a:pt x="6016" y="6717"/>
                    <a:pt x="5439" y="6667"/>
                  </a:cubicBezTo>
                  <a:cubicBezTo>
                    <a:pt x="4963" y="6642"/>
                    <a:pt x="4261" y="6742"/>
                    <a:pt x="4186" y="6116"/>
                  </a:cubicBezTo>
                  <a:cubicBezTo>
                    <a:pt x="4136" y="5915"/>
                    <a:pt x="4186" y="5665"/>
                    <a:pt x="4086" y="5464"/>
                  </a:cubicBezTo>
                  <a:cubicBezTo>
                    <a:pt x="3960" y="5164"/>
                    <a:pt x="3610" y="5013"/>
                    <a:pt x="3509" y="4687"/>
                  </a:cubicBezTo>
                  <a:cubicBezTo>
                    <a:pt x="3459" y="4462"/>
                    <a:pt x="3559" y="4161"/>
                    <a:pt x="3585" y="3910"/>
                  </a:cubicBezTo>
                  <a:cubicBezTo>
                    <a:pt x="3610" y="3560"/>
                    <a:pt x="3760" y="3234"/>
                    <a:pt x="3910" y="2908"/>
                  </a:cubicBezTo>
                  <a:cubicBezTo>
                    <a:pt x="4161" y="2331"/>
                    <a:pt x="4336" y="1730"/>
                    <a:pt x="4437" y="1128"/>
                  </a:cubicBezTo>
                  <a:lnTo>
                    <a:pt x="4336" y="112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507636" y="3730516"/>
              <a:ext cx="433021" cy="15842"/>
            </a:xfrm>
            <a:custGeom>
              <a:avLst/>
              <a:gdLst/>
              <a:ahLst/>
              <a:cxnLst/>
              <a:rect l="l" t="t" r="r" b="b"/>
              <a:pathLst>
                <a:path w="12382" h="453" extrusionOk="0">
                  <a:moveTo>
                    <a:pt x="426" y="1"/>
                  </a:moveTo>
                  <a:cubicBezTo>
                    <a:pt x="176" y="1"/>
                    <a:pt x="0" y="201"/>
                    <a:pt x="0" y="452"/>
                  </a:cubicBezTo>
                  <a:lnTo>
                    <a:pt x="12381" y="452"/>
                  </a:lnTo>
                  <a:lnTo>
                    <a:pt x="1238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582126" y="3488614"/>
              <a:ext cx="511043" cy="241935"/>
            </a:xfrm>
            <a:custGeom>
              <a:avLst/>
              <a:gdLst/>
              <a:ahLst/>
              <a:cxnLst/>
              <a:rect l="l" t="t" r="r" b="b"/>
              <a:pathLst>
                <a:path w="14613" h="6918" extrusionOk="0">
                  <a:moveTo>
                    <a:pt x="2758" y="1"/>
                  </a:moveTo>
                  <a:cubicBezTo>
                    <a:pt x="2507" y="1"/>
                    <a:pt x="2281" y="151"/>
                    <a:pt x="2206" y="376"/>
                  </a:cubicBezTo>
                  <a:lnTo>
                    <a:pt x="1" y="6918"/>
                  </a:lnTo>
                  <a:lnTo>
                    <a:pt x="12382" y="6918"/>
                  </a:lnTo>
                  <a:lnTo>
                    <a:pt x="14487" y="702"/>
                  </a:lnTo>
                  <a:cubicBezTo>
                    <a:pt x="14612" y="351"/>
                    <a:pt x="14312" y="1"/>
                    <a:pt x="13936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80378" y="3711246"/>
              <a:ext cx="434769" cy="35112"/>
            </a:xfrm>
            <a:custGeom>
              <a:avLst/>
              <a:gdLst/>
              <a:ahLst/>
              <a:cxnLst/>
              <a:rect l="l" t="t" r="r" b="b"/>
              <a:pathLst>
                <a:path w="12432" h="1004" extrusionOk="0">
                  <a:moveTo>
                    <a:pt x="12432" y="0"/>
                  </a:moveTo>
                  <a:lnTo>
                    <a:pt x="1" y="552"/>
                  </a:lnTo>
                  <a:lnTo>
                    <a:pt x="1" y="1003"/>
                  </a:lnTo>
                  <a:lnTo>
                    <a:pt x="12231" y="1003"/>
                  </a:lnTo>
                  <a:cubicBezTo>
                    <a:pt x="12332" y="1003"/>
                    <a:pt x="12432" y="903"/>
                    <a:pt x="12432" y="777"/>
                  </a:cubicBezTo>
                  <a:lnTo>
                    <a:pt x="12432" y="0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824937" y="3591152"/>
              <a:ext cx="33048" cy="23746"/>
            </a:xfrm>
            <a:custGeom>
              <a:avLst/>
              <a:gdLst/>
              <a:ahLst/>
              <a:cxnLst/>
              <a:rect l="l" t="t" r="r" b="b"/>
              <a:pathLst>
                <a:path w="945" h="679" extrusionOk="0">
                  <a:moveTo>
                    <a:pt x="501" y="1"/>
                  </a:moveTo>
                  <a:cubicBezTo>
                    <a:pt x="376" y="26"/>
                    <a:pt x="226" y="76"/>
                    <a:pt x="151" y="201"/>
                  </a:cubicBezTo>
                  <a:cubicBezTo>
                    <a:pt x="0" y="477"/>
                    <a:pt x="226" y="678"/>
                    <a:pt x="476" y="678"/>
                  </a:cubicBezTo>
                  <a:cubicBezTo>
                    <a:pt x="486" y="678"/>
                    <a:pt x="495" y="678"/>
                    <a:pt x="505" y="678"/>
                  </a:cubicBezTo>
                  <a:cubicBezTo>
                    <a:pt x="928" y="678"/>
                    <a:pt x="944" y="124"/>
                    <a:pt x="552" y="26"/>
                  </a:cubicBezTo>
                  <a:cubicBezTo>
                    <a:pt x="552" y="26"/>
                    <a:pt x="526" y="1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556702" y="3599930"/>
              <a:ext cx="14933" cy="23711"/>
            </a:xfrm>
            <a:custGeom>
              <a:avLst/>
              <a:gdLst/>
              <a:ahLst/>
              <a:cxnLst/>
              <a:rect l="l" t="t" r="r" b="b"/>
              <a:pathLst>
                <a:path w="427" h="678" extrusionOk="0">
                  <a:moveTo>
                    <a:pt x="427" y="1"/>
                  </a:moveTo>
                  <a:lnTo>
                    <a:pt x="84" y="545"/>
                  </a:lnTo>
                  <a:lnTo>
                    <a:pt x="84" y="545"/>
                  </a:lnTo>
                  <a:cubicBezTo>
                    <a:pt x="98" y="530"/>
                    <a:pt x="112" y="516"/>
                    <a:pt x="126" y="502"/>
                  </a:cubicBezTo>
                  <a:cubicBezTo>
                    <a:pt x="176" y="402"/>
                    <a:pt x="227" y="326"/>
                    <a:pt x="277" y="251"/>
                  </a:cubicBezTo>
                  <a:cubicBezTo>
                    <a:pt x="327" y="176"/>
                    <a:pt x="402" y="101"/>
                    <a:pt x="427" y="1"/>
                  </a:cubicBezTo>
                  <a:close/>
                  <a:moveTo>
                    <a:pt x="84" y="545"/>
                  </a:moveTo>
                  <a:cubicBezTo>
                    <a:pt x="50" y="582"/>
                    <a:pt x="19" y="623"/>
                    <a:pt x="1" y="677"/>
                  </a:cubicBezTo>
                  <a:lnTo>
                    <a:pt x="84" y="545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636473" y="4003122"/>
              <a:ext cx="16682" cy="145518"/>
            </a:xfrm>
            <a:custGeom>
              <a:avLst/>
              <a:gdLst/>
              <a:ahLst/>
              <a:cxnLst/>
              <a:rect l="l" t="t" r="r" b="b"/>
              <a:pathLst>
                <a:path w="477" h="4161" fill="none" extrusionOk="0">
                  <a:moveTo>
                    <a:pt x="51" y="4161"/>
                  </a:moveTo>
                  <a:cubicBezTo>
                    <a:pt x="1" y="3559"/>
                    <a:pt x="51" y="2983"/>
                    <a:pt x="226" y="2406"/>
                  </a:cubicBezTo>
                  <a:cubicBezTo>
                    <a:pt x="352" y="2005"/>
                    <a:pt x="477" y="1629"/>
                    <a:pt x="377" y="1203"/>
                  </a:cubicBezTo>
                  <a:cubicBezTo>
                    <a:pt x="276" y="777"/>
                    <a:pt x="226" y="426"/>
                    <a:pt x="377" y="0"/>
                  </a:cubicBez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897774" y="3377053"/>
              <a:ext cx="442638" cy="388676"/>
            </a:xfrm>
            <a:custGeom>
              <a:avLst/>
              <a:gdLst/>
              <a:ahLst/>
              <a:cxnLst/>
              <a:rect l="l" t="t" r="r" b="b"/>
              <a:pathLst>
                <a:path w="12657" h="11114" extrusionOk="0">
                  <a:moveTo>
                    <a:pt x="10647" y="1"/>
                  </a:moveTo>
                  <a:cubicBezTo>
                    <a:pt x="9855" y="1"/>
                    <a:pt x="9151" y="537"/>
                    <a:pt x="9198" y="1361"/>
                  </a:cubicBezTo>
                  <a:cubicBezTo>
                    <a:pt x="9273" y="2464"/>
                    <a:pt x="8922" y="3541"/>
                    <a:pt x="9148" y="4619"/>
                  </a:cubicBezTo>
                  <a:cubicBezTo>
                    <a:pt x="9173" y="4744"/>
                    <a:pt x="9223" y="4870"/>
                    <a:pt x="9223" y="5020"/>
                  </a:cubicBezTo>
                  <a:cubicBezTo>
                    <a:pt x="9223" y="5145"/>
                    <a:pt x="9173" y="5271"/>
                    <a:pt x="9148" y="5396"/>
                  </a:cubicBezTo>
                  <a:cubicBezTo>
                    <a:pt x="9073" y="5797"/>
                    <a:pt x="9073" y="6223"/>
                    <a:pt x="9073" y="6649"/>
                  </a:cubicBezTo>
                  <a:cubicBezTo>
                    <a:pt x="9073" y="6925"/>
                    <a:pt x="9098" y="7050"/>
                    <a:pt x="8847" y="7176"/>
                  </a:cubicBezTo>
                  <a:cubicBezTo>
                    <a:pt x="8597" y="7276"/>
                    <a:pt x="8196" y="7251"/>
                    <a:pt x="7920" y="7301"/>
                  </a:cubicBezTo>
                  <a:cubicBezTo>
                    <a:pt x="7318" y="7401"/>
                    <a:pt x="6717" y="7577"/>
                    <a:pt x="6191" y="7927"/>
                  </a:cubicBezTo>
                  <a:cubicBezTo>
                    <a:pt x="5288" y="8504"/>
                    <a:pt x="4236" y="8604"/>
                    <a:pt x="3308" y="9206"/>
                  </a:cubicBezTo>
                  <a:cubicBezTo>
                    <a:pt x="3133" y="9306"/>
                    <a:pt x="2982" y="9406"/>
                    <a:pt x="2807" y="9456"/>
                  </a:cubicBezTo>
                  <a:cubicBezTo>
                    <a:pt x="2694" y="9494"/>
                    <a:pt x="2581" y="9506"/>
                    <a:pt x="2469" y="9506"/>
                  </a:cubicBezTo>
                  <a:cubicBezTo>
                    <a:pt x="2356" y="9506"/>
                    <a:pt x="2243" y="9494"/>
                    <a:pt x="2130" y="9481"/>
                  </a:cubicBezTo>
                  <a:cubicBezTo>
                    <a:pt x="1454" y="9481"/>
                    <a:pt x="752" y="9632"/>
                    <a:pt x="276" y="10108"/>
                  </a:cubicBezTo>
                  <a:cubicBezTo>
                    <a:pt x="125" y="10258"/>
                    <a:pt x="0" y="10509"/>
                    <a:pt x="100" y="10709"/>
                  </a:cubicBezTo>
                  <a:cubicBezTo>
                    <a:pt x="150" y="10810"/>
                    <a:pt x="276" y="10885"/>
                    <a:pt x="376" y="10935"/>
                  </a:cubicBezTo>
                  <a:cubicBezTo>
                    <a:pt x="665" y="11062"/>
                    <a:pt x="962" y="11113"/>
                    <a:pt x="1259" y="11113"/>
                  </a:cubicBezTo>
                  <a:cubicBezTo>
                    <a:pt x="1787" y="11113"/>
                    <a:pt x="2320" y="10952"/>
                    <a:pt x="2832" y="10760"/>
                  </a:cubicBezTo>
                  <a:cubicBezTo>
                    <a:pt x="3484" y="10509"/>
                    <a:pt x="4286" y="10459"/>
                    <a:pt x="4988" y="10409"/>
                  </a:cubicBezTo>
                  <a:cubicBezTo>
                    <a:pt x="6165" y="10308"/>
                    <a:pt x="7343" y="10384"/>
                    <a:pt x="8496" y="10133"/>
                  </a:cubicBezTo>
                  <a:cubicBezTo>
                    <a:pt x="9123" y="10008"/>
                    <a:pt x="9749" y="9857"/>
                    <a:pt x="10301" y="9556"/>
                  </a:cubicBezTo>
                  <a:cubicBezTo>
                    <a:pt x="10827" y="9306"/>
                    <a:pt x="11479" y="9055"/>
                    <a:pt x="11729" y="8479"/>
                  </a:cubicBezTo>
                  <a:cubicBezTo>
                    <a:pt x="11780" y="8353"/>
                    <a:pt x="11805" y="8253"/>
                    <a:pt x="11830" y="8128"/>
                  </a:cubicBezTo>
                  <a:cubicBezTo>
                    <a:pt x="12055" y="7276"/>
                    <a:pt x="12256" y="6424"/>
                    <a:pt x="12481" y="5572"/>
                  </a:cubicBezTo>
                  <a:cubicBezTo>
                    <a:pt x="12657" y="4920"/>
                    <a:pt x="12632" y="4243"/>
                    <a:pt x="12607" y="3566"/>
                  </a:cubicBezTo>
                  <a:cubicBezTo>
                    <a:pt x="12607" y="2990"/>
                    <a:pt x="12506" y="2439"/>
                    <a:pt x="12331" y="1912"/>
                  </a:cubicBezTo>
                  <a:cubicBezTo>
                    <a:pt x="12181" y="1511"/>
                    <a:pt x="12055" y="1010"/>
                    <a:pt x="11830" y="659"/>
                  </a:cubicBezTo>
                  <a:cubicBezTo>
                    <a:pt x="11604" y="283"/>
                    <a:pt x="11203" y="58"/>
                    <a:pt x="10802" y="8"/>
                  </a:cubicBezTo>
                  <a:cubicBezTo>
                    <a:pt x="10750" y="3"/>
                    <a:pt x="10698" y="1"/>
                    <a:pt x="1064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8090575" y="4200854"/>
              <a:ext cx="174474" cy="264387"/>
            </a:xfrm>
            <a:custGeom>
              <a:avLst/>
              <a:gdLst/>
              <a:ahLst/>
              <a:cxnLst/>
              <a:rect l="l" t="t" r="r" b="b"/>
              <a:pathLst>
                <a:path w="4989" h="7560" extrusionOk="0">
                  <a:moveTo>
                    <a:pt x="1160" y="1"/>
                  </a:moveTo>
                  <a:cubicBezTo>
                    <a:pt x="862" y="1"/>
                    <a:pt x="581" y="110"/>
                    <a:pt x="377" y="336"/>
                  </a:cubicBezTo>
                  <a:cubicBezTo>
                    <a:pt x="1" y="762"/>
                    <a:pt x="26" y="1489"/>
                    <a:pt x="427" y="2066"/>
                  </a:cubicBezTo>
                  <a:cubicBezTo>
                    <a:pt x="552" y="2241"/>
                    <a:pt x="678" y="2417"/>
                    <a:pt x="803" y="2592"/>
                  </a:cubicBezTo>
                  <a:cubicBezTo>
                    <a:pt x="1129" y="3093"/>
                    <a:pt x="1379" y="3595"/>
                    <a:pt x="1279" y="4271"/>
                  </a:cubicBezTo>
                  <a:cubicBezTo>
                    <a:pt x="1154" y="5249"/>
                    <a:pt x="352" y="5925"/>
                    <a:pt x="126" y="6878"/>
                  </a:cubicBezTo>
                  <a:cubicBezTo>
                    <a:pt x="101" y="6978"/>
                    <a:pt x="101" y="7053"/>
                    <a:pt x="126" y="7153"/>
                  </a:cubicBezTo>
                  <a:cubicBezTo>
                    <a:pt x="176" y="7329"/>
                    <a:pt x="352" y="7479"/>
                    <a:pt x="527" y="7529"/>
                  </a:cubicBezTo>
                  <a:cubicBezTo>
                    <a:pt x="603" y="7550"/>
                    <a:pt x="679" y="7560"/>
                    <a:pt x="753" y="7560"/>
                  </a:cubicBezTo>
                  <a:cubicBezTo>
                    <a:pt x="1588" y="7560"/>
                    <a:pt x="2325" y="6356"/>
                    <a:pt x="2808" y="5850"/>
                  </a:cubicBezTo>
                  <a:cubicBezTo>
                    <a:pt x="3485" y="5174"/>
                    <a:pt x="4136" y="4522"/>
                    <a:pt x="4813" y="3845"/>
                  </a:cubicBezTo>
                  <a:cubicBezTo>
                    <a:pt x="4988" y="3670"/>
                    <a:pt x="4963" y="3344"/>
                    <a:pt x="4763" y="3118"/>
                  </a:cubicBezTo>
                  <a:lnTo>
                    <a:pt x="2532" y="813"/>
                  </a:lnTo>
                  <a:lnTo>
                    <a:pt x="2206" y="462"/>
                  </a:lnTo>
                  <a:cubicBezTo>
                    <a:pt x="1905" y="160"/>
                    <a:pt x="1520" y="1"/>
                    <a:pt x="116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8379828" y="3966297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239590" y="4349345"/>
              <a:ext cx="300687" cy="80645"/>
            </a:xfrm>
            <a:custGeom>
              <a:avLst/>
              <a:gdLst/>
              <a:ahLst/>
              <a:cxnLst/>
              <a:rect l="l" t="t" r="r" b="b"/>
              <a:pathLst>
                <a:path w="8598" h="2306" fill="none" extrusionOk="0">
                  <a:moveTo>
                    <a:pt x="8597" y="2306"/>
                  </a:moveTo>
                  <a:cubicBezTo>
                    <a:pt x="8597" y="702"/>
                    <a:pt x="5740" y="25"/>
                    <a:pt x="4311" y="25"/>
                  </a:cubicBezTo>
                  <a:cubicBezTo>
                    <a:pt x="2607" y="0"/>
                    <a:pt x="1" y="652"/>
                    <a:pt x="1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8388606" y="4351094"/>
              <a:ext cx="35" cy="94704"/>
            </a:xfrm>
            <a:custGeom>
              <a:avLst/>
              <a:gdLst/>
              <a:ahLst/>
              <a:cxnLst/>
              <a:rect l="l" t="t" r="r" b="b"/>
              <a:pathLst>
                <a:path w="1" h="2708" fill="none" extrusionOk="0">
                  <a:moveTo>
                    <a:pt x="0" y="2707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8215040" y="4419464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3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3" y="1404"/>
                  </a:cubicBezTo>
                  <a:cubicBezTo>
                    <a:pt x="1078" y="1404"/>
                    <a:pt x="1404" y="1103"/>
                    <a:pt x="1404" y="702"/>
                  </a:cubicBezTo>
                  <a:cubicBezTo>
                    <a:pt x="1404" y="326"/>
                    <a:pt x="1078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8364056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8513072" y="4419464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8220321" y="3465812"/>
              <a:ext cx="459319" cy="531187"/>
            </a:xfrm>
            <a:custGeom>
              <a:avLst/>
              <a:gdLst/>
              <a:ahLst/>
              <a:cxnLst/>
              <a:rect l="l" t="t" r="r" b="b"/>
              <a:pathLst>
                <a:path w="13134" h="15189" extrusionOk="0">
                  <a:moveTo>
                    <a:pt x="7820" y="1"/>
                  </a:moveTo>
                  <a:cubicBezTo>
                    <a:pt x="6416" y="1"/>
                    <a:pt x="5288" y="1129"/>
                    <a:pt x="5288" y="2532"/>
                  </a:cubicBezTo>
                  <a:lnTo>
                    <a:pt x="5288" y="10628"/>
                  </a:lnTo>
                  <a:cubicBezTo>
                    <a:pt x="5288" y="12683"/>
                    <a:pt x="3609" y="14337"/>
                    <a:pt x="1554" y="14337"/>
                  </a:cubicBezTo>
                  <a:lnTo>
                    <a:pt x="426" y="14337"/>
                  </a:lnTo>
                  <a:cubicBezTo>
                    <a:pt x="176" y="14337"/>
                    <a:pt x="0" y="14537"/>
                    <a:pt x="0" y="14763"/>
                  </a:cubicBezTo>
                  <a:cubicBezTo>
                    <a:pt x="0" y="15014"/>
                    <a:pt x="176" y="15189"/>
                    <a:pt x="426" y="15189"/>
                  </a:cubicBezTo>
                  <a:lnTo>
                    <a:pt x="9499" y="15189"/>
                  </a:lnTo>
                  <a:cubicBezTo>
                    <a:pt x="11504" y="15189"/>
                    <a:pt x="13133" y="13560"/>
                    <a:pt x="13133" y="11580"/>
                  </a:cubicBezTo>
                  <a:lnTo>
                    <a:pt x="13133" y="2532"/>
                  </a:lnTo>
                  <a:cubicBezTo>
                    <a:pt x="13133" y="1129"/>
                    <a:pt x="12005" y="1"/>
                    <a:pt x="10602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960863" y="4314233"/>
              <a:ext cx="218294" cy="202312"/>
            </a:xfrm>
            <a:custGeom>
              <a:avLst/>
              <a:gdLst/>
              <a:ahLst/>
              <a:cxnLst/>
              <a:rect l="l" t="t" r="r" b="b"/>
              <a:pathLst>
                <a:path w="6242" h="5785" extrusionOk="0">
                  <a:moveTo>
                    <a:pt x="5077" y="1"/>
                  </a:moveTo>
                  <a:cubicBezTo>
                    <a:pt x="5064" y="1"/>
                    <a:pt x="5051" y="1"/>
                    <a:pt x="5038" y="2"/>
                  </a:cubicBezTo>
                  <a:cubicBezTo>
                    <a:pt x="4462" y="52"/>
                    <a:pt x="3960" y="603"/>
                    <a:pt x="3860" y="1280"/>
                  </a:cubicBezTo>
                  <a:cubicBezTo>
                    <a:pt x="3810" y="1505"/>
                    <a:pt x="3785" y="1706"/>
                    <a:pt x="3735" y="1932"/>
                  </a:cubicBezTo>
                  <a:cubicBezTo>
                    <a:pt x="3635" y="2533"/>
                    <a:pt x="3484" y="3034"/>
                    <a:pt x="2933" y="3460"/>
                  </a:cubicBezTo>
                  <a:cubicBezTo>
                    <a:pt x="2156" y="4087"/>
                    <a:pt x="1103" y="3987"/>
                    <a:pt x="276" y="4538"/>
                  </a:cubicBezTo>
                  <a:cubicBezTo>
                    <a:pt x="201" y="4588"/>
                    <a:pt x="126" y="4638"/>
                    <a:pt x="101" y="4739"/>
                  </a:cubicBezTo>
                  <a:cubicBezTo>
                    <a:pt x="1" y="4889"/>
                    <a:pt x="26" y="5115"/>
                    <a:pt x="126" y="5265"/>
                  </a:cubicBezTo>
                  <a:cubicBezTo>
                    <a:pt x="376" y="5678"/>
                    <a:pt x="890" y="5785"/>
                    <a:pt x="1435" y="5785"/>
                  </a:cubicBezTo>
                  <a:cubicBezTo>
                    <a:pt x="1980" y="5785"/>
                    <a:pt x="2557" y="5678"/>
                    <a:pt x="2933" y="5666"/>
                  </a:cubicBezTo>
                  <a:lnTo>
                    <a:pt x="5765" y="5616"/>
                  </a:lnTo>
                  <a:cubicBezTo>
                    <a:pt x="6016" y="5616"/>
                    <a:pt x="6216" y="5365"/>
                    <a:pt x="6216" y="5064"/>
                  </a:cubicBezTo>
                  <a:lnTo>
                    <a:pt x="6216" y="1831"/>
                  </a:lnTo>
                  <a:lnTo>
                    <a:pt x="6241" y="1380"/>
                  </a:lnTo>
                  <a:cubicBezTo>
                    <a:pt x="6241" y="594"/>
                    <a:pt x="5712" y="1"/>
                    <a:pt x="507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276416" y="3672672"/>
              <a:ext cx="35" cy="909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8341254" y="3357154"/>
              <a:ext cx="909" cy="6155"/>
            </a:xfrm>
            <a:custGeom>
              <a:avLst/>
              <a:gdLst/>
              <a:ahLst/>
              <a:cxnLst/>
              <a:rect l="l" t="t" r="r" b="b"/>
              <a:pathLst>
                <a:path w="26" h="176" extrusionOk="0">
                  <a:moveTo>
                    <a:pt x="26" y="0"/>
                  </a:moveTo>
                  <a:lnTo>
                    <a:pt x="1" y="176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276416" y="3668300"/>
              <a:ext cx="909" cy="4406"/>
            </a:xfrm>
            <a:custGeom>
              <a:avLst/>
              <a:gdLst/>
              <a:ahLst/>
              <a:cxnLst/>
              <a:rect l="l" t="t" r="r" b="b"/>
              <a:pathLst>
                <a:path w="26" h="126" extrusionOk="0">
                  <a:moveTo>
                    <a:pt x="25" y="0"/>
                  </a:moveTo>
                  <a:lnTo>
                    <a:pt x="11" y="69"/>
                  </a:lnTo>
                  <a:lnTo>
                    <a:pt x="11" y="69"/>
                  </a:lnTo>
                  <a:cubicBezTo>
                    <a:pt x="18" y="52"/>
                    <a:pt x="25" y="39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11" y="69"/>
                  </a:moveTo>
                  <a:cubicBezTo>
                    <a:pt x="6" y="84"/>
                    <a:pt x="0" y="102"/>
                    <a:pt x="0" y="126"/>
                  </a:cubicBezTo>
                  <a:lnTo>
                    <a:pt x="11" y="6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8210669" y="3340473"/>
              <a:ext cx="10561" cy="86835"/>
            </a:xfrm>
            <a:custGeom>
              <a:avLst/>
              <a:gdLst/>
              <a:ahLst/>
              <a:cxnLst/>
              <a:rect l="l" t="t" r="r" b="b"/>
              <a:pathLst>
                <a:path w="302" h="2483" extrusionOk="0">
                  <a:moveTo>
                    <a:pt x="0" y="2482"/>
                  </a:moveTo>
                  <a:lnTo>
                    <a:pt x="301" y="1"/>
                  </a:lnTo>
                  <a:lnTo>
                    <a:pt x="0" y="248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8210669" y="3263045"/>
              <a:ext cx="142020" cy="183532"/>
            </a:xfrm>
            <a:custGeom>
              <a:avLst/>
              <a:gdLst/>
              <a:ahLst/>
              <a:cxnLst/>
              <a:rect l="l" t="t" r="r" b="b"/>
              <a:pathLst>
                <a:path w="4061" h="5248" extrusionOk="0">
                  <a:moveTo>
                    <a:pt x="3873" y="0"/>
                  </a:moveTo>
                  <a:cubicBezTo>
                    <a:pt x="3851" y="0"/>
                    <a:pt x="3829" y="3"/>
                    <a:pt x="3810" y="9"/>
                  </a:cubicBezTo>
                  <a:cubicBezTo>
                    <a:pt x="3259" y="85"/>
                    <a:pt x="2732" y="260"/>
                    <a:pt x="2231" y="435"/>
                  </a:cubicBezTo>
                  <a:cubicBezTo>
                    <a:pt x="2031" y="486"/>
                    <a:pt x="1805" y="561"/>
                    <a:pt x="1630" y="661"/>
                  </a:cubicBezTo>
                  <a:cubicBezTo>
                    <a:pt x="978" y="987"/>
                    <a:pt x="602" y="1588"/>
                    <a:pt x="401" y="2240"/>
                  </a:cubicBezTo>
                  <a:cubicBezTo>
                    <a:pt x="126" y="3042"/>
                    <a:pt x="101" y="3869"/>
                    <a:pt x="0" y="4696"/>
                  </a:cubicBezTo>
                  <a:lnTo>
                    <a:pt x="3234" y="5248"/>
                  </a:lnTo>
                  <a:cubicBezTo>
                    <a:pt x="3234" y="5248"/>
                    <a:pt x="3509" y="3969"/>
                    <a:pt x="3534" y="3869"/>
                  </a:cubicBezTo>
                  <a:cubicBezTo>
                    <a:pt x="3534" y="3318"/>
                    <a:pt x="3835" y="2842"/>
                    <a:pt x="3760" y="2265"/>
                  </a:cubicBezTo>
                  <a:cubicBezTo>
                    <a:pt x="3735" y="1889"/>
                    <a:pt x="3810" y="1513"/>
                    <a:pt x="3910" y="1137"/>
                  </a:cubicBezTo>
                  <a:cubicBezTo>
                    <a:pt x="3960" y="962"/>
                    <a:pt x="4036" y="786"/>
                    <a:pt x="4061" y="611"/>
                  </a:cubicBezTo>
                  <a:cubicBezTo>
                    <a:pt x="4061" y="461"/>
                    <a:pt x="3985" y="335"/>
                    <a:pt x="4036" y="210"/>
                  </a:cubicBezTo>
                  <a:cubicBezTo>
                    <a:pt x="4036" y="160"/>
                    <a:pt x="4036" y="135"/>
                    <a:pt x="4036" y="85"/>
                  </a:cubicBezTo>
                  <a:cubicBezTo>
                    <a:pt x="4017" y="28"/>
                    <a:pt x="3942" y="0"/>
                    <a:pt x="387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941594" y="3760172"/>
              <a:ext cx="550456" cy="219168"/>
            </a:xfrm>
            <a:custGeom>
              <a:avLst/>
              <a:gdLst/>
              <a:ahLst/>
              <a:cxnLst/>
              <a:rect l="l" t="t" r="r" b="b"/>
              <a:pathLst>
                <a:path w="15740" h="6267" extrusionOk="0">
                  <a:moveTo>
                    <a:pt x="12769" y="0"/>
                  </a:moveTo>
                  <a:cubicBezTo>
                    <a:pt x="12724" y="0"/>
                    <a:pt x="12678" y="2"/>
                    <a:pt x="12632" y="5"/>
                  </a:cubicBezTo>
                  <a:cubicBezTo>
                    <a:pt x="11629" y="80"/>
                    <a:pt x="10777" y="932"/>
                    <a:pt x="9750" y="982"/>
                  </a:cubicBezTo>
                  <a:cubicBezTo>
                    <a:pt x="9349" y="982"/>
                    <a:pt x="8973" y="882"/>
                    <a:pt x="8597" y="857"/>
                  </a:cubicBezTo>
                  <a:cubicBezTo>
                    <a:pt x="8522" y="855"/>
                    <a:pt x="8447" y="853"/>
                    <a:pt x="8372" y="853"/>
                  </a:cubicBezTo>
                  <a:cubicBezTo>
                    <a:pt x="6941" y="853"/>
                    <a:pt x="5489" y="1286"/>
                    <a:pt x="4060" y="1333"/>
                  </a:cubicBezTo>
                  <a:cubicBezTo>
                    <a:pt x="3308" y="1358"/>
                    <a:pt x="2531" y="1333"/>
                    <a:pt x="1805" y="1559"/>
                  </a:cubicBezTo>
                  <a:cubicBezTo>
                    <a:pt x="1103" y="1759"/>
                    <a:pt x="401" y="2236"/>
                    <a:pt x="151" y="2962"/>
                  </a:cubicBezTo>
                  <a:cubicBezTo>
                    <a:pt x="25" y="3338"/>
                    <a:pt x="0" y="3689"/>
                    <a:pt x="50" y="4015"/>
                  </a:cubicBezTo>
                  <a:cubicBezTo>
                    <a:pt x="201" y="5419"/>
                    <a:pt x="1780" y="6120"/>
                    <a:pt x="3158" y="6246"/>
                  </a:cubicBezTo>
                  <a:cubicBezTo>
                    <a:pt x="3388" y="6261"/>
                    <a:pt x="3617" y="6267"/>
                    <a:pt x="3846" y="6267"/>
                  </a:cubicBezTo>
                  <a:cubicBezTo>
                    <a:pt x="4656" y="6267"/>
                    <a:pt x="5466" y="6193"/>
                    <a:pt x="6276" y="6193"/>
                  </a:cubicBezTo>
                  <a:cubicBezTo>
                    <a:pt x="6365" y="6193"/>
                    <a:pt x="6453" y="6194"/>
                    <a:pt x="6542" y="6196"/>
                  </a:cubicBezTo>
                  <a:cubicBezTo>
                    <a:pt x="8070" y="6196"/>
                    <a:pt x="9599" y="6221"/>
                    <a:pt x="11128" y="6221"/>
                  </a:cubicBezTo>
                  <a:cubicBezTo>
                    <a:pt x="11303" y="6227"/>
                    <a:pt x="11468" y="6232"/>
                    <a:pt x="11627" y="6232"/>
                  </a:cubicBezTo>
                  <a:cubicBezTo>
                    <a:pt x="12102" y="6232"/>
                    <a:pt x="12525" y="6189"/>
                    <a:pt x="13033" y="6020"/>
                  </a:cubicBezTo>
                  <a:cubicBezTo>
                    <a:pt x="13609" y="5845"/>
                    <a:pt x="14161" y="5594"/>
                    <a:pt x="14587" y="5143"/>
                  </a:cubicBezTo>
                  <a:cubicBezTo>
                    <a:pt x="14887" y="4842"/>
                    <a:pt x="15113" y="4441"/>
                    <a:pt x="15263" y="4040"/>
                  </a:cubicBezTo>
                  <a:cubicBezTo>
                    <a:pt x="15664" y="3038"/>
                    <a:pt x="15740" y="1784"/>
                    <a:pt x="15038" y="982"/>
                  </a:cubicBezTo>
                  <a:cubicBezTo>
                    <a:pt x="14687" y="556"/>
                    <a:pt x="14161" y="306"/>
                    <a:pt x="13634" y="155"/>
                  </a:cubicBezTo>
                  <a:cubicBezTo>
                    <a:pt x="13351" y="68"/>
                    <a:pt x="13068" y="0"/>
                    <a:pt x="12769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933690" y="3810252"/>
              <a:ext cx="269108" cy="496180"/>
            </a:xfrm>
            <a:custGeom>
              <a:avLst/>
              <a:gdLst/>
              <a:ahLst/>
              <a:cxnLst/>
              <a:rect l="l" t="t" r="r" b="b"/>
              <a:pathLst>
                <a:path w="7695" h="14188" extrusionOk="0">
                  <a:moveTo>
                    <a:pt x="2704" y="0"/>
                  </a:moveTo>
                  <a:cubicBezTo>
                    <a:pt x="2217" y="0"/>
                    <a:pt x="1781" y="186"/>
                    <a:pt x="1404" y="478"/>
                  </a:cubicBezTo>
                  <a:cubicBezTo>
                    <a:pt x="402" y="1230"/>
                    <a:pt x="1" y="2282"/>
                    <a:pt x="251" y="3510"/>
                  </a:cubicBezTo>
                  <a:cubicBezTo>
                    <a:pt x="452" y="4613"/>
                    <a:pt x="828" y="5741"/>
                    <a:pt x="1254" y="6769"/>
                  </a:cubicBezTo>
                  <a:cubicBezTo>
                    <a:pt x="1630" y="7646"/>
                    <a:pt x="2081" y="8498"/>
                    <a:pt x="2382" y="9400"/>
                  </a:cubicBezTo>
                  <a:cubicBezTo>
                    <a:pt x="2858" y="11029"/>
                    <a:pt x="3585" y="12608"/>
                    <a:pt x="4186" y="14187"/>
                  </a:cubicBezTo>
                  <a:cubicBezTo>
                    <a:pt x="4161" y="14112"/>
                    <a:pt x="7319" y="13811"/>
                    <a:pt x="7519" y="13736"/>
                  </a:cubicBezTo>
                  <a:cubicBezTo>
                    <a:pt x="7695" y="13636"/>
                    <a:pt x="7118" y="10703"/>
                    <a:pt x="7068" y="10378"/>
                  </a:cubicBezTo>
                  <a:cubicBezTo>
                    <a:pt x="6893" y="9225"/>
                    <a:pt x="6692" y="8072"/>
                    <a:pt x="6442" y="6919"/>
                  </a:cubicBezTo>
                  <a:cubicBezTo>
                    <a:pt x="6041" y="4964"/>
                    <a:pt x="5765" y="2383"/>
                    <a:pt x="4412" y="829"/>
                  </a:cubicBezTo>
                  <a:cubicBezTo>
                    <a:pt x="4136" y="528"/>
                    <a:pt x="3785" y="277"/>
                    <a:pt x="3409" y="127"/>
                  </a:cubicBezTo>
                  <a:cubicBezTo>
                    <a:pt x="3164" y="40"/>
                    <a:pt x="2929" y="0"/>
                    <a:pt x="2704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41339" y="3680366"/>
              <a:ext cx="359405" cy="299114"/>
            </a:xfrm>
            <a:custGeom>
              <a:avLst/>
              <a:gdLst/>
              <a:ahLst/>
              <a:cxnLst/>
              <a:rect l="l" t="t" r="r" b="b"/>
              <a:pathLst>
                <a:path w="10277" h="8553" extrusionOk="0">
                  <a:moveTo>
                    <a:pt x="4513" y="1"/>
                  </a:moveTo>
                  <a:cubicBezTo>
                    <a:pt x="4231" y="1"/>
                    <a:pt x="3952" y="15"/>
                    <a:pt x="3685" y="56"/>
                  </a:cubicBezTo>
                  <a:cubicBezTo>
                    <a:pt x="3108" y="132"/>
                    <a:pt x="3184" y="6"/>
                    <a:pt x="2933" y="583"/>
                  </a:cubicBezTo>
                  <a:cubicBezTo>
                    <a:pt x="2632" y="1285"/>
                    <a:pt x="2783" y="2412"/>
                    <a:pt x="2657" y="3189"/>
                  </a:cubicBezTo>
                  <a:cubicBezTo>
                    <a:pt x="2507" y="4192"/>
                    <a:pt x="2181" y="5169"/>
                    <a:pt x="1555" y="5946"/>
                  </a:cubicBezTo>
                  <a:cubicBezTo>
                    <a:pt x="1379" y="6122"/>
                    <a:pt x="1229" y="6297"/>
                    <a:pt x="1078" y="6498"/>
                  </a:cubicBezTo>
                  <a:cubicBezTo>
                    <a:pt x="1053" y="6548"/>
                    <a:pt x="1003" y="6598"/>
                    <a:pt x="978" y="6648"/>
                  </a:cubicBezTo>
                  <a:cubicBezTo>
                    <a:pt x="1" y="8177"/>
                    <a:pt x="2607" y="8553"/>
                    <a:pt x="3534" y="8553"/>
                  </a:cubicBezTo>
                  <a:lnTo>
                    <a:pt x="6818" y="8553"/>
                  </a:lnTo>
                  <a:cubicBezTo>
                    <a:pt x="8722" y="8553"/>
                    <a:pt x="10201" y="7600"/>
                    <a:pt x="10276" y="5721"/>
                  </a:cubicBezTo>
                  <a:cubicBezTo>
                    <a:pt x="10276" y="5721"/>
                    <a:pt x="10276" y="31"/>
                    <a:pt x="10276" y="31"/>
                  </a:cubicBezTo>
                  <a:cubicBezTo>
                    <a:pt x="8923" y="31"/>
                    <a:pt x="7545" y="56"/>
                    <a:pt x="6191" y="56"/>
                  </a:cubicBezTo>
                  <a:cubicBezTo>
                    <a:pt x="5656" y="56"/>
                    <a:pt x="5077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062527" y="3764963"/>
              <a:ext cx="550491" cy="370246"/>
            </a:xfrm>
            <a:custGeom>
              <a:avLst/>
              <a:gdLst/>
              <a:ahLst/>
              <a:cxnLst/>
              <a:rect l="l" t="t" r="r" b="b"/>
              <a:pathLst>
                <a:path w="15741" h="10587" extrusionOk="0">
                  <a:moveTo>
                    <a:pt x="11230" y="0"/>
                  </a:moveTo>
                  <a:cubicBezTo>
                    <a:pt x="10459" y="0"/>
                    <a:pt x="9698" y="151"/>
                    <a:pt x="8973" y="444"/>
                  </a:cubicBezTo>
                  <a:cubicBezTo>
                    <a:pt x="8347" y="670"/>
                    <a:pt x="7820" y="921"/>
                    <a:pt x="7269" y="1297"/>
                  </a:cubicBezTo>
                  <a:cubicBezTo>
                    <a:pt x="5991" y="2149"/>
                    <a:pt x="4637" y="2876"/>
                    <a:pt x="3234" y="3502"/>
                  </a:cubicBezTo>
                  <a:cubicBezTo>
                    <a:pt x="2783" y="3703"/>
                    <a:pt x="2357" y="3878"/>
                    <a:pt x="1956" y="4129"/>
                  </a:cubicBezTo>
                  <a:cubicBezTo>
                    <a:pt x="753" y="4906"/>
                    <a:pt x="1" y="6334"/>
                    <a:pt x="76" y="7763"/>
                  </a:cubicBezTo>
                  <a:cubicBezTo>
                    <a:pt x="126" y="8640"/>
                    <a:pt x="176" y="9868"/>
                    <a:pt x="878" y="10470"/>
                  </a:cubicBezTo>
                  <a:cubicBezTo>
                    <a:pt x="936" y="10528"/>
                    <a:pt x="1010" y="10586"/>
                    <a:pt x="1098" y="10586"/>
                  </a:cubicBezTo>
                  <a:cubicBezTo>
                    <a:pt x="1124" y="10586"/>
                    <a:pt x="1151" y="10581"/>
                    <a:pt x="1179" y="10570"/>
                  </a:cubicBezTo>
                  <a:cubicBezTo>
                    <a:pt x="1229" y="10570"/>
                    <a:pt x="1254" y="10520"/>
                    <a:pt x="1279" y="10495"/>
                  </a:cubicBezTo>
                  <a:cubicBezTo>
                    <a:pt x="1655" y="10069"/>
                    <a:pt x="1780" y="9517"/>
                    <a:pt x="2031" y="9041"/>
                  </a:cubicBezTo>
                  <a:cubicBezTo>
                    <a:pt x="2131" y="8866"/>
                    <a:pt x="2307" y="8465"/>
                    <a:pt x="2532" y="8414"/>
                  </a:cubicBezTo>
                  <a:cubicBezTo>
                    <a:pt x="2546" y="8411"/>
                    <a:pt x="2560" y="8410"/>
                    <a:pt x="2575" y="8410"/>
                  </a:cubicBezTo>
                  <a:cubicBezTo>
                    <a:pt x="2792" y="8410"/>
                    <a:pt x="3046" y="8745"/>
                    <a:pt x="3234" y="8815"/>
                  </a:cubicBezTo>
                  <a:cubicBezTo>
                    <a:pt x="3526" y="8919"/>
                    <a:pt x="3830" y="8986"/>
                    <a:pt x="4130" y="8986"/>
                  </a:cubicBezTo>
                  <a:cubicBezTo>
                    <a:pt x="4267" y="8986"/>
                    <a:pt x="4403" y="8972"/>
                    <a:pt x="4537" y="8941"/>
                  </a:cubicBezTo>
                  <a:cubicBezTo>
                    <a:pt x="4587" y="8941"/>
                    <a:pt x="4637" y="8916"/>
                    <a:pt x="4688" y="8916"/>
                  </a:cubicBezTo>
                  <a:cubicBezTo>
                    <a:pt x="4713" y="8891"/>
                    <a:pt x="4738" y="8891"/>
                    <a:pt x="4763" y="8891"/>
                  </a:cubicBezTo>
                  <a:lnTo>
                    <a:pt x="14086" y="5758"/>
                  </a:lnTo>
                  <a:cubicBezTo>
                    <a:pt x="14111" y="5758"/>
                    <a:pt x="14136" y="5758"/>
                    <a:pt x="14161" y="5733"/>
                  </a:cubicBezTo>
                  <a:cubicBezTo>
                    <a:pt x="15164" y="5382"/>
                    <a:pt x="15740" y="4003"/>
                    <a:pt x="15414" y="2500"/>
                  </a:cubicBezTo>
                  <a:cubicBezTo>
                    <a:pt x="14988" y="570"/>
                    <a:pt x="13635" y="294"/>
                    <a:pt x="12282" y="94"/>
                  </a:cubicBezTo>
                  <a:cubicBezTo>
                    <a:pt x="11930" y="31"/>
                    <a:pt x="11579" y="0"/>
                    <a:pt x="11230" y="0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8270261" y="3258673"/>
              <a:ext cx="356782" cy="529753"/>
            </a:xfrm>
            <a:custGeom>
              <a:avLst/>
              <a:gdLst/>
              <a:ahLst/>
              <a:cxnLst/>
              <a:rect l="l" t="t" r="r" b="b"/>
              <a:pathLst>
                <a:path w="10202" h="15148" extrusionOk="0">
                  <a:moveTo>
                    <a:pt x="4622" y="0"/>
                  </a:moveTo>
                  <a:cubicBezTo>
                    <a:pt x="4453" y="0"/>
                    <a:pt x="4283" y="3"/>
                    <a:pt x="4111" y="9"/>
                  </a:cubicBezTo>
                  <a:cubicBezTo>
                    <a:pt x="3008" y="34"/>
                    <a:pt x="1655" y="9"/>
                    <a:pt x="778" y="811"/>
                  </a:cubicBezTo>
                  <a:cubicBezTo>
                    <a:pt x="627" y="987"/>
                    <a:pt x="502" y="1187"/>
                    <a:pt x="402" y="1388"/>
                  </a:cubicBezTo>
                  <a:cubicBezTo>
                    <a:pt x="276" y="1713"/>
                    <a:pt x="226" y="2039"/>
                    <a:pt x="151" y="2365"/>
                  </a:cubicBezTo>
                  <a:cubicBezTo>
                    <a:pt x="1" y="3067"/>
                    <a:pt x="51" y="3819"/>
                    <a:pt x="201" y="4545"/>
                  </a:cubicBezTo>
                  <a:cubicBezTo>
                    <a:pt x="402" y="5573"/>
                    <a:pt x="803" y="6576"/>
                    <a:pt x="1028" y="7603"/>
                  </a:cubicBezTo>
                  <a:cubicBezTo>
                    <a:pt x="1279" y="8781"/>
                    <a:pt x="1329" y="9959"/>
                    <a:pt x="1404" y="11137"/>
                  </a:cubicBezTo>
                  <a:cubicBezTo>
                    <a:pt x="1454" y="11613"/>
                    <a:pt x="1555" y="12064"/>
                    <a:pt x="1605" y="12515"/>
                  </a:cubicBezTo>
                  <a:cubicBezTo>
                    <a:pt x="1655" y="12941"/>
                    <a:pt x="1680" y="13368"/>
                    <a:pt x="1705" y="13769"/>
                  </a:cubicBezTo>
                  <a:cubicBezTo>
                    <a:pt x="1705" y="13894"/>
                    <a:pt x="1680" y="14270"/>
                    <a:pt x="1730" y="14345"/>
                  </a:cubicBezTo>
                  <a:cubicBezTo>
                    <a:pt x="1830" y="14470"/>
                    <a:pt x="1956" y="14395"/>
                    <a:pt x="2081" y="14495"/>
                  </a:cubicBezTo>
                  <a:cubicBezTo>
                    <a:pt x="2357" y="14646"/>
                    <a:pt x="2306" y="14821"/>
                    <a:pt x="2707" y="14871"/>
                  </a:cubicBezTo>
                  <a:cubicBezTo>
                    <a:pt x="2883" y="14884"/>
                    <a:pt x="3058" y="14884"/>
                    <a:pt x="3231" y="14884"/>
                  </a:cubicBezTo>
                  <a:cubicBezTo>
                    <a:pt x="3403" y="14884"/>
                    <a:pt x="3572" y="14884"/>
                    <a:pt x="3735" y="14896"/>
                  </a:cubicBezTo>
                  <a:cubicBezTo>
                    <a:pt x="4387" y="14947"/>
                    <a:pt x="5013" y="14997"/>
                    <a:pt x="5665" y="15022"/>
                  </a:cubicBezTo>
                  <a:cubicBezTo>
                    <a:pt x="6918" y="15072"/>
                    <a:pt x="8171" y="15097"/>
                    <a:pt x="9424" y="15147"/>
                  </a:cubicBezTo>
                  <a:cubicBezTo>
                    <a:pt x="9374" y="15147"/>
                    <a:pt x="10201" y="5222"/>
                    <a:pt x="10201" y="4245"/>
                  </a:cubicBezTo>
                  <a:cubicBezTo>
                    <a:pt x="10176" y="3267"/>
                    <a:pt x="10026" y="2215"/>
                    <a:pt x="9324" y="1538"/>
                  </a:cubicBezTo>
                  <a:cubicBezTo>
                    <a:pt x="9023" y="1237"/>
                    <a:pt x="8622" y="1062"/>
                    <a:pt x="8246" y="861"/>
                  </a:cubicBezTo>
                  <a:cubicBezTo>
                    <a:pt x="7595" y="535"/>
                    <a:pt x="7018" y="235"/>
                    <a:pt x="6266" y="109"/>
                  </a:cubicBezTo>
                  <a:cubicBezTo>
                    <a:pt x="5711" y="33"/>
                    <a:pt x="5171" y="0"/>
                    <a:pt x="462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8321984" y="3067026"/>
              <a:ext cx="149924" cy="261869"/>
            </a:xfrm>
            <a:custGeom>
              <a:avLst/>
              <a:gdLst/>
              <a:ahLst/>
              <a:cxnLst/>
              <a:rect l="l" t="t" r="r" b="b"/>
              <a:pathLst>
                <a:path w="4287" h="7488" extrusionOk="0">
                  <a:moveTo>
                    <a:pt x="577" y="0"/>
                  </a:moveTo>
                  <a:lnTo>
                    <a:pt x="151" y="2657"/>
                  </a:lnTo>
                  <a:cubicBezTo>
                    <a:pt x="0" y="3334"/>
                    <a:pt x="226" y="4010"/>
                    <a:pt x="727" y="4436"/>
                  </a:cubicBezTo>
                  <a:lnTo>
                    <a:pt x="1003" y="6291"/>
                  </a:lnTo>
                  <a:cubicBezTo>
                    <a:pt x="1093" y="6991"/>
                    <a:pt x="1692" y="7488"/>
                    <a:pt x="2378" y="7488"/>
                  </a:cubicBezTo>
                  <a:cubicBezTo>
                    <a:pt x="2453" y="7488"/>
                    <a:pt x="2530" y="7481"/>
                    <a:pt x="2607" y="7469"/>
                  </a:cubicBezTo>
                  <a:cubicBezTo>
                    <a:pt x="3359" y="7319"/>
                    <a:pt x="3860" y="6567"/>
                    <a:pt x="3685" y="5815"/>
                  </a:cubicBezTo>
                  <a:lnTo>
                    <a:pt x="3509" y="3910"/>
                  </a:lnTo>
                  <a:cubicBezTo>
                    <a:pt x="3660" y="3710"/>
                    <a:pt x="3609" y="3760"/>
                    <a:pt x="3685" y="3484"/>
                  </a:cubicBezTo>
                  <a:lnTo>
                    <a:pt x="4286" y="8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343003" y="3214748"/>
              <a:ext cx="47387" cy="23221"/>
            </a:xfrm>
            <a:custGeom>
              <a:avLst/>
              <a:gdLst/>
              <a:ahLst/>
              <a:cxnLst/>
              <a:rect l="l" t="t" r="r" b="b"/>
              <a:pathLst>
                <a:path w="1355" h="664" extrusionOk="0">
                  <a:moveTo>
                    <a:pt x="1354" y="12"/>
                  </a:moveTo>
                  <a:cubicBezTo>
                    <a:pt x="1354" y="14"/>
                    <a:pt x="1353" y="17"/>
                    <a:pt x="1352" y="19"/>
                  </a:cubicBezTo>
                  <a:lnTo>
                    <a:pt x="1352" y="19"/>
                  </a:lnTo>
                  <a:cubicBezTo>
                    <a:pt x="1354" y="17"/>
                    <a:pt x="1354" y="14"/>
                    <a:pt x="1354" y="12"/>
                  </a:cubicBezTo>
                  <a:close/>
                  <a:moveTo>
                    <a:pt x="95" y="1"/>
                  </a:moveTo>
                  <a:cubicBezTo>
                    <a:pt x="90" y="1"/>
                    <a:pt x="84" y="4"/>
                    <a:pt x="76" y="12"/>
                  </a:cubicBezTo>
                  <a:cubicBezTo>
                    <a:pt x="76" y="12"/>
                    <a:pt x="51" y="12"/>
                    <a:pt x="51" y="37"/>
                  </a:cubicBezTo>
                  <a:cubicBezTo>
                    <a:pt x="1" y="87"/>
                    <a:pt x="26" y="212"/>
                    <a:pt x="76" y="263"/>
                  </a:cubicBezTo>
                  <a:cubicBezTo>
                    <a:pt x="126" y="313"/>
                    <a:pt x="176" y="338"/>
                    <a:pt x="176" y="413"/>
                  </a:cubicBezTo>
                  <a:cubicBezTo>
                    <a:pt x="201" y="488"/>
                    <a:pt x="201" y="563"/>
                    <a:pt x="226" y="613"/>
                  </a:cubicBezTo>
                  <a:cubicBezTo>
                    <a:pt x="226" y="639"/>
                    <a:pt x="277" y="664"/>
                    <a:pt x="327" y="664"/>
                  </a:cubicBezTo>
                  <a:cubicBezTo>
                    <a:pt x="775" y="664"/>
                    <a:pt x="1224" y="465"/>
                    <a:pt x="1352" y="19"/>
                  </a:cubicBezTo>
                  <a:lnTo>
                    <a:pt x="1352" y="19"/>
                  </a:lnTo>
                  <a:cubicBezTo>
                    <a:pt x="1340" y="42"/>
                    <a:pt x="1277" y="62"/>
                    <a:pt x="1254" y="62"/>
                  </a:cubicBezTo>
                  <a:cubicBezTo>
                    <a:pt x="1104" y="129"/>
                    <a:pt x="942" y="140"/>
                    <a:pt x="784" y="140"/>
                  </a:cubicBezTo>
                  <a:cubicBezTo>
                    <a:pt x="705" y="140"/>
                    <a:pt x="627" y="137"/>
                    <a:pt x="552" y="137"/>
                  </a:cubicBezTo>
                  <a:cubicBezTo>
                    <a:pt x="402" y="112"/>
                    <a:pt x="252" y="87"/>
                    <a:pt x="126" y="12"/>
                  </a:cubicBezTo>
                  <a:cubicBezTo>
                    <a:pt x="110" y="12"/>
                    <a:pt x="10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309709" y="3011106"/>
              <a:ext cx="170942" cy="192415"/>
            </a:xfrm>
            <a:custGeom>
              <a:avLst/>
              <a:gdLst/>
              <a:ahLst/>
              <a:cxnLst/>
              <a:rect l="l" t="t" r="r" b="b"/>
              <a:pathLst>
                <a:path w="4888" h="5502" extrusionOk="0">
                  <a:moveTo>
                    <a:pt x="2171" y="1"/>
                  </a:moveTo>
                  <a:cubicBezTo>
                    <a:pt x="1951" y="1"/>
                    <a:pt x="1728" y="74"/>
                    <a:pt x="1554" y="196"/>
                  </a:cubicBezTo>
                  <a:cubicBezTo>
                    <a:pt x="1479" y="271"/>
                    <a:pt x="1404" y="346"/>
                    <a:pt x="1329" y="371"/>
                  </a:cubicBezTo>
                  <a:cubicBezTo>
                    <a:pt x="1265" y="392"/>
                    <a:pt x="1202" y="400"/>
                    <a:pt x="1138" y="400"/>
                  </a:cubicBezTo>
                  <a:cubicBezTo>
                    <a:pt x="1051" y="400"/>
                    <a:pt x="965" y="386"/>
                    <a:pt x="878" y="371"/>
                  </a:cubicBezTo>
                  <a:cubicBezTo>
                    <a:pt x="652" y="371"/>
                    <a:pt x="402" y="421"/>
                    <a:pt x="251" y="572"/>
                  </a:cubicBezTo>
                  <a:cubicBezTo>
                    <a:pt x="76" y="722"/>
                    <a:pt x="1" y="973"/>
                    <a:pt x="101" y="1198"/>
                  </a:cubicBezTo>
                  <a:cubicBezTo>
                    <a:pt x="151" y="1299"/>
                    <a:pt x="251" y="1399"/>
                    <a:pt x="301" y="1524"/>
                  </a:cubicBezTo>
                  <a:cubicBezTo>
                    <a:pt x="427" y="1800"/>
                    <a:pt x="376" y="2025"/>
                    <a:pt x="677" y="2151"/>
                  </a:cubicBezTo>
                  <a:lnTo>
                    <a:pt x="752" y="2151"/>
                  </a:lnTo>
                  <a:cubicBezTo>
                    <a:pt x="1003" y="2251"/>
                    <a:pt x="1279" y="2301"/>
                    <a:pt x="1554" y="2376"/>
                  </a:cubicBezTo>
                  <a:cubicBezTo>
                    <a:pt x="1930" y="2477"/>
                    <a:pt x="2306" y="2552"/>
                    <a:pt x="2682" y="2652"/>
                  </a:cubicBezTo>
                  <a:cubicBezTo>
                    <a:pt x="3710" y="2953"/>
                    <a:pt x="3484" y="3955"/>
                    <a:pt x="3484" y="4807"/>
                  </a:cubicBezTo>
                  <a:cubicBezTo>
                    <a:pt x="3484" y="5033"/>
                    <a:pt x="3484" y="5309"/>
                    <a:pt x="3685" y="5434"/>
                  </a:cubicBezTo>
                  <a:cubicBezTo>
                    <a:pt x="3755" y="5480"/>
                    <a:pt x="3817" y="5501"/>
                    <a:pt x="3874" y="5501"/>
                  </a:cubicBezTo>
                  <a:cubicBezTo>
                    <a:pt x="4245" y="5501"/>
                    <a:pt x="4356" y="4624"/>
                    <a:pt x="4487" y="4406"/>
                  </a:cubicBezTo>
                  <a:cubicBezTo>
                    <a:pt x="4537" y="4256"/>
                    <a:pt x="4662" y="4131"/>
                    <a:pt x="4712" y="3980"/>
                  </a:cubicBezTo>
                  <a:cubicBezTo>
                    <a:pt x="4838" y="3680"/>
                    <a:pt x="4712" y="3354"/>
                    <a:pt x="4762" y="3028"/>
                  </a:cubicBezTo>
                  <a:cubicBezTo>
                    <a:pt x="4788" y="2878"/>
                    <a:pt x="4838" y="2752"/>
                    <a:pt x="4838" y="2602"/>
                  </a:cubicBezTo>
                  <a:cubicBezTo>
                    <a:pt x="4888" y="1975"/>
                    <a:pt x="4336" y="1424"/>
                    <a:pt x="3835" y="1173"/>
                  </a:cubicBezTo>
                  <a:cubicBezTo>
                    <a:pt x="3434" y="973"/>
                    <a:pt x="3008" y="697"/>
                    <a:pt x="2757" y="321"/>
                  </a:cubicBezTo>
                  <a:cubicBezTo>
                    <a:pt x="2707" y="246"/>
                    <a:pt x="2682" y="171"/>
                    <a:pt x="2607" y="146"/>
                  </a:cubicBezTo>
                  <a:cubicBezTo>
                    <a:pt x="2582" y="96"/>
                    <a:pt x="2507" y="71"/>
                    <a:pt x="2457" y="45"/>
                  </a:cubicBezTo>
                  <a:cubicBezTo>
                    <a:pt x="2365" y="15"/>
                    <a:pt x="2268" y="1"/>
                    <a:pt x="2171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415779" y="3154316"/>
              <a:ext cx="29831" cy="27942"/>
            </a:xfrm>
            <a:custGeom>
              <a:avLst/>
              <a:gdLst/>
              <a:ahLst/>
              <a:cxnLst/>
              <a:rect l="l" t="t" r="r" b="b"/>
              <a:pathLst>
                <a:path w="853" h="799" extrusionOk="0">
                  <a:moveTo>
                    <a:pt x="439" y="1"/>
                  </a:moveTo>
                  <a:cubicBezTo>
                    <a:pt x="251" y="1"/>
                    <a:pt x="94" y="137"/>
                    <a:pt x="50" y="311"/>
                  </a:cubicBezTo>
                  <a:cubicBezTo>
                    <a:pt x="0" y="512"/>
                    <a:pt x="125" y="737"/>
                    <a:pt x="351" y="788"/>
                  </a:cubicBezTo>
                  <a:cubicBezTo>
                    <a:pt x="381" y="795"/>
                    <a:pt x="411" y="799"/>
                    <a:pt x="441" y="799"/>
                  </a:cubicBezTo>
                  <a:cubicBezTo>
                    <a:pt x="614" y="799"/>
                    <a:pt x="784" y="679"/>
                    <a:pt x="827" y="487"/>
                  </a:cubicBezTo>
                  <a:cubicBezTo>
                    <a:pt x="852" y="286"/>
                    <a:pt x="727" y="61"/>
                    <a:pt x="526" y="11"/>
                  </a:cubicBezTo>
                  <a:cubicBezTo>
                    <a:pt x="497" y="4"/>
                    <a:pt x="468" y="1"/>
                    <a:pt x="43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068682" y="3881140"/>
              <a:ext cx="204620" cy="522514"/>
            </a:xfrm>
            <a:custGeom>
              <a:avLst/>
              <a:gdLst/>
              <a:ahLst/>
              <a:cxnLst/>
              <a:rect l="l" t="t" r="r" b="b"/>
              <a:pathLst>
                <a:path w="5851" h="14941" extrusionOk="0">
                  <a:moveTo>
                    <a:pt x="4317" y="1"/>
                  </a:moveTo>
                  <a:cubicBezTo>
                    <a:pt x="3422" y="1"/>
                    <a:pt x="2345" y="431"/>
                    <a:pt x="1805" y="907"/>
                  </a:cubicBezTo>
                  <a:cubicBezTo>
                    <a:pt x="1579" y="1133"/>
                    <a:pt x="1379" y="1383"/>
                    <a:pt x="1203" y="1634"/>
                  </a:cubicBezTo>
                  <a:cubicBezTo>
                    <a:pt x="852" y="2185"/>
                    <a:pt x="652" y="2812"/>
                    <a:pt x="502" y="3438"/>
                  </a:cubicBezTo>
                  <a:cubicBezTo>
                    <a:pt x="251" y="4416"/>
                    <a:pt x="0" y="5443"/>
                    <a:pt x="151" y="6446"/>
                  </a:cubicBezTo>
                  <a:cubicBezTo>
                    <a:pt x="201" y="6722"/>
                    <a:pt x="276" y="7022"/>
                    <a:pt x="276" y="7323"/>
                  </a:cubicBezTo>
                  <a:cubicBezTo>
                    <a:pt x="326" y="7849"/>
                    <a:pt x="151" y="8376"/>
                    <a:pt x="151" y="8902"/>
                  </a:cubicBezTo>
                  <a:cubicBezTo>
                    <a:pt x="151" y="9278"/>
                    <a:pt x="251" y="9654"/>
                    <a:pt x="326" y="10030"/>
                  </a:cubicBezTo>
                  <a:cubicBezTo>
                    <a:pt x="527" y="10957"/>
                    <a:pt x="577" y="11859"/>
                    <a:pt x="552" y="12787"/>
                  </a:cubicBezTo>
                  <a:cubicBezTo>
                    <a:pt x="527" y="13087"/>
                    <a:pt x="527" y="13413"/>
                    <a:pt x="502" y="13714"/>
                  </a:cubicBezTo>
                  <a:cubicBezTo>
                    <a:pt x="476" y="13940"/>
                    <a:pt x="527" y="14290"/>
                    <a:pt x="401" y="14516"/>
                  </a:cubicBezTo>
                  <a:cubicBezTo>
                    <a:pt x="777" y="14566"/>
                    <a:pt x="1128" y="14591"/>
                    <a:pt x="1479" y="14641"/>
                  </a:cubicBezTo>
                  <a:cubicBezTo>
                    <a:pt x="2156" y="14742"/>
                    <a:pt x="2832" y="14842"/>
                    <a:pt x="3509" y="14892"/>
                  </a:cubicBezTo>
                  <a:cubicBezTo>
                    <a:pt x="3634" y="14892"/>
                    <a:pt x="3858" y="14941"/>
                    <a:pt x="4050" y="14941"/>
                  </a:cubicBezTo>
                  <a:cubicBezTo>
                    <a:pt x="4166" y="14941"/>
                    <a:pt x="4270" y="14923"/>
                    <a:pt x="4336" y="14867"/>
                  </a:cubicBezTo>
                  <a:cubicBezTo>
                    <a:pt x="4486" y="14767"/>
                    <a:pt x="4512" y="14391"/>
                    <a:pt x="4562" y="14240"/>
                  </a:cubicBezTo>
                  <a:cubicBezTo>
                    <a:pt x="4862" y="12987"/>
                    <a:pt x="5138" y="11709"/>
                    <a:pt x="4888" y="10431"/>
                  </a:cubicBezTo>
                  <a:cubicBezTo>
                    <a:pt x="4837" y="10205"/>
                    <a:pt x="4762" y="9980"/>
                    <a:pt x="4737" y="9729"/>
                  </a:cubicBezTo>
                  <a:cubicBezTo>
                    <a:pt x="4712" y="9453"/>
                    <a:pt x="4737" y="9153"/>
                    <a:pt x="4787" y="8877"/>
                  </a:cubicBezTo>
                  <a:cubicBezTo>
                    <a:pt x="4938" y="7674"/>
                    <a:pt x="5238" y="6496"/>
                    <a:pt x="5389" y="5293"/>
                  </a:cubicBezTo>
                  <a:cubicBezTo>
                    <a:pt x="5564" y="4040"/>
                    <a:pt x="5664" y="2762"/>
                    <a:pt x="5765" y="1483"/>
                  </a:cubicBezTo>
                  <a:cubicBezTo>
                    <a:pt x="5850" y="386"/>
                    <a:pt x="5165" y="1"/>
                    <a:pt x="4317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8080957" y="3157219"/>
              <a:ext cx="452290" cy="352236"/>
            </a:xfrm>
            <a:custGeom>
              <a:avLst/>
              <a:gdLst/>
              <a:ahLst/>
              <a:cxnLst/>
              <a:rect l="l" t="t" r="r" b="b"/>
              <a:pathLst>
                <a:path w="12933" h="10072" extrusionOk="0">
                  <a:moveTo>
                    <a:pt x="568" y="0"/>
                  </a:moveTo>
                  <a:cubicBezTo>
                    <a:pt x="474" y="0"/>
                    <a:pt x="368" y="45"/>
                    <a:pt x="251" y="153"/>
                  </a:cubicBezTo>
                  <a:cubicBezTo>
                    <a:pt x="0" y="379"/>
                    <a:pt x="100" y="855"/>
                    <a:pt x="151" y="1181"/>
                  </a:cubicBezTo>
                  <a:cubicBezTo>
                    <a:pt x="226" y="1632"/>
                    <a:pt x="326" y="2108"/>
                    <a:pt x="426" y="2559"/>
                  </a:cubicBezTo>
                  <a:cubicBezTo>
                    <a:pt x="577" y="3236"/>
                    <a:pt x="652" y="3461"/>
                    <a:pt x="1253" y="3787"/>
                  </a:cubicBezTo>
                  <a:cubicBezTo>
                    <a:pt x="1855" y="4138"/>
                    <a:pt x="2456" y="4539"/>
                    <a:pt x="2932" y="5040"/>
                  </a:cubicBezTo>
                  <a:cubicBezTo>
                    <a:pt x="3233" y="5366"/>
                    <a:pt x="3484" y="5742"/>
                    <a:pt x="3785" y="6093"/>
                  </a:cubicBezTo>
                  <a:cubicBezTo>
                    <a:pt x="4812" y="7271"/>
                    <a:pt x="6341" y="7948"/>
                    <a:pt x="7469" y="9025"/>
                  </a:cubicBezTo>
                  <a:cubicBezTo>
                    <a:pt x="7947" y="9482"/>
                    <a:pt x="8464" y="10071"/>
                    <a:pt x="9133" y="10071"/>
                  </a:cubicBezTo>
                  <a:cubicBezTo>
                    <a:pt x="9234" y="10071"/>
                    <a:pt x="9340" y="10058"/>
                    <a:pt x="9449" y="10028"/>
                  </a:cubicBezTo>
                  <a:cubicBezTo>
                    <a:pt x="9724" y="9953"/>
                    <a:pt x="12933" y="9101"/>
                    <a:pt x="12832" y="8925"/>
                  </a:cubicBezTo>
                  <a:cubicBezTo>
                    <a:pt x="12431" y="8223"/>
                    <a:pt x="12156" y="7572"/>
                    <a:pt x="11880" y="6845"/>
                  </a:cubicBezTo>
                  <a:cubicBezTo>
                    <a:pt x="11704" y="6419"/>
                    <a:pt x="11454" y="5993"/>
                    <a:pt x="11303" y="5542"/>
                  </a:cubicBezTo>
                  <a:cubicBezTo>
                    <a:pt x="10902" y="5918"/>
                    <a:pt x="10276" y="6218"/>
                    <a:pt x="9825" y="6519"/>
                  </a:cubicBezTo>
                  <a:cubicBezTo>
                    <a:pt x="9424" y="6168"/>
                    <a:pt x="8948" y="5893"/>
                    <a:pt x="8421" y="5742"/>
                  </a:cubicBezTo>
                  <a:cubicBezTo>
                    <a:pt x="8120" y="5642"/>
                    <a:pt x="7820" y="5592"/>
                    <a:pt x="7544" y="5492"/>
                  </a:cubicBezTo>
                  <a:cubicBezTo>
                    <a:pt x="6266" y="5015"/>
                    <a:pt x="5263" y="4063"/>
                    <a:pt x="3960" y="3637"/>
                  </a:cubicBezTo>
                  <a:cubicBezTo>
                    <a:pt x="3283" y="3411"/>
                    <a:pt x="2557" y="3261"/>
                    <a:pt x="2080" y="2735"/>
                  </a:cubicBezTo>
                  <a:cubicBezTo>
                    <a:pt x="1529" y="2083"/>
                    <a:pt x="1429" y="1106"/>
                    <a:pt x="1003" y="379"/>
                  </a:cubicBezTo>
                  <a:cubicBezTo>
                    <a:pt x="902" y="178"/>
                    <a:pt x="75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extrusionOk="0">
                  <a:moveTo>
                    <a:pt x="1980" y="1"/>
                  </a:moveTo>
                  <a:lnTo>
                    <a:pt x="0" y="1529"/>
                  </a:lnTo>
                  <a:cubicBezTo>
                    <a:pt x="827" y="1279"/>
                    <a:pt x="1529" y="727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529718" y="3419369"/>
              <a:ext cx="69279" cy="53507"/>
            </a:xfrm>
            <a:custGeom>
              <a:avLst/>
              <a:gdLst/>
              <a:ahLst/>
              <a:cxnLst/>
              <a:rect l="l" t="t" r="r" b="b"/>
              <a:pathLst>
                <a:path w="1981" h="1530" fill="none" extrusionOk="0">
                  <a:moveTo>
                    <a:pt x="1980" y="1"/>
                  </a:moveTo>
                  <a:cubicBezTo>
                    <a:pt x="1529" y="727"/>
                    <a:pt x="827" y="1279"/>
                    <a:pt x="0" y="1529"/>
                  </a:cubicBezTo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607646" y="3338724"/>
              <a:ext cx="587281" cy="315585"/>
            </a:xfrm>
            <a:custGeom>
              <a:avLst/>
              <a:gdLst/>
              <a:ahLst/>
              <a:cxnLst/>
              <a:rect l="l" t="t" r="r" b="b"/>
              <a:pathLst>
                <a:path w="16793" h="9024" extrusionOk="0">
                  <a:moveTo>
                    <a:pt x="577" y="1"/>
                  </a:moveTo>
                  <a:cubicBezTo>
                    <a:pt x="251" y="1"/>
                    <a:pt x="0" y="302"/>
                    <a:pt x="75" y="602"/>
                  </a:cubicBezTo>
                  <a:lnTo>
                    <a:pt x="1805" y="8622"/>
                  </a:lnTo>
                  <a:cubicBezTo>
                    <a:pt x="1855" y="8848"/>
                    <a:pt x="2055" y="9023"/>
                    <a:pt x="2306" y="9023"/>
                  </a:cubicBezTo>
                  <a:lnTo>
                    <a:pt x="16241" y="9023"/>
                  </a:lnTo>
                  <a:cubicBezTo>
                    <a:pt x="16567" y="9023"/>
                    <a:pt x="16792" y="8723"/>
                    <a:pt x="16742" y="8397"/>
                  </a:cubicBezTo>
                  <a:lnTo>
                    <a:pt x="14988" y="402"/>
                  </a:lnTo>
                  <a:cubicBezTo>
                    <a:pt x="14938" y="151"/>
                    <a:pt x="14737" y="1"/>
                    <a:pt x="14512" y="1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801356" y="3598181"/>
              <a:ext cx="180594" cy="148175"/>
            </a:xfrm>
            <a:custGeom>
              <a:avLst/>
              <a:gdLst/>
              <a:ahLst/>
              <a:cxnLst/>
              <a:rect l="l" t="t" r="r" b="b"/>
              <a:pathLst>
                <a:path w="5164" h="4237" extrusionOk="0">
                  <a:moveTo>
                    <a:pt x="2832" y="0"/>
                  </a:moveTo>
                  <a:cubicBezTo>
                    <a:pt x="2557" y="0"/>
                    <a:pt x="2306" y="226"/>
                    <a:pt x="2281" y="502"/>
                  </a:cubicBezTo>
                  <a:lnTo>
                    <a:pt x="2005" y="3885"/>
                  </a:lnTo>
                  <a:lnTo>
                    <a:pt x="0" y="3885"/>
                  </a:lnTo>
                  <a:lnTo>
                    <a:pt x="0" y="4236"/>
                  </a:lnTo>
                  <a:lnTo>
                    <a:pt x="5163" y="4236"/>
                  </a:lnTo>
                  <a:lnTo>
                    <a:pt x="5163" y="3885"/>
                  </a:lnTo>
                  <a:lnTo>
                    <a:pt x="3083" y="3885"/>
                  </a:lnTo>
                  <a:lnTo>
                    <a:pt x="3359" y="577"/>
                  </a:lnTo>
                  <a:cubicBezTo>
                    <a:pt x="3384" y="276"/>
                    <a:pt x="3133" y="0"/>
                    <a:pt x="2832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806602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51" y="0"/>
                  </a:moveTo>
                  <a:cubicBezTo>
                    <a:pt x="120" y="0"/>
                    <a:pt x="0" y="88"/>
                    <a:pt x="26" y="263"/>
                  </a:cubicBezTo>
                  <a:cubicBezTo>
                    <a:pt x="51" y="614"/>
                    <a:pt x="101" y="990"/>
                    <a:pt x="151" y="1366"/>
                  </a:cubicBezTo>
                  <a:cubicBezTo>
                    <a:pt x="163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77" y="1366"/>
                  </a:cubicBezTo>
                  <a:cubicBezTo>
                    <a:pt x="627" y="990"/>
                    <a:pt x="602" y="614"/>
                    <a:pt x="552" y="263"/>
                  </a:cubicBezTo>
                  <a:cubicBezTo>
                    <a:pt x="527" y="88"/>
                    <a:pt x="38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8438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1" y="0"/>
                  </a:moveTo>
                  <a:cubicBezTo>
                    <a:pt x="126" y="0"/>
                    <a:pt x="1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4" y="1529"/>
                    <a:pt x="308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40" y="990"/>
                    <a:pt x="615" y="614"/>
                    <a:pt x="565" y="263"/>
                  </a:cubicBezTo>
                  <a:cubicBezTo>
                    <a:pt x="540" y="88"/>
                    <a:pt x="395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881547" y="3393525"/>
              <a:ext cx="24585" cy="56340"/>
            </a:xfrm>
            <a:custGeom>
              <a:avLst/>
              <a:gdLst/>
              <a:ahLst/>
              <a:cxnLst/>
              <a:rect l="l" t="t" r="r" b="b"/>
              <a:pathLst>
                <a:path w="703" h="1611" extrusionOk="0">
                  <a:moveTo>
                    <a:pt x="260" y="0"/>
                  </a:moveTo>
                  <a:cubicBezTo>
                    <a:pt x="126" y="0"/>
                    <a:pt x="0" y="88"/>
                    <a:pt x="13" y="263"/>
                  </a:cubicBezTo>
                  <a:cubicBezTo>
                    <a:pt x="63" y="614"/>
                    <a:pt x="113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7" y="1611"/>
                    <a:pt x="702" y="1529"/>
                    <a:pt x="690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919247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5" y="0"/>
                    <a:pt x="0" y="88"/>
                    <a:pt x="13" y="263"/>
                  </a:cubicBezTo>
                  <a:cubicBezTo>
                    <a:pt x="63" y="614"/>
                    <a:pt x="88" y="990"/>
                    <a:pt x="138" y="1366"/>
                  </a:cubicBezTo>
                  <a:cubicBezTo>
                    <a:pt x="163" y="1529"/>
                    <a:pt x="307" y="1611"/>
                    <a:pt x="442" y="1611"/>
                  </a:cubicBezTo>
                  <a:cubicBezTo>
                    <a:pt x="576" y="1611"/>
                    <a:pt x="702" y="1529"/>
                    <a:pt x="689" y="1366"/>
                  </a:cubicBezTo>
                  <a:cubicBezTo>
                    <a:pt x="639" y="990"/>
                    <a:pt x="589" y="614"/>
                    <a:pt x="564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956492" y="3393525"/>
              <a:ext cx="24550" cy="56340"/>
            </a:xfrm>
            <a:custGeom>
              <a:avLst/>
              <a:gdLst/>
              <a:ahLst/>
              <a:cxnLst/>
              <a:rect l="l" t="t" r="r" b="b"/>
              <a:pathLst>
                <a:path w="702" h="1611" extrusionOk="0">
                  <a:moveTo>
                    <a:pt x="260" y="0"/>
                  </a:moveTo>
                  <a:cubicBezTo>
                    <a:pt x="126" y="0"/>
                    <a:pt x="0" y="88"/>
                    <a:pt x="25" y="263"/>
                  </a:cubicBezTo>
                  <a:cubicBezTo>
                    <a:pt x="75" y="614"/>
                    <a:pt x="100" y="990"/>
                    <a:pt x="151" y="1366"/>
                  </a:cubicBezTo>
                  <a:cubicBezTo>
                    <a:pt x="176" y="1529"/>
                    <a:pt x="320" y="1611"/>
                    <a:pt x="451" y="1611"/>
                  </a:cubicBezTo>
                  <a:cubicBezTo>
                    <a:pt x="583" y="1611"/>
                    <a:pt x="702" y="1529"/>
                    <a:pt x="677" y="1366"/>
                  </a:cubicBezTo>
                  <a:cubicBezTo>
                    <a:pt x="652" y="990"/>
                    <a:pt x="602" y="614"/>
                    <a:pt x="552" y="263"/>
                  </a:cubicBezTo>
                  <a:cubicBezTo>
                    <a:pt x="539" y="88"/>
                    <a:pt x="395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271135" y="3656899"/>
              <a:ext cx="20214" cy="29831"/>
            </a:xfrm>
            <a:custGeom>
              <a:avLst/>
              <a:gdLst/>
              <a:ahLst/>
              <a:cxnLst/>
              <a:rect l="l" t="t" r="r" b="b"/>
              <a:pathLst>
                <a:path w="578" h="853" extrusionOk="0">
                  <a:moveTo>
                    <a:pt x="552" y="1"/>
                  </a:moveTo>
                  <a:lnTo>
                    <a:pt x="1" y="853"/>
                  </a:lnTo>
                  <a:cubicBezTo>
                    <a:pt x="151" y="828"/>
                    <a:pt x="302" y="778"/>
                    <a:pt x="402" y="702"/>
                  </a:cubicBezTo>
                  <a:cubicBezTo>
                    <a:pt x="577" y="527"/>
                    <a:pt x="577" y="251"/>
                    <a:pt x="5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385074" y="3473716"/>
              <a:ext cx="29866" cy="13359"/>
            </a:xfrm>
            <a:custGeom>
              <a:avLst/>
              <a:gdLst/>
              <a:ahLst/>
              <a:cxnLst/>
              <a:rect l="l" t="t" r="r" b="b"/>
              <a:pathLst>
                <a:path w="854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76"/>
                    <a:pt x="176" y="326"/>
                    <a:pt x="352" y="376"/>
                  </a:cubicBezTo>
                  <a:cubicBezTo>
                    <a:pt x="374" y="380"/>
                    <a:pt x="397" y="381"/>
                    <a:pt x="420" y="381"/>
                  </a:cubicBezTo>
                  <a:cubicBezTo>
                    <a:pt x="577" y="381"/>
                    <a:pt x="744" y="307"/>
                    <a:pt x="853" y="1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5844986" y="3744539"/>
              <a:ext cx="3032719" cy="34237"/>
            </a:xfrm>
            <a:custGeom>
              <a:avLst/>
              <a:gdLst/>
              <a:ahLst/>
              <a:cxnLst/>
              <a:rect l="l" t="t" r="r" b="b"/>
              <a:pathLst>
                <a:path w="86719" h="979" extrusionOk="0">
                  <a:moveTo>
                    <a:pt x="1" y="1"/>
                  </a:moveTo>
                  <a:lnTo>
                    <a:pt x="1" y="978"/>
                  </a:lnTo>
                  <a:lnTo>
                    <a:pt x="86718" y="978"/>
                  </a:lnTo>
                  <a:lnTo>
                    <a:pt x="8671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634879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1" y="0"/>
                  </a:moveTo>
                  <a:lnTo>
                    <a:pt x="5389" y="22582"/>
                  </a:lnTo>
                  <a:lnTo>
                    <a:pt x="6041" y="22582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425397" y="3754968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1" y="0"/>
                  </a:moveTo>
                  <a:lnTo>
                    <a:pt x="5414" y="22582"/>
                  </a:lnTo>
                  <a:lnTo>
                    <a:pt x="6066" y="2258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884435" y="3751569"/>
              <a:ext cx="212139" cy="789733"/>
            </a:xfrm>
            <a:custGeom>
              <a:avLst/>
              <a:gdLst/>
              <a:ahLst/>
              <a:cxnLst/>
              <a:rect l="l" t="t" r="r" b="b"/>
              <a:pathLst>
                <a:path w="6066" h="22582" extrusionOk="0">
                  <a:moveTo>
                    <a:pt x="5414" y="0"/>
                  </a:moveTo>
                  <a:lnTo>
                    <a:pt x="1" y="22582"/>
                  </a:lnTo>
                  <a:lnTo>
                    <a:pt x="677" y="22582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093917" y="3751569"/>
              <a:ext cx="211265" cy="789733"/>
            </a:xfrm>
            <a:custGeom>
              <a:avLst/>
              <a:gdLst/>
              <a:ahLst/>
              <a:cxnLst/>
              <a:rect l="l" t="t" r="r" b="b"/>
              <a:pathLst>
                <a:path w="6041" h="22582" extrusionOk="0">
                  <a:moveTo>
                    <a:pt x="5389" y="0"/>
                  </a:moveTo>
                  <a:lnTo>
                    <a:pt x="1" y="22582"/>
                  </a:lnTo>
                  <a:lnTo>
                    <a:pt x="652" y="22582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314021" y="3998821"/>
              <a:ext cx="384795" cy="582210"/>
            </a:xfrm>
            <a:custGeom>
              <a:avLst/>
              <a:gdLst/>
              <a:ahLst/>
              <a:cxnLst/>
              <a:rect l="l" t="t" r="r" b="b"/>
              <a:pathLst>
                <a:path w="11003" h="16648" extrusionOk="0">
                  <a:moveTo>
                    <a:pt x="2014" y="1"/>
                  </a:moveTo>
                  <a:cubicBezTo>
                    <a:pt x="1825" y="1"/>
                    <a:pt x="1638" y="31"/>
                    <a:pt x="1479" y="123"/>
                  </a:cubicBezTo>
                  <a:cubicBezTo>
                    <a:pt x="1303" y="249"/>
                    <a:pt x="1178" y="399"/>
                    <a:pt x="1078" y="575"/>
                  </a:cubicBezTo>
                  <a:cubicBezTo>
                    <a:pt x="627" y="1226"/>
                    <a:pt x="226" y="1928"/>
                    <a:pt x="126" y="2680"/>
                  </a:cubicBezTo>
                  <a:cubicBezTo>
                    <a:pt x="0" y="3432"/>
                    <a:pt x="176" y="4234"/>
                    <a:pt x="727" y="4710"/>
                  </a:cubicBezTo>
                  <a:cubicBezTo>
                    <a:pt x="1228" y="5161"/>
                    <a:pt x="1955" y="5261"/>
                    <a:pt x="2632" y="5362"/>
                  </a:cubicBezTo>
                  <a:cubicBezTo>
                    <a:pt x="3058" y="5412"/>
                    <a:pt x="3459" y="5512"/>
                    <a:pt x="3860" y="5587"/>
                  </a:cubicBezTo>
                  <a:cubicBezTo>
                    <a:pt x="4110" y="5612"/>
                    <a:pt x="4336" y="5587"/>
                    <a:pt x="4537" y="5712"/>
                  </a:cubicBezTo>
                  <a:cubicBezTo>
                    <a:pt x="5138" y="6113"/>
                    <a:pt x="4963" y="7066"/>
                    <a:pt x="4812" y="7692"/>
                  </a:cubicBezTo>
                  <a:cubicBezTo>
                    <a:pt x="4662" y="8269"/>
                    <a:pt x="4461" y="8895"/>
                    <a:pt x="4612" y="9447"/>
                  </a:cubicBezTo>
                  <a:cubicBezTo>
                    <a:pt x="4662" y="9597"/>
                    <a:pt x="4737" y="9748"/>
                    <a:pt x="4762" y="9898"/>
                  </a:cubicBezTo>
                  <a:cubicBezTo>
                    <a:pt x="4787" y="10098"/>
                    <a:pt x="4737" y="10299"/>
                    <a:pt x="4712" y="10499"/>
                  </a:cubicBezTo>
                  <a:cubicBezTo>
                    <a:pt x="4511" y="11552"/>
                    <a:pt x="4161" y="12680"/>
                    <a:pt x="4562" y="13682"/>
                  </a:cubicBezTo>
                  <a:cubicBezTo>
                    <a:pt x="4612" y="13783"/>
                    <a:pt x="4662" y="13908"/>
                    <a:pt x="4687" y="14033"/>
                  </a:cubicBezTo>
                  <a:cubicBezTo>
                    <a:pt x="4712" y="14134"/>
                    <a:pt x="4687" y="14234"/>
                    <a:pt x="4687" y="14359"/>
                  </a:cubicBezTo>
                  <a:cubicBezTo>
                    <a:pt x="4587" y="15061"/>
                    <a:pt x="4511" y="15788"/>
                    <a:pt x="4436" y="16489"/>
                  </a:cubicBezTo>
                  <a:cubicBezTo>
                    <a:pt x="4436" y="16489"/>
                    <a:pt x="6867" y="16615"/>
                    <a:pt x="7068" y="16615"/>
                  </a:cubicBezTo>
                  <a:cubicBezTo>
                    <a:pt x="7225" y="16615"/>
                    <a:pt x="7498" y="16647"/>
                    <a:pt x="7749" y="16647"/>
                  </a:cubicBezTo>
                  <a:cubicBezTo>
                    <a:pt x="7937" y="16647"/>
                    <a:pt x="8113" y="16629"/>
                    <a:pt x="8221" y="16565"/>
                  </a:cubicBezTo>
                  <a:cubicBezTo>
                    <a:pt x="8622" y="16314"/>
                    <a:pt x="8697" y="15136"/>
                    <a:pt x="8772" y="14710"/>
                  </a:cubicBezTo>
                  <a:cubicBezTo>
                    <a:pt x="8847" y="14083"/>
                    <a:pt x="8897" y="13457"/>
                    <a:pt x="9023" y="12855"/>
                  </a:cubicBezTo>
                  <a:cubicBezTo>
                    <a:pt x="9223" y="11753"/>
                    <a:pt x="9699" y="10700"/>
                    <a:pt x="9900" y="9597"/>
                  </a:cubicBezTo>
                  <a:cubicBezTo>
                    <a:pt x="10000" y="9046"/>
                    <a:pt x="9950" y="8444"/>
                    <a:pt x="10075" y="7918"/>
                  </a:cubicBezTo>
                  <a:cubicBezTo>
                    <a:pt x="10151" y="7442"/>
                    <a:pt x="10276" y="6991"/>
                    <a:pt x="10351" y="6514"/>
                  </a:cubicBezTo>
                  <a:cubicBezTo>
                    <a:pt x="10552" y="5387"/>
                    <a:pt x="10727" y="4284"/>
                    <a:pt x="10928" y="3156"/>
                  </a:cubicBezTo>
                  <a:cubicBezTo>
                    <a:pt x="10953" y="2880"/>
                    <a:pt x="11003" y="2630"/>
                    <a:pt x="10978" y="2379"/>
                  </a:cubicBezTo>
                  <a:cubicBezTo>
                    <a:pt x="10953" y="2354"/>
                    <a:pt x="10953" y="2329"/>
                    <a:pt x="10953" y="2304"/>
                  </a:cubicBezTo>
                  <a:cubicBezTo>
                    <a:pt x="10677" y="925"/>
                    <a:pt x="8196" y="1026"/>
                    <a:pt x="7068" y="850"/>
                  </a:cubicBezTo>
                  <a:cubicBezTo>
                    <a:pt x="5539" y="575"/>
                    <a:pt x="4035" y="324"/>
                    <a:pt x="2506" y="48"/>
                  </a:cubicBezTo>
                  <a:cubicBezTo>
                    <a:pt x="2353" y="25"/>
                    <a:pt x="2183" y="1"/>
                    <a:pt x="201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329793" y="3880825"/>
              <a:ext cx="584658" cy="774975"/>
            </a:xfrm>
            <a:custGeom>
              <a:avLst/>
              <a:gdLst/>
              <a:ahLst/>
              <a:cxnLst/>
              <a:rect l="l" t="t" r="r" b="b"/>
              <a:pathLst>
                <a:path w="16718" h="22160" extrusionOk="0">
                  <a:moveTo>
                    <a:pt x="2784" y="1"/>
                  </a:moveTo>
                  <a:cubicBezTo>
                    <a:pt x="2489" y="1"/>
                    <a:pt x="2209" y="40"/>
                    <a:pt x="1980" y="114"/>
                  </a:cubicBezTo>
                  <a:cubicBezTo>
                    <a:pt x="727" y="515"/>
                    <a:pt x="326" y="2069"/>
                    <a:pt x="201" y="3372"/>
                  </a:cubicBezTo>
                  <a:cubicBezTo>
                    <a:pt x="76" y="4450"/>
                    <a:pt x="0" y="5527"/>
                    <a:pt x="301" y="6580"/>
                  </a:cubicBezTo>
                  <a:cubicBezTo>
                    <a:pt x="777" y="8109"/>
                    <a:pt x="2055" y="9287"/>
                    <a:pt x="3509" y="9939"/>
                  </a:cubicBezTo>
                  <a:cubicBezTo>
                    <a:pt x="4662" y="10440"/>
                    <a:pt x="5915" y="10640"/>
                    <a:pt x="7168" y="10715"/>
                  </a:cubicBezTo>
                  <a:cubicBezTo>
                    <a:pt x="7282" y="10721"/>
                    <a:pt x="7397" y="10724"/>
                    <a:pt x="7511" y="10724"/>
                  </a:cubicBezTo>
                  <a:cubicBezTo>
                    <a:pt x="8349" y="10724"/>
                    <a:pt x="9187" y="10575"/>
                    <a:pt x="10025" y="10465"/>
                  </a:cubicBezTo>
                  <a:cubicBezTo>
                    <a:pt x="10113" y="10455"/>
                    <a:pt x="10186" y="10450"/>
                    <a:pt x="10248" y="10450"/>
                  </a:cubicBezTo>
                  <a:cubicBezTo>
                    <a:pt x="10648" y="10450"/>
                    <a:pt x="10550" y="10664"/>
                    <a:pt x="10376" y="11142"/>
                  </a:cubicBezTo>
                  <a:cubicBezTo>
                    <a:pt x="10251" y="11442"/>
                    <a:pt x="10151" y="11743"/>
                    <a:pt x="10025" y="12019"/>
                  </a:cubicBezTo>
                  <a:cubicBezTo>
                    <a:pt x="9950" y="12219"/>
                    <a:pt x="9875" y="12395"/>
                    <a:pt x="9825" y="12595"/>
                  </a:cubicBezTo>
                  <a:cubicBezTo>
                    <a:pt x="9624" y="13046"/>
                    <a:pt x="9449" y="13548"/>
                    <a:pt x="9424" y="14049"/>
                  </a:cubicBezTo>
                  <a:cubicBezTo>
                    <a:pt x="9399" y="14550"/>
                    <a:pt x="9524" y="15051"/>
                    <a:pt x="9549" y="15553"/>
                  </a:cubicBezTo>
                  <a:cubicBezTo>
                    <a:pt x="9574" y="16405"/>
                    <a:pt x="9123" y="17157"/>
                    <a:pt x="9123" y="18009"/>
                  </a:cubicBezTo>
                  <a:cubicBezTo>
                    <a:pt x="9123" y="18310"/>
                    <a:pt x="9198" y="18610"/>
                    <a:pt x="9223" y="18936"/>
                  </a:cubicBezTo>
                  <a:cubicBezTo>
                    <a:pt x="9248" y="19237"/>
                    <a:pt x="9198" y="19563"/>
                    <a:pt x="9173" y="19863"/>
                  </a:cubicBezTo>
                  <a:lnTo>
                    <a:pt x="8948" y="21392"/>
                  </a:lnTo>
                  <a:cubicBezTo>
                    <a:pt x="8898" y="21793"/>
                    <a:pt x="8772" y="22069"/>
                    <a:pt x="9248" y="22119"/>
                  </a:cubicBezTo>
                  <a:cubicBezTo>
                    <a:pt x="9535" y="22148"/>
                    <a:pt x="9818" y="22159"/>
                    <a:pt x="10101" y="22159"/>
                  </a:cubicBezTo>
                  <a:cubicBezTo>
                    <a:pt x="11054" y="22159"/>
                    <a:pt x="11991" y="22027"/>
                    <a:pt x="12958" y="21969"/>
                  </a:cubicBezTo>
                  <a:cubicBezTo>
                    <a:pt x="13008" y="21969"/>
                    <a:pt x="13058" y="21969"/>
                    <a:pt x="13108" y="21919"/>
                  </a:cubicBezTo>
                  <a:cubicBezTo>
                    <a:pt x="13133" y="21893"/>
                    <a:pt x="13133" y="21868"/>
                    <a:pt x="13158" y="21818"/>
                  </a:cubicBezTo>
                  <a:cubicBezTo>
                    <a:pt x="13609" y="20064"/>
                    <a:pt x="14035" y="18385"/>
                    <a:pt x="14261" y="16580"/>
                  </a:cubicBezTo>
                  <a:cubicBezTo>
                    <a:pt x="14261" y="16405"/>
                    <a:pt x="14286" y="16254"/>
                    <a:pt x="14361" y="16104"/>
                  </a:cubicBezTo>
                  <a:cubicBezTo>
                    <a:pt x="14436" y="15929"/>
                    <a:pt x="14587" y="15778"/>
                    <a:pt x="14737" y="15628"/>
                  </a:cubicBezTo>
                  <a:cubicBezTo>
                    <a:pt x="15038" y="15227"/>
                    <a:pt x="15063" y="14801"/>
                    <a:pt x="15188" y="14350"/>
                  </a:cubicBezTo>
                  <a:cubicBezTo>
                    <a:pt x="15339" y="13898"/>
                    <a:pt x="15489" y="13472"/>
                    <a:pt x="15589" y="12996"/>
                  </a:cubicBezTo>
                  <a:cubicBezTo>
                    <a:pt x="15815" y="11893"/>
                    <a:pt x="16066" y="10791"/>
                    <a:pt x="16291" y="9688"/>
                  </a:cubicBezTo>
                  <a:cubicBezTo>
                    <a:pt x="16492" y="8786"/>
                    <a:pt x="16717" y="7959"/>
                    <a:pt x="16241" y="7081"/>
                  </a:cubicBezTo>
                  <a:cubicBezTo>
                    <a:pt x="16066" y="6806"/>
                    <a:pt x="15815" y="6580"/>
                    <a:pt x="15564" y="6380"/>
                  </a:cubicBezTo>
                  <a:cubicBezTo>
                    <a:pt x="13384" y="4600"/>
                    <a:pt x="10602" y="3573"/>
                    <a:pt x="7795" y="3472"/>
                  </a:cubicBezTo>
                  <a:cubicBezTo>
                    <a:pt x="6742" y="3447"/>
                    <a:pt x="5414" y="3372"/>
                    <a:pt x="5013" y="2395"/>
                  </a:cubicBezTo>
                  <a:cubicBezTo>
                    <a:pt x="4863" y="2044"/>
                    <a:pt x="4913" y="1618"/>
                    <a:pt x="4863" y="1217"/>
                  </a:cubicBezTo>
                  <a:cubicBezTo>
                    <a:pt x="4730" y="367"/>
                    <a:pt x="3687" y="1"/>
                    <a:pt x="278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263172" y="3227723"/>
              <a:ext cx="130620" cy="279460"/>
            </a:xfrm>
            <a:custGeom>
              <a:avLst/>
              <a:gdLst/>
              <a:ahLst/>
              <a:cxnLst/>
              <a:rect l="l" t="t" r="r" b="b"/>
              <a:pathLst>
                <a:path w="3735" h="7991" extrusionOk="0">
                  <a:moveTo>
                    <a:pt x="2378" y="1"/>
                  </a:moveTo>
                  <a:cubicBezTo>
                    <a:pt x="2161" y="1"/>
                    <a:pt x="1935" y="82"/>
                    <a:pt x="1755" y="217"/>
                  </a:cubicBezTo>
                  <a:cubicBezTo>
                    <a:pt x="1454" y="443"/>
                    <a:pt x="1204" y="869"/>
                    <a:pt x="978" y="1195"/>
                  </a:cubicBezTo>
                  <a:cubicBezTo>
                    <a:pt x="677" y="1646"/>
                    <a:pt x="502" y="2247"/>
                    <a:pt x="376" y="2774"/>
                  </a:cubicBezTo>
                  <a:cubicBezTo>
                    <a:pt x="1" y="4177"/>
                    <a:pt x="326" y="5656"/>
                    <a:pt x="652" y="7060"/>
                  </a:cubicBezTo>
                  <a:cubicBezTo>
                    <a:pt x="677" y="7235"/>
                    <a:pt x="727" y="7435"/>
                    <a:pt x="853" y="7586"/>
                  </a:cubicBezTo>
                  <a:cubicBezTo>
                    <a:pt x="1078" y="7912"/>
                    <a:pt x="1529" y="7962"/>
                    <a:pt x="1930" y="7987"/>
                  </a:cubicBezTo>
                  <a:cubicBezTo>
                    <a:pt x="1963" y="7989"/>
                    <a:pt x="1996" y="7991"/>
                    <a:pt x="2028" y="7991"/>
                  </a:cubicBezTo>
                  <a:cubicBezTo>
                    <a:pt x="2632" y="7991"/>
                    <a:pt x="3085" y="7550"/>
                    <a:pt x="3108" y="6884"/>
                  </a:cubicBezTo>
                  <a:cubicBezTo>
                    <a:pt x="3133" y="6533"/>
                    <a:pt x="2983" y="6207"/>
                    <a:pt x="2958" y="5857"/>
                  </a:cubicBezTo>
                  <a:cubicBezTo>
                    <a:pt x="2933" y="5531"/>
                    <a:pt x="2933" y="5230"/>
                    <a:pt x="2883" y="4879"/>
                  </a:cubicBezTo>
                  <a:cubicBezTo>
                    <a:pt x="2833" y="4603"/>
                    <a:pt x="2858" y="4278"/>
                    <a:pt x="3058" y="4077"/>
                  </a:cubicBezTo>
                  <a:cubicBezTo>
                    <a:pt x="3184" y="3927"/>
                    <a:pt x="3384" y="3852"/>
                    <a:pt x="3509" y="3701"/>
                  </a:cubicBezTo>
                  <a:cubicBezTo>
                    <a:pt x="3735" y="3450"/>
                    <a:pt x="3685" y="3075"/>
                    <a:pt x="3635" y="2749"/>
                  </a:cubicBezTo>
                  <a:cubicBezTo>
                    <a:pt x="3610" y="2573"/>
                    <a:pt x="3585" y="2423"/>
                    <a:pt x="3534" y="2247"/>
                  </a:cubicBezTo>
                  <a:cubicBezTo>
                    <a:pt x="3434" y="1746"/>
                    <a:pt x="3309" y="1245"/>
                    <a:pt x="3133" y="744"/>
                  </a:cubicBezTo>
                  <a:cubicBezTo>
                    <a:pt x="3058" y="518"/>
                    <a:pt x="2958" y="268"/>
                    <a:pt x="2783" y="117"/>
                  </a:cubicBezTo>
                  <a:cubicBezTo>
                    <a:pt x="2662" y="37"/>
                    <a:pt x="2522" y="1"/>
                    <a:pt x="23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505947" y="3153792"/>
              <a:ext cx="577664" cy="419766"/>
            </a:xfrm>
            <a:custGeom>
              <a:avLst/>
              <a:gdLst/>
              <a:ahLst/>
              <a:cxnLst/>
              <a:rect l="l" t="t" r="r" b="b"/>
              <a:pathLst>
                <a:path w="16518" h="12003" extrusionOk="0">
                  <a:moveTo>
                    <a:pt x="15858" y="0"/>
                  </a:moveTo>
                  <a:cubicBezTo>
                    <a:pt x="15678" y="0"/>
                    <a:pt x="15514" y="237"/>
                    <a:pt x="15415" y="452"/>
                  </a:cubicBezTo>
                  <a:cubicBezTo>
                    <a:pt x="15064" y="1254"/>
                    <a:pt x="15289" y="2382"/>
                    <a:pt x="14537" y="2958"/>
                  </a:cubicBezTo>
                  <a:cubicBezTo>
                    <a:pt x="13635" y="3635"/>
                    <a:pt x="12658" y="4136"/>
                    <a:pt x="11630" y="4612"/>
                  </a:cubicBezTo>
                  <a:cubicBezTo>
                    <a:pt x="10126" y="5314"/>
                    <a:pt x="8623" y="6066"/>
                    <a:pt x="7094" y="6692"/>
                  </a:cubicBezTo>
                  <a:cubicBezTo>
                    <a:pt x="5690" y="7269"/>
                    <a:pt x="4211" y="7570"/>
                    <a:pt x="2783" y="8071"/>
                  </a:cubicBezTo>
                  <a:cubicBezTo>
                    <a:pt x="2708" y="8096"/>
                    <a:pt x="2633" y="8121"/>
                    <a:pt x="2557" y="8146"/>
                  </a:cubicBezTo>
                  <a:cubicBezTo>
                    <a:pt x="2031" y="8346"/>
                    <a:pt x="1505" y="8647"/>
                    <a:pt x="1029" y="8923"/>
                  </a:cubicBezTo>
                  <a:cubicBezTo>
                    <a:pt x="552" y="9199"/>
                    <a:pt x="277" y="9700"/>
                    <a:pt x="176" y="10201"/>
                  </a:cubicBezTo>
                  <a:cubicBezTo>
                    <a:pt x="1" y="11279"/>
                    <a:pt x="1104" y="11880"/>
                    <a:pt x="2031" y="11981"/>
                  </a:cubicBezTo>
                  <a:cubicBezTo>
                    <a:pt x="2169" y="11995"/>
                    <a:pt x="2305" y="12002"/>
                    <a:pt x="2439" y="12002"/>
                  </a:cubicBezTo>
                  <a:cubicBezTo>
                    <a:pt x="3446" y="12002"/>
                    <a:pt x="4344" y="11619"/>
                    <a:pt x="5339" y="11354"/>
                  </a:cubicBezTo>
                  <a:cubicBezTo>
                    <a:pt x="5339" y="11354"/>
                    <a:pt x="5364" y="11354"/>
                    <a:pt x="5389" y="11329"/>
                  </a:cubicBezTo>
                  <a:cubicBezTo>
                    <a:pt x="6492" y="11053"/>
                    <a:pt x="7595" y="10502"/>
                    <a:pt x="8572" y="9875"/>
                  </a:cubicBezTo>
                  <a:cubicBezTo>
                    <a:pt x="9575" y="9224"/>
                    <a:pt x="10377" y="8422"/>
                    <a:pt x="11254" y="7620"/>
                  </a:cubicBezTo>
                  <a:cubicBezTo>
                    <a:pt x="12131" y="6818"/>
                    <a:pt x="13059" y="6041"/>
                    <a:pt x="14011" y="5314"/>
                  </a:cubicBezTo>
                  <a:cubicBezTo>
                    <a:pt x="14312" y="5088"/>
                    <a:pt x="14587" y="4813"/>
                    <a:pt x="14888" y="4562"/>
                  </a:cubicBezTo>
                  <a:cubicBezTo>
                    <a:pt x="15139" y="4336"/>
                    <a:pt x="15389" y="4111"/>
                    <a:pt x="15640" y="3885"/>
                  </a:cubicBezTo>
                  <a:cubicBezTo>
                    <a:pt x="15891" y="3635"/>
                    <a:pt x="16166" y="3409"/>
                    <a:pt x="16292" y="3083"/>
                  </a:cubicBezTo>
                  <a:cubicBezTo>
                    <a:pt x="16517" y="2632"/>
                    <a:pt x="16442" y="2156"/>
                    <a:pt x="16392" y="1680"/>
                  </a:cubicBezTo>
                  <a:cubicBezTo>
                    <a:pt x="16317" y="1204"/>
                    <a:pt x="16392" y="652"/>
                    <a:pt x="16141" y="226"/>
                  </a:cubicBezTo>
                  <a:cubicBezTo>
                    <a:pt x="16047" y="64"/>
                    <a:pt x="15950" y="0"/>
                    <a:pt x="1585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127305" y="3426399"/>
              <a:ext cx="513666" cy="496320"/>
            </a:xfrm>
            <a:custGeom>
              <a:avLst/>
              <a:gdLst/>
              <a:ahLst/>
              <a:cxnLst/>
              <a:rect l="l" t="t" r="r" b="b"/>
              <a:pathLst>
                <a:path w="14688" h="14192" extrusionOk="0">
                  <a:moveTo>
                    <a:pt x="13460" y="0"/>
                  </a:moveTo>
                  <a:cubicBezTo>
                    <a:pt x="11755" y="451"/>
                    <a:pt x="10001" y="677"/>
                    <a:pt x="8221" y="702"/>
                  </a:cubicBezTo>
                  <a:cubicBezTo>
                    <a:pt x="6041" y="727"/>
                    <a:pt x="4988" y="852"/>
                    <a:pt x="3485" y="2406"/>
                  </a:cubicBezTo>
                  <a:cubicBezTo>
                    <a:pt x="2081" y="3910"/>
                    <a:pt x="853" y="5514"/>
                    <a:pt x="1" y="7394"/>
                  </a:cubicBezTo>
                  <a:cubicBezTo>
                    <a:pt x="452" y="7694"/>
                    <a:pt x="928" y="7995"/>
                    <a:pt x="1379" y="8271"/>
                  </a:cubicBezTo>
                  <a:cubicBezTo>
                    <a:pt x="2056" y="8697"/>
                    <a:pt x="3234" y="8973"/>
                    <a:pt x="3284" y="9900"/>
                  </a:cubicBezTo>
                  <a:cubicBezTo>
                    <a:pt x="3334" y="11053"/>
                    <a:pt x="3409" y="12206"/>
                    <a:pt x="3459" y="13333"/>
                  </a:cubicBezTo>
                  <a:cubicBezTo>
                    <a:pt x="3485" y="13509"/>
                    <a:pt x="3485" y="13684"/>
                    <a:pt x="3610" y="13785"/>
                  </a:cubicBezTo>
                  <a:cubicBezTo>
                    <a:pt x="3693" y="13868"/>
                    <a:pt x="3804" y="13895"/>
                    <a:pt x="3924" y="13895"/>
                  </a:cubicBezTo>
                  <a:cubicBezTo>
                    <a:pt x="4059" y="13895"/>
                    <a:pt x="4205" y="13861"/>
                    <a:pt x="4337" y="13835"/>
                  </a:cubicBezTo>
                  <a:cubicBezTo>
                    <a:pt x="4375" y="13828"/>
                    <a:pt x="4411" y="13824"/>
                    <a:pt x="4446" y="13824"/>
                  </a:cubicBezTo>
                  <a:cubicBezTo>
                    <a:pt x="4768" y="13824"/>
                    <a:pt x="4919" y="14115"/>
                    <a:pt x="5214" y="14161"/>
                  </a:cubicBezTo>
                  <a:cubicBezTo>
                    <a:pt x="5335" y="14183"/>
                    <a:pt x="5462" y="14191"/>
                    <a:pt x="5594" y="14191"/>
                  </a:cubicBezTo>
                  <a:cubicBezTo>
                    <a:pt x="6065" y="14191"/>
                    <a:pt x="6588" y="14080"/>
                    <a:pt x="7018" y="14060"/>
                  </a:cubicBezTo>
                  <a:cubicBezTo>
                    <a:pt x="7294" y="14035"/>
                    <a:pt x="10327" y="13885"/>
                    <a:pt x="10327" y="13860"/>
                  </a:cubicBezTo>
                  <a:cubicBezTo>
                    <a:pt x="10352" y="11579"/>
                    <a:pt x="10377" y="9298"/>
                    <a:pt x="10377" y="6993"/>
                  </a:cubicBezTo>
                  <a:cubicBezTo>
                    <a:pt x="10402" y="6742"/>
                    <a:pt x="10402" y="6441"/>
                    <a:pt x="10527" y="6216"/>
                  </a:cubicBezTo>
                  <a:cubicBezTo>
                    <a:pt x="10703" y="5915"/>
                    <a:pt x="11054" y="5765"/>
                    <a:pt x="11379" y="5664"/>
                  </a:cubicBezTo>
                  <a:cubicBezTo>
                    <a:pt x="12457" y="5288"/>
                    <a:pt x="13685" y="4887"/>
                    <a:pt x="14688" y="4361"/>
                  </a:cubicBezTo>
                  <a:cubicBezTo>
                    <a:pt x="14287" y="2907"/>
                    <a:pt x="13861" y="1454"/>
                    <a:pt x="134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379733" y="4009243"/>
              <a:ext cx="268269" cy="247216"/>
            </a:xfrm>
            <a:custGeom>
              <a:avLst/>
              <a:gdLst/>
              <a:ahLst/>
              <a:cxnLst/>
              <a:rect l="l" t="t" r="r" b="b"/>
              <a:pathLst>
                <a:path w="7671" h="7069" fill="none" extrusionOk="0">
                  <a:moveTo>
                    <a:pt x="1" y="1"/>
                  </a:moveTo>
                  <a:cubicBezTo>
                    <a:pt x="828" y="101"/>
                    <a:pt x="1630" y="201"/>
                    <a:pt x="2457" y="302"/>
                  </a:cubicBezTo>
                  <a:cubicBezTo>
                    <a:pt x="3911" y="477"/>
                    <a:pt x="5515" y="703"/>
                    <a:pt x="6542" y="1780"/>
                  </a:cubicBezTo>
                  <a:cubicBezTo>
                    <a:pt x="7169" y="2457"/>
                    <a:pt x="7470" y="3384"/>
                    <a:pt x="7570" y="4287"/>
                  </a:cubicBezTo>
                  <a:cubicBezTo>
                    <a:pt x="7670" y="5214"/>
                    <a:pt x="7570" y="6141"/>
                    <a:pt x="7470" y="7069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303494" y="4243275"/>
              <a:ext cx="17556" cy="383955"/>
            </a:xfrm>
            <a:custGeom>
              <a:avLst/>
              <a:gdLst/>
              <a:ahLst/>
              <a:cxnLst/>
              <a:rect l="l" t="t" r="r" b="b"/>
              <a:pathLst>
                <a:path w="502" h="10979" extrusionOk="0">
                  <a:moveTo>
                    <a:pt x="0" y="1"/>
                  </a:moveTo>
                  <a:lnTo>
                    <a:pt x="0" y="10978"/>
                  </a:lnTo>
                  <a:lnTo>
                    <a:pt x="502" y="1097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159759" y="4627198"/>
              <a:ext cx="300652" cy="80645"/>
            </a:xfrm>
            <a:custGeom>
              <a:avLst/>
              <a:gdLst/>
              <a:ahLst/>
              <a:cxnLst/>
              <a:rect l="l" t="t" r="r" b="b"/>
              <a:pathLst>
                <a:path w="8597" h="2306" fill="none" extrusionOk="0">
                  <a:moveTo>
                    <a:pt x="0" y="2306"/>
                  </a:moveTo>
                  <a:cubicBezTo>
                    <a:pt x="0" y="677"/>
                    <a:pt x="2882" y="0"/>
                    <a:pt x="4311" y="0"/>
                  </a:cubicBezTo>
                  <a:cubicBezTo>
                    <a:pt x="6015" y="0"/>
                    <a:pt x="8597" y="627"/>
                    <a:pt x="8597" y="2306"/>
                  </a:cubicBez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312272" y="4628947"/>
              <a:ext cx="35" cy="93794"/>
            </a:xfrm>
            <a:custGeom>
              <a:avLst/>
              <a:gdLst/>
              <a:ahLst/>
              <a:cxnLst/>
              <a:rect l="l" t="t" r="r" b="b"/>
              <a:pathLst>
                <a:path w="1" h="2682" fill="none" extrusionOk="0">
                  <a:moveTo>
                    <a:pt x="0" y="26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0675" cap="flat" cmpd="sng">
              <a:solidFill>
                <a:srgbClr val="00000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435828" y="4696443"/>
              <a:ext cx="50010" cy="49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3" y="0"/>
                  </a:moveTo>
                  <a:cubicBezTo>
                    <a:pt x="327" y="0"/>
                    <a:pt x="1" y="326"/>
                    <a:pt x="1" y="702"/>
                  </a:cubicBezTo>
                  <a:cubicBezTo>
                    <a:pt x="1" y="1103"/>
                    <a:pt x="327" y="1404"/>
                    <a:pt x="703" y="1404"/>
                  </a:cubicBezTo>
                  <a:cubicBezTo>
                    <a:pt x="1104" y="1404"/>
                    <a:pt x="1429" y="1103"/>
                    <a:pt x="1429" y="702"/>
                  </a:cubicBezTo>
                  <a:cubicBezTo>
                    <a:pt x="1429" y="326"/>
                    <a:pt x="1104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7286848" y="4696443"/>
              <a:ext cx="49100" cy="49100"/>
            </a:xfrm>
            <a:custGeom>
              <a:avLst/>
              <a:gdLst/>
              <a:ahLst/>
              <a:cxnLst/>
              <a:rect l="l" t="t" r="r" b="b"/>
              <a:pathLst>
                <a:path w="1404" h="1404" extrusionOk="0">
                  <a:moveTo>
                    <a:pt x="702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7137832" y="4696443"/>
              <a:ext cx="49135" cy="49100"/>
            </a:xfrm>
            <a:custGeom>
              <a:avLst/>
              <a:gdLst/>
              <a:ahLst/>
              <a:cxnLst/>
              <a:rect l="l" t="t" r="r" b="b"/>
              <a:pathLst>
                <a:path w="1405" h="1404" extrusionOk="0">
                  <a:moveTo>
                    <a:pt x="702" y="0"/>
                  </a:moveTo>
                  <a:cubicBezTo>
                    <a:pt x="301" y="0"/>
                    <a:pt x="1" y="326"/>
                    <a:pt x="1" y="702"/>
                  </a:cubicBezTo>
                  <a:cubicBezTo>
                    <a:pt x="1" y="1103"/>
                    <a:pt x="301" y="1404"/>
                    <a:pt x="702" y="1404"/>
                  </a:cubicBezTo>
                  <a:cubicBezTo>
                    <a:pt x="1103" y="1404"/>
                    <a:pt x="1404" y="1103"/>
                    <a:pt x="1404" y="702"/>
                  </a:cubicBezTo>
                  <a:cubicBezTo>
                    <a:pt x="1404" y="326"/>
                    <a:pt x="1103" y="0"/>
                    <a:pt x="70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7067713" y="3665677"/>
              <a:ext cx="606551" cy="619700"/>
            </a:xfrm>
            <a:custGeom>
              <a:avLst/>
              <a:gdLst/>
              <a:ahLst/>
              <a:cxnLst/>
              <a:rect l="l" t="t" r="r" b="b"/>
              <a:pathLst>
                <a:path w="17344" h="17720" extrusionOk="0">
                  <a:moveTo>
                    <a:pt x="3334" y="0"/>
                  </a:moveTo>
                  <a:cubicBezTo>
                    <a:pt x="1504" y="0"/>
                    <a:pt x="1" y="1329"/>
                    <a:pt x="1" y="2958"/>
                  </a:cubicBezTo>
                  <a:lnTo>
                    <a:pt x="1" y="13484"/>
                  </a:lnTo>
                  <a:cubicBezTo>
                    <a:pt x="1" y="15815"/>
                    <a:pt x="2156" y="17720"/>
                    <a:pt x="4788" y="17720"/>
                  </a:cubicBezTo>
                  <a:lnTo>
                    <a:pt x="16793" y="17720"/>
                  </a:lnTo>
                  <a:cubicBezTo>
                    <a:pt x="17093" y="17720"/>
                    <a:pt x="17344" y="17494"/>
                    <a:pt x="17344" y="17218"/>
                  </a:cubicBezTo>
                  <a:cubicBezTo>
                    <a:pt x="17344" y="16943"/>
                    <a:pt x="17093" y="16717"/>
                    <a:pt x="16793" y="16717"/>
                  </a:cubicBezTo>
                  <a:lnTo>
                    <a:pt x="15289" y="16717"/>
                  </a:lnTo>
                  <a:cubicBezTo>
                    <a:pt x="12557" y="16717"/>
                    <a:pt x="10351" y="14787"/>
                    <a:pt x="10351" y="12381"/>
                  </a:cubicBezTo>
                  <a:lnTo>
                    <a:pt x="10351" y="2958"/>
                  </a:lnTo>
                  <a:cubicBezTo>
                    <a:pt x="10351" y="1329"/>
                    <a:pt x="8873" y="0"/>
                    <a:pt x="7018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986193" y="3152603"/>
              <a:ext cx="418997" cy="426061"/>
            </a:xfrm>
            <a:custGeom>
              <a:avLst/>
              <a:gdLst/>
              <a:ahLst/>
              <a:cxnLst/>
              <a:rect l="l" t="t" r="r" b="b"/>
              <a:pathLst>
                <a:path w="11981" h="12183" extrusionOk="0">
                  <a:moveTo>
                    <a:pt x="10174" y="0"/>
                  </a:moveTo>
                  <a:cubicBezTo>
                    <a:pt x="9983" y="0"/>
                    <a:pt x="9791" y="33"/>
                    <a:pt x="9600" y="110"/>
                  </a:cubicBezTo>
                  <a:cubicBezTo>
                    <a:pt x="9023" y="360"/>
                    <a:pt x="8723" y="962"/>
                    <a:pt x="8196" y="1313"/>
                  </a:cubicBezTo>
                  <a:cubicBezTo>
                    <a:pt x="7670" y="1689"/>
                    <a:pt x="6993" y="1714"/>
                    <a:pt x="6317" y="1764"/>
                  </a:cubicBezTo>
                  <a:cubicBezTo>
                    <a:pt x="5815" y="1789"/>
                    <a:pt x="5314" y="1814"/>
                    <a:pt x="4863" y="1964"/>
                  </a:cubicBezTo>
                  <a:cubicBezTo>
                    <a:pt x="3961" y="2290"/>
                    <a:pt x="3535" y="2992"/>
                    <a:pt x="3058" y="3744"/>
                  </a:cubicBezTo>
                  <a:cubicBezTo>
                    <a:pt x="2607" y="4496"/>
                    <a:pt x="1830" y="4972"/>
                    <a:pt x="1229" y="5624"/>
                  </a:cubicBezTo>
                  <a:cubicBezTo>
                    <a:pt x="151" y="6852"/>
                    <a:pt x="1" y="8807"/>
                    <a:pt x="903" y="10185"/>
                  </a:cubicBezTo>
                  <a:cubicBezTo>
                    <a:pt x="1204" y="10636"/>
                    <a:pt x="1580" y="11012"/>
                    <a:pt x="2006" y="11338"/>
                  </a:cubicBezTo>
                  <a:cubicBezTo>
                    <a:pt x="2784" y="11921"/>
                    <a:pt x="3716" y="12182"/>
                    <a:pt x="4669" y="12182"/>
                  </a:cubicBezTo>
                  <a:cubicBezTo>
                    <a:pt x="6664" y="12182"/>
                    <a:pt x="8750" y="11038"/>
                    <a:pt x="9700" y="9308"/>
                  </a:cubicBezTo>
                  <a:cubicBezTo>
                    <a:pt x="10427" y="7979"/>
                    <a:pt x="10151" y="6325"/>
                    <a:pt x="9850" y="4822"/>
                  </a:cubicBezTo>
                  <a:cubicBezTo>
                    <a:pt x="9700" y="3994"/>
                    <a:pt x="9775" y="3368"/>
                    <a:pt x="10627" y="2942"/>
                  </a:cubicBezTo>
                  <a:cubicBezTo>
                    <a:pt x="10853" y="2817"/>
                    <a:pt x="11104" y="2741"/>
                    <a:pt x="11304" y="2616"/>
                  </a:cubicBezTo>
                  <a:cubicBezTo>
                    <a:pt x="11805" y="2290"/>
                    <a:pt x="11981" y="1563"/>
                    <a:pt x="11755" y="1012"/>
                  </a:cubicBezTo>
                  <a:cubicBezTo>
                    <a:pt x="11530" y="461"/>
                    <a:pt x="10953" y="85"/>
                    <a:pt x="10352" y="9"/>
                  </a:cubicBezTo>
                  <a:cubicBezTo>
                    <a:pt x="10292" y="4"/>
                    <a:pt x="10233" y="0"/>
                    <a:pt x="10174" y="0"/>
                  </a:cubicBez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7757501" y="3485117"/>
              <a:ext cx="36860" cy="11436"/>
            </a:xfrm>
            <a:custGeom>
              <a:avLst/>
              <a:gdLst/>
              <a:ahLst/>
              <a:cxnLst/>
              <a:rect l="l" t="t" r="r" b="b"/>
              <a:pathLst>
                <a:path w="1054" h="327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126" y="251"/>
                    <a:pt x="327" y="326"/>
                    <a:pt x="527" y="326"/>
                  </a:cubicBezTo>
                  <a:cubicBezTo>
                    <a:pt x="728" y="301"/>
                    <a:pt x="903" y="201"/>
                    <a:pt x="1054" y="7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8432426" y="3162570"/>
              <a:ext cx="6155" cy="12310"/>
            </a:xfrm>
            <a:custGeom>
              <a:avLst/>
              <a:gdLst/>
              <a:ahLst/>
              <a:cxnLst/>
              <a:rect l="l" t="t" r="r" b="b"/>
              <a:pathLst>
                <a:path w="176" h="352" extrusionOk="0">
                  <a:moveTo>
                    <a:pt x="0" y="0"/>
                  </a:moveTo>
                  <a:lnTo>
                    <a:pt x="0" y="351"/>
                  </a:lnTo>
                  <a:lnTo>
                    <a:pt x="25" y="351"/>
                  </a:lnTo>
                  <a:cubicBezTo>
                    <a:pt x="76" y="326"/>
                    <a:pt x="126" y="301"/>
                    <a:pt x="151" y="251"/>
                  </a:cubicBezTo>
                  <a:cubicBezTo>
                    <a:pt x="176" y="201"/>
                    <a:pt x="176" y="126"/>
                    <a:pt x="151" y="75"/>
                  </a:cubicBezTo>
                  <a:cubicBezTo>
                    <a:pt x="126" y="25"/>
                    <a:pt x="5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8336883" y="3176594"/>
              <a:ext cx="28082" cy="12730"/>
            </a:xfrm>
            <a:custGeom>
              <a:avLst/>
              <a:gdLst/>
              <a:ahLst/>
              <a:cxnLst/>
              <a:rect l="l" t="t" r="r" b="b"/>
              <a:pathLst>
                <a:path w="803" h="364" extrusionOk="0">
                  <a:moveTo>
                    <a:pt x="26" y="0"/>
                  </a:moveTo>
                  <a:lnTo>
                    <a:pt x="26" y="0"/>
                  </a:lnTo>
                  <a:cubicBezTo>
                    <a:pt x="0" y="50"/>
                    <a:pt x="26" y="100"/>
                    <a:pt x="76" y="151"/>
                  </a:cubicBezTo>
                  <a:cubicBezTo>
                    <a:pt x="126" y="226"/>
                    <a:pt x="176" y="301"/>
                    <a:pt x="251" y="326"/>
                  </a:cubicBezTo>
                  <a:cubicBezTo>
                    <a:pt x="301" y="351"/>
                    <a:pt x="358" y="364"/>
                    <a:pt x="414" y="364"/>
                  </a:cubicBezTo>
                  <a:cubicBezTo>
                    <a:pt x="470" y="364"/>
                    <a:pt x="527" y="351"/>
                    <a:pt x="577" y="326"/>
                  </a:cubicBezTo>
                  <a:cubicBezTo>
                    <a:pt x="677" y="276"/>
                    <a:pt x="752" y="201"/>
                    <a:pt x="802" y="100"/>
                  </a:cubicBezTo>
                  <a:lnTo>
                    <a:pt x="777" y="1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371265" y="3312084"/>
              <a:ext cx="114417" cy="136976"/>
            </a:xfrm>
            <a:custGeom>
              <a:avLst/>
              <a:gdLst/>
              <a:ahLst/>
              <a:cxnLst/>
              <a:rect l="l" t="t" r="r" b="b"/>
              <a:pathLst>
                <a:path w="4022" h="4815" extrusionOk="0">
                  <a:moveTo>
                    <a:pt x="1587" y="0"/>
                  </a:moveTo>
                  <a:lnTo>
                    <a:pt x="1058" y="1481"/>
                  </a:lnTo>
                  <a:lnTo>
                    <a:pt x="0" y="2169"/>
                  </a:lnTo>
                  <a:lnTo>
                    <a:pt x="106" y="2963"/>
                  </a:lnTo>
                  <a:lnTo>
                    <a:pt x="4022" y="4815"/>
                  </a:lnTo>
                  <a:lnTo>
                    <a:pt x="3440" y="952"/>
                  </a:lnTo>
                  <a:close/>
                </a:path>
              </a:pathLst>
            </a:custGeom>
            <a:solidFill>
              <a:srgbClr val="5757FF"/>
            </a:solidFill>
            <a:ln w="9525" cap="flat" cmpd="sng">
              <a:solidFill>
                <a:srgbClr val="5757FF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3" name="Google Shape;193;p1"/>
            <p:cNvGrpSpPr/>
            <p:nvPr/>
          </p:nvGrpSpPr>
          <p:grpSpPr>
            <a:xfrm>
              <a:off x="6285878" y="3051254"/>
              <a:ext cx="164818" cy="315544"/>
              <a:chOff x="5990537" y="2792332"/>
              <a:chExt cx="144842" cy="277301"/>
            </a:xfrm>
          </p:grpSpPr>
          <p:sp>
            <p:nvSpPr>
              <p:cNvPr id="194" name="Google Shape;194;p1"/>
              <p:cNvSpPr/>
              <p:nvPr/>
            </p:nvSpPr>
            <p:spPr>
              <a:xfrm>
                <a:off x="6003630" y="2839324"/>
                <a:ext cx="126341" cy="230309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7494" extrusionOk="0">
                    <a:moveTo>
                      <a:pt x="3509" y="0"/>
                    </a:moveTo>
                    <a:lnTo>
                      <a:pt x="1780" y="401"/>
                    </a:lnTo>
                    <a:cubicBezTo>
                      <a:pt x="677" y="652"/>
                      <a:pt x="1" y="1754"/>
                      <a:pt x="251" y="2832"/>
                    </a:cubicBezTo>
                    <a:lnTo>
                      <a:pt x="427" y="3484"/>
                    </a:lnTo>
                    <a:cubicBezTo>
                      <a:pt x="477" y="3759"/>
                      <a:pt x="602" y="3985"/>
                      <a:pt x="752" y="4186"/>
                    </a:cubicBezTo>
                    <a:lnTo>
                      <a:pt x="402" y="5815"/>
                    </a:lnTo>
                    <a:cubicBezTo>
                      <a:pt x="226" y="6566"/>
                      <a:pt x="727" y="7343"/>
                      <a:pt x="1504" y="7469"/>
                    </a:cubicBezTo>
                    <a:cubicBezTo>
                      <a:pt x="1588" y="7485"/>
                      <a:pt x="1672" y="7494"/>
                      <a:pt x="1754" y="7494"/>
                    </a:cubicBezTo>
                    <a:cubicBezTo>
                      <a:pt x="2411" y="7494"/>
                      <a:pt x="2997" y="6981"/>
                      <a:pt x="3108" y="6291"/>
                    </a:cubicBezTo>
                    <a:lnTo>
                      <a:pt x="3359" y="4461"/>
                    </a:lnTo>
                    <a:cubicBezTo>
                      <a:pt x="3860" y="4035"/>
                      <a:pt x="4111" y="3358"/>
                      <a:pt x="3935" y="2682"/>
                    </a:cubicBezTo>
                    <a:lnTo>
                      <a:pt x="350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990537" y="2792332"/>
                <a:ext cx="144842" cy="168476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5482" extrusionOk="0">
                    <a:moveTo>
                      <a:pt x="3608" y="1"/>
                    </a:moveTo>
                    <a:cubicBezTo>
                      <a:pt x="3312" y="1"/>
                      <a:pt x="3017" y="100"/>
                      <a:pt x="2783" y="276"/>
                    </a:cubicBezTo>
                    <a:cubicBezTo>
                      <a:pt x="2582" y="426"/>
                      <a:pt x="2407" y="627"/>
                      <a:pt x="2181" y="752"/>
                    </a:cubicBezTo>
                    <a:cubicBezTo>
                      <a:pt x="1780" y="978"/>
                      <a:pt x="1304" y="877"/>
                      <a:pt x="903" y="1128"/>
                    </a:cubicBezTo>
                    <a:cubicBezTo>
                      <a:pt x="652" y="1303"/>
                      <a:pt x="427" y="1604"/>
                      <a:pt x="376" y="1905"/>
                    </a:cubicBezTo>
                    <a:cubicBezTo>
                      <a:pt x="351" y="2156"/>
                      <a:pt x="376" y="2406"/>
                      <a:pt x="326" y="2632"/>
                    </a:cubicBezTo>
                    <a:cubicBezTo>
                      <a:pt x="276" y="2933"/>
                      <a:pt x="51" y="3183"/>
                      <a:pt x="26" y="3509"/>
                    </a:cubicBezTo>
                    <a:cubicBezTo>
                      <a:pt x="1" y="3710"/>
                      <a:pt x="101" y="3910"/>
                      <a:pt x="176" y="4111"/>
                    </a:cubicBezTo>
                    <a:cubicBezTo>
                      <a:pt x="276" y="4411"/>
                      <a:pt x="402" y="4687"/>
                      <a:pt x="502" y="4963"/>
                    </a:cubicBezTo>
                    <a:cubicBezTo>
                      <a:pt x="552" y="5113"/>
                      <a:pt x="602" y="5464"/>
                      <a:pt x="828" y="5464"/>
                    </a:cubicBezTo>
                    <a:cubicBezTo>
                      <a:pt x="855" y="5476"/>
                      <a:pt x="882" y="5481"/>
                      <a:pt x="907" y="5481"/>
                    </a:cubicBezTo>
                    <a:cubicBezTo>
                      <a:pt x="1212" y="5481"/>
                      <a:pt x="1402" y="4718"/>
                      <a:pt x="1379" y="4486"/>
                    </a:cubicBezTo>
                    <a:cubicBezTo>
                      <a:pt x="1304" y="3760"/>
                      <a:pt x="1204" y="2832"/>
                      <a:pt x="2056" y="2557"/>
                    </a:cubicBezTo>
                    <a:cubicBezTo>
                      <a:pt x="2356" y="2456"/>
                      <a:pt x="2707" y="2456"/>
                      <a:pt x="3033" y="2406"/>
                    </a:cubicBezTo>
                    <a:cubicBezTo>
                      <a:pt x="3384" y="2331"/>
                      <a:pt x="3735" y="2206"/>
                      <a:pt x="4011" y="1980"/>
                    </a:cubicBezTo>
                    <a:cubicBezTo>
                      <a:pt x="4211" y="1830"/>
                      <a:pt x="4361" y="1654"/>
                      <a:pt x="4487" y="1454"/>
                    </a:cubicBezTo>
                    <a:cubicBezTo>
                      <a:pt x="4637" y="1178"/>
                      <a:pt x="4712" y="877"/>
                      <a:pt x="4612" y="577"/>
                    </a:cubicBezTo>
                    <a:cubicBezTo>
                      <a:pt x="4487" y="276"/>
                      <a:pt x="4186" y="75"/>
                      <a:pt x="3860" y="25"/>
                    </a:cubicBezTo>
                    <a:cubicBezTo>
                      <a:pt x="3777" y="9"/>
                      <a:pt x="3693" y="1"/>
                      <a:pt x="3608" y="1"/>
                    </a:cubicBezTo>
                    <a:close/>
                  </a:path>
                </a:pathLst>
              </a:custGeom>
              <a:solidFill>
                <a:srgbClr val="5757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6064482" y="2971017"/>
                <a:ext cx="45484" cy="447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1479" y="1"/>
                    </a:moveTo>
                    <a:cubicBezTo>
                      <a:pt x="1125" y="89"/>
                      <a:pt x="808" y="178"/>
                      <a:pt x="458" y="178"/>
                    </a:cubicBezTo>
                    <a:cubicBezTo>
                      <a:pt x="313" y="178"/>
                      <a:pt x="162" y="163"/>
                      <a:pt x="1" y="126"/>
                    </a:cubicBezTo>
                    <a:lnTo>
                      <a:pt x="1" y="126"/>
                    </a:lnTo>
                    <a:cubicBezTo>
                      <a:pt x="402" y="602"/>
                      <a:pt x="903" y="953"/>
                      <a:pt x="1229" y="1454"/>
                    </a:cubicBezTo>
                    <a:lnTo>
                      <a:pt x="1354" y="502"/>
                    </a:lnTo>
                    <a:cubicBezTo>
                      <a:pt x="1379" y="327"/>
                      <a:pt x="1429" y="176"/>
                      <a:pt x="14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6082983" y="2929434"/>
                <a:ext cx="28520" cy="189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18" extrusionOk="0">
                    <a:moveTo>
                      <a:pt x="902" y="0"/>
                    </a:moveTo>
                    <a:cubicBezTo>
                      <a:pt x="902" y="0"/>
                      <a:pt x="877" y="25"/>
                      <a:pt x="902" y="25"/>
                    </a:cubicBezTo>
                    <a:lnTo>
                      <a:pt x="0" y="276"/>
                    </a:lnTo>
                    <a:cubicBezTo>
                      <a:pt x="25" y="426"/>
                      <a:pt x="150" y="577"/>
                      <a:pt x="301" y="602"/>
                    </a:cubicBezTo>
                    <a:cubicBezTo>
                      <a:pt x="338" y="613"/>
                      <a:pt x="376" y="618"/>
                      <a:pt x="413" y="618"/>
                    </a:cubicBezTo>
                    <a:cubicBezTo>
                      <a:pt x="548" y="618"/>
                      <a:pt x="673" y="550"/>
                      <a:pt x="752" y="452"/>
                    </a:cubicBezTo>
                    <a:cubicBezTo>
                      <a:pt x="852" y="351"/>
                      <a:pt x="927" y="176"/>
                      <a:pt x="9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8" name="Google Shape;198;p1"/>
          <p:cNvGrpSpPr/>
          <p:nvPr/>
        </p:nvGrpSpPr>
        <p:grpSpPr>
          <a:xfrm>
            <a:off x="9460865" y="227965"/>
            <a:ext cx="422275" cy="3278505"/>
            <a:chOff x="7093138" y="727500"/>
            <a:chExt cx="422503" cy="1791123"/>
          </a:xfrm>
        </p:grpSpPr>
        <p:sp>
          <p:nvSpPr>
            <p:cNvPr id="199" name="Google Shape;199;p1"/>
            <p:cNvSpPr/>
            <p:nvPr/>
          </p:nvSpPr>
          <p:spPr>
            <a:xfrm>
              <a:off x="7246256" y="2440220"/>
              <a:ext cx="148035" cy="78403"/>
            </a:xfrm>
            <a:custGeom>
              <a:avLst/>
              <a:gdLst/>
              <a:ahLst/>
              <a:cxnLst/>
              <a:rect l="l" t="t" r="r" b="b"/>
              <a:pathLst>
                <a:path w="3409" h="3410" extrusionOk="0">
                  <a:moveTo>
                    <a:pt x="1705" y="1"/>
                  </a:moveTo>
                  <a:cubicBezTo>
                    <a:pt x="777" y="1"/>
                    <a:pt x="0" y="752"/>
                    <a:pt x="0" y="1705"/>
                  </a:cubicBezTo>
                  <a:cubicBezTo>
                    <a:pt x="0" y="2657"/>
                    <a:pt x="777" y="3409"/>
                    <a:pt x="1705" y="3409"/>
                  </a:cubicBezTo>
                  <a:cubicBezTo>
                    <a:pt x="2657" y="3409"/>
                    <a:pt x="3409" y="2657"/>
                    <a:pt x="3409" y="1705"/>
                  </a:cubicBezTo>
                  <a:cubicBezTo>
                    <a:pt x="3409" y="752"/>
                    <a:pt x="2657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093138" y="2322269"/>
              <a:ext cx="422503" cy="155765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0" y="1"/>
                  </a:moveTo>
                  <a:cubicBezTo>
                    <a:pt x="2707" y="1"/>
                    <a:pt x="0" y="2708"/>
                    <a:pt x="0" y="6041"/>
                  </a:cubicBezTo>
                  <a:lnTo>
                    <a:pt x="0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0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1"/>
            <p:cNvCxnSpPr/>
            <p:nvPr/>
          </p:nvCxnSpPr>
          <p:spPr>
            <a:xfrm rot="10800000">
              <a:off x="7304072" y="727500"/>
              <a:ext cx="0" cy="1596157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2" name="Google Shape;202;p1"/>
          <p:cNvGrpSpPr/>
          <p:nvPr/>
        </p:nvGrpSpPr>
        <p:grpSpPr>
          <a:xfrm>
            <a:off x="10154920" y="227965"/>
            <a:ext cx="422275" cy="2823210"/>
            <a:chOff x="7856998" y="456300"/>
            <a:chExt cx="422503" cy="1239770"/>
          </a:xfrm>
        </p:grpSpPr>
        <p:sp>
          <p:nvSpPr>
            <p:cNvPr id="203" name="Google Shape;203;p1"/>
            <p:cNvSpPr/>
            <p:nvPr/>
          </p:nvSpPr>
          <p:spPr>
            <a:xfrm>
              <a:off x="8011386" y="1623011"/>
              <a:ext cx="99113" cy="73059"/>
            </a:xfrm>
            <a:custGeom>
              <a:avLst/>
              <a:gdLst/>
              <a:ahLst/>
              <a:cxnLst/>
              <a:rect l="l" t="t" r="r" b="b"/>
              <a:pathLst>
                <a:path w="3410" h="3410" extrusionOk="0">
                  <a:moveTo>
                    <a:pt x="1705" y="1"/>
                  </a:moveTo>
                  <a:cubicBezTo>
                    <a:pt x="752" y="1"/>
                    <a:pt x="1" y="752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52"/>
                    <a:pt x="2632" y="1"/>
                    <a:pt x="17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856998" y="1532663"/>
              <a:ext cx="422503" cy="128271"/>
            </a:xfrm>
            <a:custGeom>
              <a:avLst/>
              <a:gdLst/>
              <a:ahLst/>
              <a:cxnLst/>
              <a:rect l="l" t="t" r="r" b="b"/>
              <a:pathLst>
                <a:path w="12081" h="6092" extrusionOk="0">
                  <a:moveTo>
                    <a:pt x="6041" y="1"/>
                  </a:moveTo>
                  <a:cubicBezTo>
                    <a:pt x="2707" y="1"/>
                    <a:pt x="1" y="2708"/>
                    <a:pt x="1" y="6041"/>
                  </a:cubicBezTo>
                  <a:lnTo>
                    <a:pt x="1" y="6091"/>
                  </a:lnTo>
                  <a:lnTo>
                    <a:pt x="12081" y="6091"/>
                  </a:lnTo>
                  <a:lnTo>
                    <a:pt x="12081" y="6041"/>
                  </a:lnTo>
                  <a:cubicBezTo>
                    <a:pt x="12081" y="2708"/>
                    <a:pt x="9374" y="1"/>
                    <a:pt x="6041" y="1"/>
                  </a:cubicBezTo>
                  <a:close/>
                </a:path>
              </a:pathLst>
            </a:custGeom>
            <a:solidFill>
              <a:srgbClr val="57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Google Shape;205;p1"/>
            <p:cNvCxnSpPr/>
            <p:nvPr/>
          </p:nvCxnSpPr>
          <p:spPr>
            <a:xfrm rot="10800000">
              <a:off x="8068567" y="456300"/>
              <a:ext cx="14613" cy="107747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6" name="Google Shape;206;p1"/>
          <p:cNvCxnSpPr>
            <a:cxnSpLocks/>
          </p:cNvCxnSpPr>
          <p:nvPr/>
        </p:nvCxnSpPr>
        <p:spPr>
          <a:xfrm>
            <a:off x="813967" y="2754575"/>
            <a:ext cx="228915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7" name="Google Shape;2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09" y="5598709"/>
            <a:ext cx="853423" cy="7066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"/>
          <p:cNvSpPr txBox="1"/>
          <p:nvPr/>
        </p:nvSpPr>
        <p:spPr>
          <a:xfrm>
            <a:off x="1137642" y="5614793"/>
            <a:ext cx="417766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Youth Skill Development Program (Full Stack Web Development - J2 EE)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5716" y="5634749"/>
            <a:ext cx="714375" cy="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10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118352" y="541939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Generated Admit Card (TSS)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1DA2C-877E-42C0-8588-F7973A52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30" y="1261749"/>
            <a:ext cx="4811104" cy="402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3552C-5597-412A-83E9-7446444A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466" y="1259419"/>
            <a:ext cx="4672651" cy="40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244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11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183666" y="592265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New Circular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45FA9-F66F-4638-9534-33E6B1A5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5" y="1097895"/>
            <a:ext cx="9718784" cy="48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622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12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704F2-6884-483C-B902-D68D612A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00" y="1133669"/>
            <a:ext cx="8672199" cy="46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479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13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AAE2B-952A-4150-B793-2F676E82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8" y="1129126"/>
            <a:ext cx="9160564" cy="46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3738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14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762E3-2EB9-4C07-8D2E-9515F608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59" y="1147062"/>
            <a:ext cx="8864082" cy="45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1368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15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6862" y="5931840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Application Screening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4E51E-4705-468F-B561-3FFB9A05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1092725"/>
            <a:ext cx="9554547" cy="48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4339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16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6862" y="5931840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Notice posting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D3479-2309-4DF5-83D7-E1316DDE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83" y="1156328"/>
            <a:ext cx="8898294" cy="45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0536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17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6862" y="5931840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Admit Card information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F8527-077F-40A1-8483-A1D23E1E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83" y="1205050"/>
            <a:ext cx="9088931" cy="46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273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18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4983556" y="5186233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Evaluator Creation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58434-207F-47E1-B93E-3DD2AADF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25" y="1882496"/>
            <a:ext cx="8079410" cy="31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0076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(Admin)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19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4983556" y="518623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Assigning Evaluator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FE8A1-7B1E-4BBF-BAF0-2DA88667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39" y="1343608"/>
            <a:ext cx="9114560" cy="3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254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/>
          <p:nvPr/>
        </p:nvSpPr>
        <p:spPr>
          <a:xfrm>
            <a:off x="221408" y="2279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838200" y="572417"/>
            <a:ext cx="10108760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FF"/>
              </a:buClr>
              <a:buSzPts val="4400"/>
              <a:buFont typeface="Calibri"/>
              <a:buNone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(TSS)</a:t>
            </a:r>
            <a:endParaRPr sz="3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221" name="Google Shape;221;p2"/>
          <p:cNvSpPr txBox="1"/>
          <p:nvPr/>
        </p:nvSpPr>
        <p:spPr>
          <a:xfrm>
            <a:off x="8726425" y="6119813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>
            <a:off x="5113501" y="1160333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"/>
          <p:cNvSpPr txBox="1"/>
          <p:nvPr/>
        </p:nvSpPr>
        <p:spPr>
          <a:xfrm>
            <a:off x="838200" y="1565425"/>
            <a:ext cx="107343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web-based platform that caters to both job applicants and administrative personnel in trainee recruitment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comprehensive solution designed to streamline and optimize the entire trainee recruitment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User-friendly platform that seamlessly connects job applicants, administrators, and evaluators, facilitating a effective hiring process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691652" y="6119813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(Evaluator)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20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4983556" y="5186233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Evaluation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333C2-0FBE-4019-821B-8F6E86BA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71" y="1166751"/>
            <a:ext cx="8814318" cy="40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004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>
            <a:off x="215839" y="228125"/>
            <a:ext cx="11749200" cy="6402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Calibri"/>
              <a:buNone/>
            </a:pP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from this Project</a:t>
            </a:r>
            <a:endParaRPr sz="3100" b="1" i="0" u="none" strike="noStrike" cap="none" dirty="0">
              <a:solidFill>
                <a:srgbClr val="5757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68" name="Google Shape;268;p8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8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21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1211325" y="1343600"/>
            <a:ext cx="9933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Get Experience of working in Large project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Learned how to explore completely new tools &amp; technologies to me and utilize them in real world project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Helps a lot in sharpening the previously gained knowledge from this training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Learned how to work under pressure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0;p2">
            <a:extLst>
              <a:ext uri="{FF2B5EF4-FFF2-40B4-BE49-F238E27FC236}">
                <a16:creationId xmlns:a16="http://schemas.microsoft.com/office/drawing/2014/main" id="{8AF9A39B-7B84-45B1-B853-9CB6D4E94596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3" name="Google Shape;219;p2">
            <a:extLst>
              <a:ext uri="{FF2B5EF4-FFF2-40B4-BE49-F238E27FC236}">
                <a16:creationId xmlns:a16="http://schemas.microsoft.com/office/drawing/2014/main" id="{A7AC9809-115F-49CE-93D0-32831127DB00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/>
          <p:nvPr/>
        </p:nvSpPr>
        <p:spPr>
          <a:xfrm>
            <a:off x="215839" y="2027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alibri"/>
              <a:buNone/>
            </a:pP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Enhancement</a:t>
            </a:r>
            <a:r>
              <a:rPr lang="en-US" sz="3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3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Google Shape;283;p9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22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0398C-B8FC-439C-886C-6ADEFAAA4254}"/>
              </a:ext>
            </a:extLst>
          </p:cNvPr>
          <p:cNvSpPr txBox="1"/>
          <p:nvPr/>
        </p:nvSpPr>
        <p:spPr>
          <a:xfrm>
            <a:off x="1274573" y="1343608"/>
            <a:ext cx="100792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User management feature for 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Profile base feature for all type of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Including marking criteria in every 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Improvement in alert &amp; notification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Improvement in performance for CPU intensive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0;p2">
            <a:extLst>
              <a:ext uri="{FF2B5EF4-FFF2-40B4-BE49-F238E27FC236}">
                <a16:creationId xmlns:a16="http://schemas.microsoft.com/office/drawing/2014/main" id="{CCCA9554-3794-433E-8A74-6B0328902B0A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9" name="Google Shape;219;p2">
            <a:extLst>
              <a:ext uri="{FF2B5EF4-FFF2-40B4-BE49-F238E27FC236}">
                <a16:creationId xmlns:a16="http://schemas.microsoft.com/office/drawing/2014/main" id="{E9DC4651-1F83-4EAC-B425-FDAC6156AC8A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/>
        </p:nvSpPr>
        <p:spPr>
          <a:xfrm>
            <a:off x="2705384" y="916595"/>
            <a:ext cx="6731540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Question &amp; Answer Session</a:t>
            </a:r>
            <a:endParaRPr sz="6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5412159" y="2457554"/>
            <a:ext cx="1317990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 dirty="0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19900" b="0" i="0" u="none" strike="noStrike" cap="none" dirty="0">
              <a:solidFill>
                <a:schemeClr val="accen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F2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838200" y="572417"/>
            <a:ext cx="10108760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57FF"/>
              </a:buClr>
              <a:buSzPts val="4400"/>
              <a:buFont typeface="Calibri"/>
              <a:buNone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(TSS)</a:t>
            </a:r>
            <a:endParaRPr sz="3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790157" y="6246701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607887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3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>
            <a:off x="5113501" y="1160333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"/>
          <p:cNvSpPr txBox="1"/>
          <p:nvPr/>
        </p:nvSpPr>
        <p:spPr>
          <a:xfrm>
            <a:off x="838200" y="1565425"/>
            <a:ext cx="107343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Applicants Registration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Circular Posting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 built mailing system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Admit Card Generation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Dynamically Round Creation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Candidate filtering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Notice Posting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Track Participants using </a:t>
            </a:r>
            <a:r>
              <a:rPr lang="en-US" sz="2800" dirty="0" err="1"/>
              <a:t>UId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Participants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Marks upload for admin &amp; evaluator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BEFE5CA-B112-4A52-BDA2-1AEC417421B2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3" name="Google Shape;220;p2">
            <a:extLst>
              <a:ext uri="{FF2B5EF4-FFF2-40B4-BE49-F238E27FC236}">
                <a16:creationId xmlns:a16="http://schemas.microsoft.com/office/drawing/2014/main" id="{B1407C18-420E-4545-9A2A-70B34F21EDCD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</p:spTree>
    <p:extLst>
      <p:ext uri="{BB962C8B-B14F-4D97-AF65-F5344CB8AC3E}">
        <p14:creationId xmlns:p14="http://schemas.microsoft.com/office/powerpoint/2010/main" val="66692947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/>
          <p:nvPr/>
        </p:nvSpPr>
        <p:spPr>
          <a:xfrm>
            <a:off x="202698" y="222216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8645255" y="6126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4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34" name="Google Shape;234;p3"/>
          <p:cNvCxnSpPr/>
          <p:nvPr/>
        </p:nvCxnSpPr>
        <p:spPr>
          <a:xfrm>
            <a:off x="5332675" y="913327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3"/>
          <p:cNvSpPr txBox="1"/>
          <p:nvPr/>
        </p:nvSpPr>
        <p:spPr>
          <a:xfrm>
            <a:off x="202565" y="377825"/>
            <a:ext cx="11748770" cy="53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lang="en-US" sz="3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3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30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862" y="5334131"/>
            <a:ext cx="1488325" cy="74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84" y="5390341"/>
            <a:ext cx="3105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5255" y="5476951"/>
            <a:ext cx="1074882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7640" y="5271184"/>
            <a:ext cx="821650" cy="8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"/>
          <p:cNvSpPr txBox="1"/>
          <p:nvPr/>
        </p:nvSpPr>
        <p:spPr>
          <a:xfrm>
            <a:off x="1341775" y="1410975"/>
            <a:ext cx="657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"/>
          <p:cNvSpPr txBox="1"/>
          <p:nvPr/>
        </p:nvSpPr>
        <p:spPr>
          <a:xfrm>
            <a:off x="1561463" y="1479694"/>
            <a:ext cx="2985151" cy="289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Programming Languages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Java,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Frameworks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Libraries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React Js, Ant Design,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Zxing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Jsoup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Lombok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8958" y="5349237"/>
            <a:ext cx="619125" cy="619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Google Shape;243;p3">
            <a:extLst>
              <a:ext uri="{FF2B5EF4-FFF2-40B4-BE49-F238E27FC236}">
                <a16:creationId xmlns:a16="http://schemas.microsoft.com/office/drawing/2014/main" id="{7271C9F0-F7D7-4C1A-9C38-521C5C53F1A6}"/>
              </a:ext>
            </a:extLst>
          </p:cNvPr>
          <p:cNvSpPr txBox="1"/>
          <p:nvPr/>
        </p:nvSpPr>
        <p:spPr>
          <a:xfrm>
            <a:off x="5018808" y="1478918"/>
            <a:ext cx="2427377" cy="26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Operating System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lvl="2"/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Editor &amp; IDE </a:t>
            </a: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IntelliJ, VS Code</a:t>
            </a:r>
          </a:p>
        </p:txBody>
      </p:sp>
      <p:sp>
        <p:nvSpPr>
          <p:cNvPr id="18" name="Google Shape;243;p3">
            <a:extLst>
              <a:ext uri="{FF2B5EF4-FFF2-40B4-BE49-F238E27FC236}">
                <a16:creationId xmlns:a16="http://schemas.microsoft.com/office/drawing/2014/main" id="{5A51CBD5-DBA9-4877-A485-D52DC698403A}"/>
              </a:ext>
            </a:extLst>
          </p:cNvPr>
          <p:cNvSpPr txBox="1"/>
          <p:nvPr/>
        </p:nvSpPr>
        <p:spPr>
          <a:xfrm>
            <a:off x="8288314" y="1478918"/>
            <a:ext cx="2427377" cy="26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tools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Redmine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 automation tool</a:t>
            </a:r>
          </a:p>
          <a:p>
            <a:pPr lvl="0"/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Gradle, 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Vite</a:t>
            </a:r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F4D9B2-ED1A-45F5-89A7-8952A7159A73}"/>
              </a:ext>
            </a:extLst>
          </p:cNvPr>
          <p:cNvCxnSpPr/>
          <p:nvPr/>
        </p:nvCxnSpPr>
        <p:spPr>
          <a:xfrm>
            <a:off x="4583938" y="1857830"/>
            <a:ext cx="0" cy="1883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5840DC-E855-4F2A-8EBB-2429BCB671E1}"/>
              </a:ext>
            </a:extLst>
          </p:cNvPr>
          <p:cNvCxnSpPr/>
          <p:nvPr/>
        </p:nvCxnSpPr>
        <p:spPr>
          <a:xfrm>
            <a:off x="7740796" y="1870267"/>
            <a:ext cx="0" cy="1883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0;p2">
            <a:extLst>
              <a:ext uri="{FF2B5EF4-FFF2-40B4-BE49-F238E27FC236}">
                <a16:creationId xmlns:a16="http://schemas.microsoft.com/office/drawing/2014/main" id="{4DF15753-86BA-4CCA-81AA-584F46E18F4D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23" name="Google Shape;219;p2">
            <a:extLst>
              <a:ext uri="{FF2B5EF4-FFF2-40B4-BE49-F238E27FC236}">
                <a16:creationId xmlns:a16="http://schemas.microsoft.com/office/drawing/2014/main" id="{643F36EE-E596-48EB-8EDD-0633CB283E1F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(User Sign in &amp; Sign up)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5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078260" y="5791457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Activities in sing in &amp; 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402C8-C0D4-4B65-A4EC-B3183F3D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51" y="1209622"/>
            <a:ext cx="2267335" cy="220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CD8B5-05E5-4BCE-BC08-CA8F32CE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6" y="1219605"/>
            <a:ext cx="2820724" cy="219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4DBD1-4591-4610-8C58-BEF8C25EC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40" y="3537541"/>
            <a:ext cx="5254046" cy="2169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2169D-28AD-45BE-AE6E-910718381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87" y="1208416"/>
            <a:ext cx="4587421" cy="4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217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Font typeface="Calibri"/>
              <a:buNone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(Applicant’s Feature)</a:t>
            </a:r>
            <a:endParaRPr sz="31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6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6E096-86B9-48A3-8A15-48E5B439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31" y="1166751"/>
            <a:ext cx="8790636" cy="4129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4516425" y="5383472"/>
            <a:ext cx="337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Landing Page of the web app (TSS)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7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118352" y="5419394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Openings Tab (TSS)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2169-1714-49AD-8A5D-ACE90EEE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68" y="1245122"/>
            <a:ext cx="8984966" cy="41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81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8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118352" y="5419394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Openings Tab (TSS)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5C27F-4037-409B-8411-8D68CD6C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54" y="1253981"/>
            <a:ext cx="8876352" cy="41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529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F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15839" y="228125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838200" y="365126"/>
            <a:ext cx="10515600" cy="97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3F3F3F"/>
              </a:buClr>
              <a:buSzPts val="3100"/>
            </a:pPr>
            <a:r>
              <a:rPr lang="en-US" sz="31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 of the </a:t>
            </a:r>
            <a:r>
              <a:rPr lang="en-US" sz="31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en-US" sz="3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(Applicant’s Feature)</a:t>
            </a:r>
            <a:endParaRPr sz="3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382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346967" y="1043598"/>
            <a:ext cx="14883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/>
          <p:nvPr/>
        </p:nvSpPr>
        <p:spPr>
          <a:xfrm>
            <a:off x="8610600" y="62396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9</a:t>
            </a:fld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" name="Google Shape;220;p2">
            <a:extLst>
              <a:ext uri="{FF2B5EF4-FFF2-40B4-BE49-F238E27FC236}">
                <a16:creationId xmlns:a16="http://schemas.microsoft.com/office/drawing/2014/main" id="{E110BEAD-1D03-4D20-8FA5-41CF250BDEBB}"/>
              </a:ext>
            </a:extLst>
          </p:cNvPr>
          <p:cNvSpPr txBox="1"/>
          <p:nvPr/>
        </p:nvSpPr>
        <p:spPr>
          <a:xfrm>
            <a:off x="5278864" y="6119813"/>
            <a:ext cx="1852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rgbClr val="191919"/>
              </a:buClr>
              <a:buSzPts val="52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Calibri"/>
                <a:cs typeface="Calibri"/>
                <a:sym typeface="Calibri"/>
              </a:rPr>
              <a:t>Trainee Selection System</a:t>
            </a:r>
          </a:p>
        </p:txBody>
      </p:sp>
      <p:sp>
        <p:nvSpPr>
          <p:cNvPr id="12" name="Google Shape;219;p2">
            <a:extLst>
              <a:ext uri="{FF2B5EF4-FFF2-40B4-BE49-F238E27FC236}">
                <a16:creationId xmlns:a16="http://schemas.microsoft.com/office/drawing/2014/main" id="{B7120FD5-65A8-4FF6-9A7B-B1E9ACD78FA4}"/>
              </a:ext>
            </a:extLst>
          </p:cNvPr>
          <p:cNvSpPr txBox="1"/>
          <p:nvPr/>
        </p:nvSpPr>
        <p:spPr>
          <a:xfrm>
            <a:off x="936775" y="6116465"/>
            <a:ext cx="2897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/>
                <a:ea typeface="Bell MT"/>
                <a:cs typeface="Bell MT"/>
                <a:sym typeface="Bell MT"/>
              </a:rPr>
              <a:t>28 July 2023</a:t>
            </a:r>
            <a:endParaRPr sz="12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3D99-36E2-4177-B8FA-BD04C41AC8E8}"/>
              </a:ext>
            </a:extLst>
          </p:cNvPr>
          <p:cNvSpPr txBox="1"/>
          <p:nvPr/>
        </p:nvSpPr>
        <p:spPr>
          <a:xfrm>
            <a:off x="5118352" y="5419394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Training Description and Application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DFA31-EDA8-4054-90A4-933A35EAE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5" t="1712" r="24828" b="7843"/>
          <a:stretch/>
        </p:blipFill>
        <p:spPr>
          <a:xfrm>
            <a:off x="6333242" y="1161927"/>
            <a:ext cx="4893550" cy="3954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F1D53-647F-42A3-81A7-B8CE95F22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86209"/>
            <a:ext cx="5127800" cy="39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31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637</Words>
  <Application>Microsoft Office PowerPoint</Application>
  <PresentationFormat>Widescreen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Century Schoolbook</vt:lpstr>
      <vt:lpstr>Arial</vt:lpstr>
      <vt:lpstr>Times New Roman</vt:lpstr>
      <vt:lpstr>Calibri</vt:lpstr>
      <vt:lpstr>Bell MT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</dc:creator>
  <cp:lastModifiedBy>Md. Mehedi Hassan</cp:lastModifiedBy>
  <cp:revision>24</cp:revision>
  <dcterms:created xsi:type="dcterms:W3CDTF">2019-03-24T14:04:00Z</dcterms:created>
  <dcterms:modified xsi:type="dcterms:W3CDTF">2023-07-27T01:39:12Z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5F78AC9068664097B83F4A60B409DD60</vt:lpwstr>
  </property>
  <property fmtid="{D5CDD505-2E9C-101B-9397-08002B2CF9AE}" pid="3" name="KSOProductBuildVer">
    <vt:lpwstr>1033-11.2.0.11537</vt:lpwstr>
  </property>
</Properties>
</file>