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B4A56-307F-4A75-B667-86D910162E06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E9089-A15D-4206-8834-A8F29FABB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7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7C0F8-A592-402E-9F4A-661B618B9845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C17FB-D5DA-4CB5-B9AD-F472F42D88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48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6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49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821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80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2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5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4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4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14E10E7-3935-4EE1-867B-7A6108D85283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1128242-2986-40D9-B693-01A73E78A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4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82880"/>
            <a:ext cx="9418320" cy="1393371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   Path-Way-Services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879" y="3947158"/>
            <a:ext cx="4986744" cy="2323011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Group Info:</a:t>
            </a:r>
          </a:p>
          <a:p>
            <a:r>
              <a:rPr lang="en-GB" b="1" dirty="0" smtClean="0"/>
              <a:t>18.01.04.103    </a:t>
            </a:r>
            <a:r>
              <a:rPr lang="en-GB" b="1" dirty="0" err="1"/>
              <a:t>Ullash</a:t>
            </a:r>
            <a:r>
              <a:rPr lang="en-GB" b="1" dirty="0"/>
              <a:t> </a:t>
            </a:r>
            <a:r>
              <a:rPr lang="en-GB" b="1" dirty="0" err="1" smtClean="0"/>
              <a:t>Bhattacharjee</a:t>
            </a:r>
            <a:endParaRPr lang="en-GB" b="1" dirty="0" smtClean="0"/>
          </a:p>
          <a:p>
            <a:r>
              <a:rPr lang="en-GB" b="1" dirty="0" smtClean="0"/>
              <a:t>18.01.04.112    </a:t>
            </a:r>
            <a:r>
              <a:rPr lang="en-GB" b="1" dirty="0" err="1" smtClean="0"/>
              <a:t>Mostafizur</a:t>
            </a:r>
            <a:r>
              <a:rPr lang="en-GB" b="1" dirty="0" smtClean="0"/>
              <a:t> Rahman</a:t>
            </a:r>
          </a:p>
          <a:p>
            <a:r>
              <a:rPr lang="en-GB" b="1" dirty="0" smtClean="0"/>
              <a:t>17.02.04.063    </a:t>
            </a:r>
            <a:r>
              <a:rPr lang="en-GB" b="1" dirty="0" err="1" smtClean="0"/>
              <a:t>Kaho</a:t>
            </a:r>
            <a:r>
              <a:rPr lang="en-GB" b="1" dirty="0" smtClean="0"/>
              <a:t> </a:t>
            </a:r>
            <a:r>
              <a:rPr lang="en-GB" b="1" dirty="0" err="1" smtClean="0"/>
              <a:t>Fardin</a:t>
            </a:r>
            <a:r>
              <a:rPr lang="en-GB" b="1" dirty="0" smtClean="0"/>
              <a:t> </a:t>
            </a:r>
            <a:r>
              <a:rPr lang="en-GB" b="1" dirty="0" err="1" smtClean="0"/>
              <a:t>Hasib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93" y="2049692"/>
            <a:ext cx="1697913" cy="1697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01" y="2030521"/>
            <a:ext cx="1717084" cy="1717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33" y="1920268"/>
            <a:ext cx="1827337" cy="182733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084243" y="3903615"/>
            <a:ext cx="17417" cy="241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1725" y="4380411"/>
            <a:ext cx="462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Presenter:</a:t>
            </a:r>
          </a:p>
          <a:p>
            <a:endParaRPr lang="en-GB" b="1" dirty="0" smtClean="0"/>
          </a:p>
          <a:p>
            <a:r>
              <a:rPr lang="en-GB" b="1" dirty="0" smtClean="0"/>
              <a:t>18.01.04.103    </a:t>
            </a:r>
            <a:r>
              <a:rPr lang="en-GB" b="1" dirty="0" err="1"/>
              <a:t>Ullash</a:t>
            </a:r>
            <a:r>
              <a:rPr lang="en-GB" b="1" dirty="0"/>
              <a:t> </a:t>
            </a:r>
            <a:r>
              <a:rPr lang="en-GB" b="1" dirty="0" err="1"/>
              <a:t>Bhattacharjee</a:t>
            </a:r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993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Reason Of Selection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168" y="2523744"/>
            <a:ext cx="8595360" cy="4626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dirty="0" smtClean="0"/>
              <a:t> Time Efficiency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smtClean="0"/>
              <a:t> Saves Money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 smtClean="0"/>
              <a:t> Easy to get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</a:t>
            </a:r>
            <a:r>
              <a:rPr lang="en-GB" b="1" dirty="0" smtClean="0"/>
              <a:t>Easy Refund Option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1" dirty="0"/>
              <a:t> </a:t>
            </a:r>
            <a:r>
              <a:rPr lang="en-GB" b="1" dirty="0" smtClean="0"/>
              <a:t>Good For Social Distancing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523744"/>
            <a:ext cx="2130552" cy="21305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12648" y="6211669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 July, 2021</a:t>
            </a:r>
          </a:p>
          <a:p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489704" y="6211669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B0F0"/>
                </a:solidFill>
              </a:rPr>
              <a:t>Path-Way-Services</a:t>
            </a:r>
          </a:p>
          <a:p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10360152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9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Goal </a:t>
            </a:r>
            <a:r>
              <a:rPr lang="en-GB" b="1" dirty="0">
                <a:solidFill>
                  <a:srgbClr val="00B0F0"/>
                </a:solidFill>
              </a:rPr>
              <a:t>O</a:t>
            </a:r>
            <a:r>
              <a:rPr lang="en-GB" b="1" dirty="0" smtClean="0">
                <a:solidFill>
                  <a:srgbClr val="00B0F0"/>
                </a:solidFill>
              </a:rPr>
              <a:t>f </a:t>
            </a:r>
            <a:r>
              <a:rPr lang="en-GB" b="1" dirty="0">
                <a:solidFill>
                  <a:srgbClr val="00B0F0"/>
                </a:solidFill>
              </a:rPr>
              <a:t>T</a:t>
            </a:r>
            <a:r>
              <a:rPr lang="en-GB" b="1" dirty="0" smtClean="0">
                <a:solidFill>
                  <a:srgbClr val="00B0F0"/>
                </a:solidFill>
              </a:rPr>
              <a:t>his Project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940296" cy="43513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dirty="0" smtClean="0"/>
              <a:t>The main goal is to create a user friendly website that will help to purchase tickets of public transports.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Bus, Train and Launches are the most commonly used public transports. Our goal is to minimize the sufferings of purchasing tickets.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dirty="0" smtClean="0"/>
              <a:t>There will be an log in/ registration option for both the user and the admin.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Admin will keep the website updated with transport’s information.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User can contact admins through mail in built mail.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rgbClr val="00B0F0"/>
                </a:solidFill>
              </a:rPr>
              <a:t>Future Updates:</a:t>
            </a:r>
          </a:p>
          <a:p>
            <a:pPr marL="0" indent="0">
              <a:buNone/>
            </a:pPr>
            <a:r>
              <a:rPr lang="en-GB" dirty="0" smtClean="0"/>
              <a:t>There will be option to purchase air tickets from here in future.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73" y="1462717"/>
            <a:ext cx="2261939" cy="2261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562" y="4297680"/>
            <a:ext cx="1672463" cy="16724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317615"/>
            <a:ext cx="23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 July, 2021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43984" y="6317615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smtClean="0">
                <a:solidFill>
                  <a:srgbClr val="00B0F0"/>
                </a:solidFill>
              </a:rPr>
              <a:t>Path-Way-Services</a:t>
            </a:r>
            <a:endParaRPr lang="en-GB" i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57816" y="63176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1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Project Feasibilities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693408" cy="43513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rgbClr val="002060"/>
                </a:solidFill>
              </a:rPr>
              <a:t>Technical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2060"/>
                </a:solidFill>
              </a:rPr>
              <a:t>	1. </a:t>
            </a:r>
            <a:r>
              <a:rPr lang="en-GB" dirty="0" smtClean="0"/>
              <a:t>We still have internet problem in our country.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smtClean="0">
                <a:solidFill>
                  <a:srgbClr val="002060"/>
                </a:solidFill>
              </a:rPr>
              <a:t>2.</a:t>
            </a:r>
            <a:r>
              <a:rPr lang="en-GB" dirty="0" smtClean="0"/>
              <a:t> People are not familiar with e-ticketing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rgbClr val="002060"/>
                </a:solidFill>
              </a:rPr>
              <a:t>Economical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 smtClean="0">
                <a:solidFill>
                  <a:srgbClr val="002060"/>
                </a:solidFill>
              </a:rPr>
              <a:t>	</a:t>
            </a:r>
            <a:r>
              <a:rPr lang="en-GB" sz="1800" dirty="0" smtClean="0">
                <a:solidFill>
                  <a:schemeClr val="tx1"/>
                </a:solidFill>
              </a:rPr>
              <a:t>It will be tough and costly to reach the population.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800" dirty="0" smtClean="0">
                <a:solidFill>
                  <a:schemeClr val="tx1"/>
                </a:solidFill>
              </a:rPr>
              <a:t>     Government funding can be helpful to spread this platform.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rgbClr val="002060"/>
                </a:solidFill>
              </a:rPr>
              <a:t>Operational</a:t>
            </a:r>
          </a:p>
          <a:p>
            <a:pPr marL="0" indent="0">
              <a:buNone/>
            </a:pPr>
            <a:r>
              <a:rPr lang="en-GB" dirty="0" smtClean="0"/>
              <a:t>	 It will be difficult to deal with every transport companies.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752" y="6382512"/>
            <a:ext cx="173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 July, </a:t>
            </a:r>
            <a:r>
              <a:rPr lang="en-GB" dirty="0"/>
              <a:t>2021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096" y="6382512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B0F0"/>
                </a:solidFill>
              </a:rPr>
              <a:t>Path-Way-Services</a:t>
            </a:r>
            <a:endParaRPr lang="en-GB" i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1784" y="638251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03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22" y="1210361"/>
            <a:ext cx="2355799" cy="1697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90" y="3467723"/>
            <a:ext cx="2576462" cy="25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53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 Cost Benefit Analysis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227064" cy="374903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Present </a:t>
            </a:r>
            <a:r>
              <a:rPr lang="en-US" i="1" dirty="0" err="1"/>
              <a:t>value,PV</a:t>
            </a:r>
            <a:r>
              <a:rPr lang="en-US" i="1" dirty="0"/>
              <a:t> = </a:t>
            </a:r>
            <a:r>
              <a:rPr lang="en-US" i="1" dirty="0" smtClean="0"/>
              <a:t>20,000 </a:t>
            </a:r>
            <a:r>
              <a:rPr lang="en-US" i="1" dirty="0"/>
              <a:t>Tk.</a:t>
            </a:r>
          </a:p>
          <a:p>
            <a:pPr marL="0" indent="0">
              <a:buNone/>
            </a:pPr>
            <a:r>
              <a:rPr lang="en-US" i="1" dirty="0"/>
              <a:t>Time(in years),n = 5</a:t>
            </a:r>
          </a:p>
          <a:p>
            <a:pPr marL="0" indent="0">
              <a:buNone/>
            </a:pPr>
            <a:r>
              <a:rPr lang="en-US" i="1" dirty="0"/>
              <a:t>Interest </a:t>
            </a:r>
            <a:r>
              <a:rPr lang="en-US" i="1" dirty="0" err="1"/>
              <a:t>rate,i</a:t>
            </a:r>
            <a:r>
              <a:rPr lang="en-US" i="1" dirty="0"/>
              <a:t> = 7%</a:t>
            </a:r>
          </a:p>
          <a:p>
            <a:pPr marL="0" indent="0">
              <a:buNone/>
            </a:pPr>
            <a:r>
              <a:rPr lang="en-US" i="1" dirty="0"/>
              <a:t>Future value, FV = PV*(1+i)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/>
              <a:t>= </a:t>
            </a:r>
            <a:r>
              <a:rPr lang="en-US" i="1" dirty="0" smtClean="0"/>
              <a:t>20,000</a:t>
            </a:r>
            <a:r>
              <a:rPr lang="en-US" i="1" dirty="0"/>
              <a:t>*(1+0.07)</a:t>
            </a:r>
            <a:r>
              <a:rPr lang="en-US" i="1" baseline="30000" dirty="0"/>
              <a:t>5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i="1" dirty="0"/>
              <a:t>= </a:t>
            </a:r>
            <a:r>
              <a:rPr lang="en-US" i="1" dirty="0" smtClean="0"/>
              <a:t>40,127 </a:t>
            </a:r>
            <a:r>
              <a:rPr lang="en-US" i="1" dirty="0"/>
              <a:t>Tk. (</a:t>
            </a:r>
            <a:r>
              <a:rPr lang="en-US" i="1" dirty="0" err="1"/>
              <a:t>aprox</a:t>
            </a:r>
            <a:r>
              <a:rPr lang="en-US" i="1" dirty="0"/>
              <a:t>.)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1752" y="6382512"/>
            <a:ext cx="173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 July, </a:t>
            </a:r>
            <a:r>
              <a:rPr lang="en-GB" dirty="0"/>
              <a:t>2021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096" y="6382512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B0F0"/>
                </a:solidFill>
              </a:rPr>
              <a:t>Path-Way-Services</a:t>
            </a:r>
            <a:endParaRPr lang="en-GB" i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1784" y="638251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04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07" y="1828800"/>
            <a:ext cx="2808493" cy="28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2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088" y="366078"/>
            <a:ext cx="9692640" cy="1325562"/>
          </a:xfrm>
        </p:spPr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Project Scheduling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752" y="6382512"/>
            <a:ext cx="173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 July, </a:t>
            </a:r>
            <a:r>
              <a:rPr lang="en-GB" dirty="0"/>
              <a:t>2021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096" y="6382512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B0F0"/>
                </a:solidFill>
              </a:rPr>
              <a:t>Path-Way-Services</a:t>
            </a:r>
            <a:endParaRPr lang="en-GB" i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1784" y="638251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05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278870" y="1929384"/>
            <a:ext cx="9739298" cy="42153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695839" y="1988820"/>
            <a:ext cx="18288" cy="4096512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488831" y="5439508"/>
            <a:ext cx="9371897" cy="23446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04983" y="5005754"/>
            <a:ext cx="68962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714127" y="4630616"/>
            <a:ext cx="6896217" cy="117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17176" y="4232032"/>
            <a:ext cx="6896217" cy="117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95839" y="3821723"/>
            <a:ext cx="6905361" cy="117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95839" y="3423138"/>
            <a:ext cx="7993497" cy="117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04983" y="5005754"/>
            <a:ext cx="999509" cy="433754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Project Proposal</a:t>
            </a:r>
            <a:endParaRPr lang="en-GB" sz="1400" dirty="0"/>
          </a:p>
        </p:txBody>
      </p:sp>
      <p:sp>
        <p:nvSpPr>
          <p:cNvPr id="30" name="Rectangle 29"/>
          <p:cNvSpPr/>
          <p:nvPr/>
        </p:nvSpPr>
        <p:spPr>
          <a:xfrm>
            <a:off x="3704492" y="4642339"/>
            <a:ext cx="1172308" cy="8206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Graphics and UI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4876800" y="4243754"/>
            <a:ext cx="1137608" cy="1219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Admin panel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6014408" y="4011754"/>
            <a:ext cx="1160115" cy="14277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Admin Panel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174523" y="3821723"/>
            <a:ext cx="1266092" cy="16060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Panel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8436043" y="3604846"/>
            <a:ext cx="1169729" cy="18053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 Panel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610344" y="3434861"/>
            <a:ext cx="1078992" cy="19929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/>
              <a:t>Finalize and testing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2714127" y="5534263"/>
            <a:ext cx="79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Week  2</a:t>
            </a:r>
            <a:r>
              <a:rPr lang="en-GB" baseline="30000" dirty="0" smtClean="0"/>
              <a:t>nd</a:t>
            </a:r>
            <a:r>
              <a:rPr lang="en-GB" dirty="0" smtClean="0"/>
              <a:t> Week   3</a:t>
            </a:r>
            <a:r>
              <a:rPr lang="en-GB" baseline="30000" dirty="0" smtClean="0"/>
              <a:t>rd</a:t>
            </a:r>
            <a:r>
              <a:rPr lang="en-GB" dirty="0" smtClean="0"/>
              <a:t> Week   4</a:t>
            </a:r>
            <a:r>
              <a:rPr lang="en-GB" baseline="30000" dirty="0" smtClean="0"/>
              <a:t>th</a:t>
            </a:r>
            <a:r>
              <a:rPr lang="en-GB" dirty="0" smtClean="0"/>
              <a:t> Week    5</a:t>
            </a:r>
            <a:r>
              <a:rPr lang="en-GB" baseline="30000" dirty="0" smtClean="0"/>
              <a:t>th</a:t>
            </a:r>
            <a:r>
              <a:rPr lang="en-GB" dirty="0" smtClean="0"/>
              <a:t> Week     6</a:t>
            </a:r>
            <a:r>
              <a:rPr lang="en-GB" baseline="30000" dirty="0" smtClean="0"/>
              <a:t>th</a:t>
            </a:r>
            <a:r>
              <a:rPr lang="en-GB" dirty="0" smtClean="0"/>
              <a:t> Week   7</a:t>
            </a:r>
            <a:r>
              <a:rPr lang="en-GB" baseline="30000" dirty="0" smtClean="0"/>
              <a:t>th</a:t>
            </a:r>
            <a:r>
              <a:rPr lang="en-GB" dirty="0" smtClean="0"/>
              <a:t> Week</a:t>
            </a:r>
            <a:endParaRPr lang="en-GB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43" y="604195"/>
            <a:ext cx="1218895" cy="1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Risk analysis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6733266" cy="3165231"/>
          </a:xfrm>
        </p:spPr>
        <p:txBody>
          <a:bodyPr/>
          <a:lstStyle/>
          <a:p>
            <a:r>
              <a:rPr lang="en-GB" b="1" dirty="0" smtClean="0"/>
              <a:t>Data Mismanagement</a:t>
            </a:r>
          </a:p>
          <a:p>
            <a:r>
              <a:rPr lang="en-GB" b="1" dirty="0" smtClean="0"/>
              <a:t>Refund policies</a:t>
            </a:r>
          </a:p>
          <a:p>
            <a:r>
              <a:rPr lang="en-GB" b="1" dirty="0" smtClean="0"/>
              <a:t>Dishonest people can stock tickets and sell them in the black market.</a:t>
            </a:r>
          </a:p>
          <a:p>
            <a:r>
              <a:rPr lang="en-GB" b="1" dirty="0" smtClean="0"/>
              <a:t>Server issue 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1752" y="6382512"/>
            <a:ext cx="173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 July, </a:t>
            </a:r>
            <a:r>
              <a:rPr lang="en-GB" dirty="0"/>
              <a:t>2021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096" y="6382512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B0F0"/>
                </a:solidFill>
              </a:rPr>
              <a:t>Path-Way-Services</a:t>
            </a:r>
            <a:endParaRPr lang="en-GB" i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1784" y="638251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06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98" y="3927231"/>
            <a:ext cx="1582616" cy="15826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973" y="1028541"/>
            <a:ext cx="2176465" cy="2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475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B0F0"/>
                </a:solidFill>
              </a:rPr>
              <a:t>Conclusion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74520"/>
            <a:ext cx="5596128" cy="22860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We hope this website will help the people to be more digital and will be successful in this platform.</a:t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We will try keep this website updated with the modern world. 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1752" y="6382512"/>
            <a:ext cx="173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 July, </a:t>
            </a:r>
            <a:r>
              <a:rPr lang="en-GB" dirty="0"/>
              <a:t>2021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096" y="6382512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B0F0"/>
                </a:solidFill>
              </a:rPr>
              <a:t>Path-Way-Services</a:t>
            </a:r>
            <a:endParaRPr lang="en-GB" i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1784" y="638251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</a:t>
            </a:r>
            <a:r>
              <a:rPr lang="en-GB" dirty="0" smtClean="0"/>
              <a:t>07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399" y="1156796"/>
            <a:ext cx="3003724" cy="30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51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384" y="722376"/>
            <a:ext cx="5239512" cy="1856232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       Thank You!! </a:t>
            </a:r>
            <a:br>
              <a:rPr lang="en-GB" b="1" dirty="0" smtClean="0">
                <a:solidFill>
                  <a:srgbClr val="00B0F0"/>
                </a:solidFill>
              </a:rPr>
            </a:br>
            <a:r>
              <a:rPr lang="en-GB" b="1" dirty="0" smtClean="0">
                <a:solidFill>
                  <a:srgbClr val="00B0F0"/>
                </a:solidFill>
              </a:rPr>
              <a:t/>
            </a:r>
            <a:br>
              <a:rPr lang="en-GB" b="1" dirty="0" smtClean="0">
                <a:solidFill>
                  <a:srgbClr val="00B0F0"/>
                </a:solidFill>
              </a:rPr>
            </a:br>
            <a:r>
              <a:rPr lang="en-GB" b="1" dirty="0" smtClean="0">
                <a:solidFill>
                  <a:srgbClr val="00B0F0"/>
                </a:solidFill>
              </a:rPr>
              <a:t>    Any Question??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752" y="6382512"/>
            <a:ext cx="173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 July, </a:t>
            </a:r>
            <a:r>
              <a:rPr lang="en-GB" dirty="0"/>
              <a:t>2021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7096" y="6382512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00B0F0"/>
                </a:solidFill>
              </a:rPr>
              <a:t>Path-Way-Services</a:t>
            </a:r>
            <a:endParaRPr lang="en-GB" i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01784" y="6382512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    </a:t>
            </a:r>
            <a:r>
              <a:rPr lang="en-GB" smtClean="0"/>
              <a:t>08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06" y="2578608"/>
            <a:ext cx="4876190" cy="345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132</TotalTime>
  <Words>304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Wingdings</vt:lpstr>
      <vt:lpstr>Wingdings 2</vt:lpstr>
      <vt:lpstr>View</vt:lpstr>
      <vt:lpstr>   Path-Way-Services</vt:lpstr>
      <vt:lpstr>Reason Of Selection</vt:lpstr>
      <vt:lpstr>Goal Of This Project</vt:lpstr>
      <vt:lpstr>Project Feasibilities</vt:lpstr>
      <vt:lpstr> Cost Benefit Analysis</vt:lpstr>
      <vt:lpstr>Project Scheduling</vt:lpstr>
      <vt:lpstr>Risk analysis</vt:lpstr>
      <vt:lpstr>Conclusion</vt:lpstr>
      <vt:lpstr>       Thank You!!       Any Question??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fardi</dc:creator>
  <cp:lastModifiedBy>fardi</cp:lastModifiedBy>
  <cp:revision>15</cp:revision>
  <dcterms:created xsi:type="dcterms:W3CDTF">2021-07-04T14:33:41Z</dcterms:created>
  <dcterms:modified xsi:type="dcterms:W3CDTF">2021-07-04T17:36:15Z</dcterms:modified>
</cp:coreProperties>
</file>