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handoutMasterIdLst>
    <p:handoutMasterId r:id="rId21"/>
  </p:handoutMasterIdLst>
  <p:sldIdLst>
    <p:sldId id="256" r:id="rId2"/>
    <p:sldId id="281" r:id="rId3"/>
    <p:sldId id="275" r:id="rId4"/>
    <p:sldId id="276" r:id="rId5"/>
    <p:sldId id="259" r:id="rId6"/>
    <p:sldId id="260" r:id="rId7"/>
    <p:sldId id="277" r:id="rId8"/>
    <p:sldId id="261" r:id="rId9"/>
    <p:sldId id="262" r:id="rId10"/>
    <p:sldId id="264" r:id="rId11"/>
    <p:sldId id="266" r:id="rId12"/>
    <p:sldId id="268" r:id="rId13"/>
    <p:sldId id="270" r:id="rId14"/>
    <p:sldId id="272" r:id="rId15"/>
    <p:sldId id="278" r:id="rId16"/>
    <p:sldId id="279" r:id="rId17"/>
    <p:sldId id="280"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28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9C508953-451D-4339-9A91-CA0489A5AC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a:extLst>
              <a:ext uri="{FF2B5EF4-FFF2-40B4-BE49-F238E27FC236}">
                <a16:creationId xmlns:a16="http://schemas.microsoft.com/office/drawing/2014/main" xmlns="" id="{4DC9A256-9A72-4086-88E0-345706D2351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3C080E-5F79-470C-BB47-D719CD28C418}" type="datetimeFigureOut">
              <a:rPr lang="x-none" smtClean="0"/>
              <a:t>9/28/2021</a:t>
            </a:fld>
            <a:endParaRPr lang="x-none"/>
          </a:p>
        </p:txBody>
      </p:sp>
      <p:sp>
        <p:nvSpPr>
          <p:cNvPr id="4" name="Footer Placeholder 3">
            <a:extLst>
              <a:ext uri="{FF2B5EF4-FFF2-40B4-BE49-F238E27FC236}">
                <a16:creationId xmlns:a16="http://schemas.microsoft.com/office/drawing/2014/main" xmlns="" id="{3B1BBB4C-341F-4F9B-B26B-247840F280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5" name="Slide Number Placeholder 4">
            <a:extLst>
              <a:ext uri="{FF2B5EF4-FFF2-40B4-BE49-F238E27FC236}">
                <a16:creationId xmlns:a16="http://schemas.microsoft.com/office/drawing/2014/main" xmlns="" id="{C7F566D9-E2E7-4F35-8338-8EBF90FB490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A31917-64F1-4539-AB68-11639A0D6606}" type="slidenum">
              <a:rPr lang="x-none" smtClean="0"/>
              <a:t>‹#›</a:t>
            </a:fld>
            <a:endParaRPr lang="x-none"/>
          </a:p>
        </p:txBody>
      </p:sp>
    </p:spTree>
    <p:extLst>
      <p:ext uri="{BB962C8B-B14F-4D97-AF65-F5344CB8AC3E}">
        <p14:creationId xmlns:p14="http://schemas.microsoft.com/office/powerpoint/2010/main" val="39011438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34CB96-AFCD-45C1-9044-651BBD629BAA}" type="datetimeFigureOut">
              <a:rPr lang="x-none" smtClean="0"/>
              <a:t>9/28/2021</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2F6058-7239-4999-BCF0-615028B3450A}" type="slidenum">
              <a:rPr lang="x-none" smtClean="0"/>
              <a:t>‹#›</a:t>
            </a:fld>
            <a:endParaRPr lang="x-none"/>
          </a:p>
        </p:txBody>
      </p:sp>
    </p:spTree>
    <p:extLst>
      <p:ext uri="{BB962C8B-B14F-4D97-AF65-F5344CB8AC3E}">
        <p14:creationId xmlns:p14="http://schemas.microsoft.com/office/powerpoint/2010/main" val="164099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x-none"/>
              <a:t>12/08/2021</a:t>
            </a:r>
          </a:p>
        </p:txBody>
      </p:sp>
      <p:sp>
        <p:nvSpPr>
          <p:cNvPr id="5" name="Footer Placeholder 4"/>
          <p:cNvSpPr>
            <a:spLocks noGrp="1"/>
          </p:cNvSpPr>
          <p:nvPr>
            <p:ph type="ftr" sz="quarter" idx="11"/>
          </p:nvPr>
        </p:nvSpPr>
        <p:spPr/>
        <p:txBody>
          <a:bodyPr/>
          <a:lstStyle/>
          <a:p>
            <a:r>
              <a:rPr lang="en-GB"/>
              <a:t>Path-Way-Services (group 04)</a:t>
            </a:r>
            <a:endParaRPr lang="x-none"/>
          </a:p>
        </p:txBody>
      </p:sp>
      <p:sp>
        <p:nvSpPr>
          <p:cNvPr id="6" name="Slide Number Placeholder 5"/>
          <p:cNvSpPr>
            <a:spLocks noGrp="1"/>
          </p:cNvSpPr>
          <p:nvPr>
            <p:ph type="sldNum" sz="quarter" idx="12"/>
          </p:nvPr>
        </p:nvSpPr>
        <p:spPr/>
        <p:txBody>
          <a:bodyPr/>
          <a:lstStyle/>
          <a:p>
            <a:fld id="{A4F3201D-F581-4B93-991E-915494314977}" type="slidenum">
              <a:rPr lang="x-none" smtClean="0"/>
              <a:t>‹#›</a:t>
            </a:fld>
            <a:endParaRPr lang="x-none"/>
          </a:p>
        </p:txBody>
      </p:sp>
    </p:spTree>
    <p:extLst>
      <p:ext uri="{BB962C8B-B14F-4D97-AF65-F5344CB8AC3E}">
        <p14:creationId xmlns:p14="http://schemas.microsoft.com/office/powerpoint/2010/main" val="3550010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x-none"/>
              <a:t>12/08/2021</a:t>
            </a:r>
          </a:p>
        </p:txBody>
      </p:sp>
      <p:sp>
        <p:nvSpPr>
          <p:cNvPr id="8" name="Footer Placeholder 7"/>
          <p:cNvSpPr>
            <a:spLocks noGrp="1"/>
          </p:cNvSpPr>
          <p:nvPr>
            <p:ph type="ftr" sz="quarter" idx="11"/>
          </p:nvPr>
        </p:nvSpPr>
        <p:spPr/>
        <p:txBody>
          <a:bodyPr/>
          <a:lstStyle/>
          <a:p>
            <a:r>
              <a:rPr lang="en-GB"/>
              <a:t>Path-Way-Services (group 04)</a:t>
            </a:r>
            <a:endParaRPr lang="x-none"/>
          </a:p>
        </p:txBody>
      </p:sp>
      <p:sp>
        <p:nvSpPr>
          <p:cNvPr id="9" name="Slide Number Placeholder 8"/>
          <p:cNvSpPr>
            <a:spLocks noGrp="1"/>
          </p:cNvSpPr>
          <p:nvPr>
            <p:ph type="sldNum" sz="quarter" idx="12"/>
          </p:nvPr>
        </p:nvSpPr>
        <p:spPr/>
        <p:txBody>
          <a:bodyPr/>
          <a:lstStyle/>
          <a:p>
            <a:fld id="{A4F3201D-F581-4B93-991E-915494314977}" type="slidenum">
              <a:rPr lang="x-none" smtClean="0"/>
              <a:t>‹#›</a:t>
            </a:fld>
            <a:endParaRPr lang="x-none"/>
          </a:p>
        </p:txBody>
      </p:sp>
    </p:spTree>
    <p:extLst>
      <p:ext uri="{BB962C8B-B14F-4D97-AF65-F5344CB8AC3E}">
        <p14:creationId xmlns:p14="http://schemas.microsoft.com/office/powerpoint/2010/main" val="751006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x-none"/>
              <a:t>12/08/2021</a:t>
            </a:r>
          </a:p>
        </p:txBody>
      </p:sp>
      <p:sp>
        <p:nvSpPr>
          <p:cNvPr id="8" name="Footer Placeholder 7"/>
          <p:cNvSpPr>
            <a:spLocks noGrp="1"/>
          </p:cNvSpPr>
          <p:nvPr>
            <p:ph type="ftr" sz="quarter" idx="11"/>
          </p:nvPr>
        </p:nvSpPr>
        <p:spPr/>
        <p:txBody>
          <a:bodyPr/>
          <a:lstStyle/>
          <a:p>
            <a:r>
              <a:rPr lang="en-GB"/>
              <a:t>Path-Way-Services (group 04)</a:t>
            </a:r>
            <a:endParaRPr lang="x-none"/>
          </a:p>
        </p:txBody>
      </p:sp>
      <p:sp>
        <p:nvSpPr>
          <p:cNvPr id="9" name="Slide Number Placeholder 8"/>
          <p:cNvSpPr>
            <a:spLocks noGrp="1"/>
          </p:cNvSpPr>
          <p:nvPr>
            <p:ph type="sldNum" sz="quarter" idx="12"/>
          </p:nvPr>
        </p:nvSpPr>
        <p:spPr/>
        <p:txBody>
          <a:bodyPr/>
          <a:lstStyle/>
          <a:p>
            <a:fld id="{A4F3201D-F581-4B93-991E-915494314977}" type="slidenum">
              <a:rPr lang="x-none" smtClean="0"/>
              <a:t>‹#›</a:t>
            </a:fld>
            <a:endParaRPr lang="x-none"/>
          </a:p>
        </p:txBody>
      </p:sp>
    </p:spTree>
    <p:extLst>
      <p:ext uri="{BB962C8B-B14F-4D97-AF65-F5344CB8AC3E}">
        <p14:creationId xmlns:p14="http://schemas.microsoft.com/office/powerpoint/2010/main" val="2706136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x-none"/>
              <a:t>12/08/2021</a:t>
            </a:r>
          </a:p>
        </p:txBody>
      </p:sp>
      <p:sp>
        <p:nvSpPr>
          <p:cNvPr id="5" name="Footer Placeholder 4"/>
          <p:cNvSpPr>
            <a:spLocks noGrp="1"/>
          </p:cNvSpPr>
          <p:nvPr>
            <p:ph type="ftr" sz="quarter" idx="11"/>
          </p:nvPr>
        </p:nvSpPr>
        <p:spPr/>
        <p:txBody>
          <a:bodyPr/>
          <a:lstStyle/>
          <a:p>
            <a:r>
              <a:rPr lang="en-GB"/>
              <a:t>Path-Way-Services (group 04)</a:t>
            </a:r>
            <a:endParaRPr lang="x-none"/>
          </a:p>
        </p:txBody>
      </p:sp>
      <p:sp>
        <p:nvSpPr>
          <p:cNvPr id="6" name="Slide Number Placeholder 5"/>
          <p:cNvSpPr>
            <a:spLocks noGrp="1"/>
          </p:cNvSpPr>
          <p:nvPr>
            <p:ph type="sldNum" sz="quarter" idx="12"/>
          </p:nvPr>
        </p:nvSpPr>
        <p:spPr/>
        <p:txBody>
          <a:bodyPr/>
          <a:lstStyle/>
          <a:p>
            <a:fld id="{A4F3201D-F581-4B93-991E-915494314977}" type="slidenum">
              <a:rPr lang="x-none" smtClean="0"/>
              <a:t>‹#›</a:t>
            </a:fld>
            <a:endParaRPr lang="x-none"/>
          </a:p>
        </p:txBody>
      </p:sp>
    </p:spTree>
    <p:extLst>
      <p:ext uri="{BB962C8B-B14F-4D97-AF65-F5344CB8AC3E}">
        <p14:creationId xmlns:p14="http://schemas.microsoft.com/office/powerpoint/2010/main" val="3989897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x-none"/>
              <a:t>12/08/2021</a:t>
            </a:r>
          </a:p>
        </p:txBody>
      </p:sp>
      <p:sp>
        <p:nvSpPr>
          <p:cNvPr id="5" name="Footer Placeholder 4"/>
          <p:cNvSpPr>
            <a:spLocks noGrp="1"/>
          </p:cNvSpPr>
          <p:nvPr>
            <p:ph type="ftr" sz="quarter" idx="11"/>
          </p:nvPr>
        </p:nvSpPr>
        <p:spPr/>
        <p:txBody>
          <a:bodyPr/>
          <a:lstStyle/>
          <a:p>
            <a:r>
              <a:rPr lang="en-GB"/>
              <a:t>Path-Way-Services (group 04)</a:t>
            </a:r>
            <a:endParaRPr lang="x-none"/>
          </a:p>
        </p:txBody>
      </p:sp>
      <p:sp>
        <p:nvSpPr>
          <p:cNvPr id="6" name="Slide Number Placeholder 5"/>
          <p:cNvSpPr>
            <a:spLocks noGrp="1"/>
          </p:cNvSpPr>
          <p:nvPr>
            <p:ph type="sldNum" sz="quarter" idx="12"/>
          </p:nvPr>
        </p:nvSpPr>
        <p:spPr/>
        <p:txBody>
          <a:bodyPr/>
          <a:lstStyle/>
          <a:p>
            <a:fld id="{A4F3201D-F581-4B93-991E-915494314977}" type="slidenum">
              <a:rPr lang="x-none" smtClean="0"/>
              <a:t>‹#›</a:t>
            </a:fld>
            <a:endParaRPr lang="x-none"/>
          </a:p>
        </p:txBody>
      </p:sp>
    </p:spTree>
    <p:extLst>
      <p:ext uri="{BB962C8B-B14F-4D97-AF65-F5344CB8AC3E}">
        <p14:creationId xmlns:p14="http://schemas.microsoft.com/office/powerpoint/2010/main" val="3384414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r>
              <a:rPr lang="x-none"/>
              <a:t>12/08/2021</a:t>
            </a:r>
          </a:p>
        </p:txBody>
      </p:sp>
      <p:sp>
        <p:nvSpPr>
          <p:cNvPr id="9" name="Footer Placeholder 8"/>
          <p:cNvSpPr>
            <a:spLocks noGrp="1"/>
          </p:cNvSpPr>
          <p:nvPr>
            <p:ph type="ftr" sz="quarter" idx="11"/>
          </p:nvPr>
        </p:nvSpPr>
        <p:spPr/>
        <p:txBody>
          <a:bodyPr/>
          <a:lstStyle/>
          <a:p>
            <a:r>
              <a:rPr lang="en-GB"/>
              <a:t>Path-Way-Services (group 04)</a:t>
            </a:r>
            <a:endParaRPr lang="x-none"/>
          </a:p>
        </p:txBody>
      </p:sp>
      <p:sp>
        <p:nvSpPr>
          <p:cNvPr id="10" name="Slide Number Placeholder 9"/>
          <p:cNvSpPr>
            <a:spLocks noGrp="1"/>
          </p:cNvSpPr>
          <p:nvPr>
            <p:ph type="sldNum" sz="quarter" idx="12"/>
          </p:nvPr>
        </p:nvSpPr>
        <p:spPr/>
        <p:txBody>
          <a:bodyPr/>
          <a:lstStyle/>
          <a:p>
            <a:fld id="{A4F3201D-F581-4B93-991E-915494314977}" type="slidenum">
              <a:rPr lang="x-none" smtClean="0"/>
              <a:t>‹#›</a:t>
            </a:fld>
            <a:endParaRPr lang="x-none"/>
          </a:p>
        </p:txBody>
      </p:sp>
    </p:spTree>
    <p:extLst>
      <p:ext uri="{BB962C8B-B14F-4D97-AF65-F5344CB8AC3E}">
        <p14:creationId xmlns:p14="http://schemas.microsoft.com/office/powerpoint/2010/main" val="2246105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r>
              <a:rPr lang="x-none"/>
              <a:t>12/08/2021</a:t>
            </a:r>
          </a:p>
        </p:txBody>
      </p:sp>
      <p:sp>
        <p:nvSpPr>
          <p:cNvPr id="11" name="Footer Placeholder 10"/>
          <p:cNvSpPr>
            <a:spLocks noGrp="1"/>
          </p:cNvSpPr>
          <p:nvPr>
            <p:ph type="ftr" sz="quarter" idx="11"/>
          </p:nvPr>
        </p:nvSpPr>
        <p:spPr/>
        <p:txBody>
          <a:bodyPr/>
          <a:lstStyle/>
          <a:p>
            <a:r>
              <a:rPr lang="en-GB"/>
              <a:t>Path-Way-Services (group 04)</a:t>
            </a:r>
            <a:endParaRPr lang="x-none"/>
          </a:p>
        </p:txBody>
      </p:sp>
      <p:sp>
        <p:nvSpPr>
          <p:cNvPr id="12" name="Slide Number Placeholder 11"/>
          <p:cNvSpPr>
            <a:spLocks noGrp="1"/>
          </p:cNvSpPr>
          <p:nvPr>
            <p:ph type="sldNum" sz="quarter" idx="12"/>
          </p:nvPr>
        </p:nvSpPr>
        <p:spPr/>
        <p:txBody>
          <a:bodyPr/>
          <a:lstStyle/>
          <a:p>
            <a:fld id="{A4F3201D-F581-4B93-991E-915494314977}" type="slidenum">
              <a:rPr lang="x-none" smtClean="0"/>
              <a:t>‹#›</a:t>
            </a:fld>
            <a:endParaRPr lang="x-none"/>
          </a:p>
        </p:txBody>
      </p:sp>
    </p:spTree>
    <p:extLst>
      <p:ext uri="{BB962C8B-B14F-4D97-AF65-F5344CB8AC3E}">
        <p14:creationId xmlns:p14="http://schemas.microsoft.com/office/powerpoint/2010/main" val="1439515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r>
              <a:rPr lang="x-none"/>
              <a:t>12/08/2021</a:t>
            </a:r>
          </a:p>
        </p:txBody>
      </p:sp>
      <p:sp>
        <p:nvSpPr>
          <p:cNvPr id="7" name="Footer Placeholder 6"/>
          <p:cNvSpPr>
            <a:spLocks noGrp="1"/>
          </p:cNvSpPr>
          <p:nvPr>
            <p:ph type="ftr" sz="quarter" idx="11"/>
          </p:nvPr>
        </p:nvSpPr>
        <p:spPr/>
        <p:txBody>
          <a:bodyPr/>
          <a:lstStyle/>
          <a:p>
            <a:r>
              <a:rPr lang="en-GB"/>
              <a:t>Path-Way-Services (group 04)</a:t>
            </a:r>
            <a:endParaRPr lang="x-none"/>
          </a:p>
        </p:txBody>
      </p:sp>
      <p:sp>
        <p:nvSpPr>
          <p:cNvPr id="8" name="Slide Number Placeholder 7"/>
          <p:cNvSpPr>
            <a:spLocks noGrp="1"/>
          </p:cNvSpPr>
          <p:nvPr>
            <p:ph type="sldNum" sz="quarter" idx="12"/>
          </p:nvPr>
        </p:nvSpPr>
        <p:spPr/>
        <p:txBody>
          <a:bodyPr/>
          <a:lstStyle/>
          <a:p>
            <a:fld id="{A4F3201D-F581-4B93-991E-915494314977}" type="slidenum">
              <a:rPr lang="x-none" smtClean="0"/>
              <a:t>‹#›</a:t>
            </a:fld>
            <a:endParaRPr lang="x-none"/>
          </a:p>
        </p:txBody>
      </p:sp>
    </p:spTree>
    <p:extLst>
      <p:ext uri="{BB962C8B-B14F-4D97-AF65-F5344CB8AC3E}">
        <p14:creationId xmlns:p14="http://schemas.microsoft.com/office/powerpoint/2010/main" val="1729305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x-none"/>
              <a:t>12/08/2021</a:t>
            </a:r>
          </a:p>
        </p:txBody>
      </p:sp>
      <p:sp>
        <p:nvSpPr>
          <p:cNvPr id="6" name="Footer Placeholder 5"/>
          <p:cNvSpPr>
            <a:spLocks noGrp="1"/>
          </p:cNvSpPr>
          <p:nvPr>
            <p:ph type="ftr" sz="quarter" idx="11"/>
          </p:nvPr>
        </p:nvSpPr>
        <p:spPr/>
        <p:txBody>
          <a:bodyPr/>
          <a:lstStyle/>
          <a:p>
            <a:r>
              <a:rPr lang="en-GB"/>
              <a:t>Path-Way-Services (group 04)</a:t>
            </a:r>
            <a:endParaRPr lang="x-none"/>
          </a:p>
        </p:txBody>
      </p:sp>
      <p:sp>
        <p:nvSpPr>
          <p:cNvPr id="7" name="Slide Number Placeholder 6"/>
          <p:cNvSpPr>
            <a:spLocks noGrp="1"/>
          </p:cNvSpPr>
          <p:nvPr>
            <p:ph type="sldNum" sz="quarter" idx="12"/>
          </p:nvPr>
        </p:nvSpPr>
        <p:spPr/>
        <p:txBody>
          <a:bodyPr/>
          <a:lstStyle/>
          <a:p>
            <a:fld id="{A4F3201D-F581-4B93-991E-915494314977}" type="slidenum">
              <a:rPr lang="x-none" smtClean="0"/>
              <a:t>‹#›</a:t>
            </a:fld>
            <a:endParaRPr lang="x-none"/>
          </a:p>
        </p:txBody>
      </p:sp>
    </p:spTree>
    <p:extLst>
      <p:ext uri="{BB962C8B-B14F-4D97-AF65-F5344CB8AC3E}">
        <p14:creationId xmlns:p14="http://schemas.microsoft.com/office/powerpoint/2010/main" val="247056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r>
              <a:rPr lang="x-none"/>
              <a:t>12/08/2021</a:t>
            </a:r>
          </a:p>
        </p:txBody>
      </p:sp>
      <p:sp>
        <p:nvSpPr>
          <p:cNvPr id="9" name="Footer Placeholder 8"/>
          <p:cNvSpPr>
            <a:spLocks noGrp="1"/>
          </p:cNvSpPr>
          <p:nvPr>
            <p:ph type="ftr" sz="quarter" idx="11"/>
          </p:nvPr>
        </p:nvSpPr>
        <p:spPr/>
        <p:txBody>
          <a:bodyPr/>
          <a:lstStyle/>
          <a:p>
            <a:r>
              <a:rPr lang="en-GB"/>
              <a:t>Path-Way-Services (group 04)</a:t>
            </a:r>
            <a:endParaRPr lang="x-none"/>
          </a:p>
        </p:txBody>
      </p:sp>
      <p:sp>
        <p:nvSpPr>
          <p:cNvPr id="10" name="Slide Number Placeholder 9"/>
          <p:cNvSpPr>
            <a:spLocks noGrp="1"/>
          </p:cNvSpPr>
          <p:nvPr>
            <p:ph type="sldNum" sz="quarter" idx="12"/>
          </p:nvPr>
        </p:nvSpPr>
        <p:spPr/>
        <p:txBody>
          <a:bodyPr/>
          <a:lstStyle/>
          <a:p>
            <a:fld id="{A4F3201D-F581-4B93-991E-915494314977}" type="slidenum">
              <a:rPr lang="x-none" smtClean="0"/>
              <a:t>‹#›</a:t>
            </a:fld>
            <a:endParaRPr lang="x-none"/>
          </a:p>
        </p:txBody>
      </p:sp>
    </p:spTree>
    <p:extLst>
      <p:ext uri="{BB962C8B-B14F-4D97-AF65-F5344CB8AC3E}">
        <p14:creationId xmlns:p14="http://schemas.microsoft.com/office/powerpoint/2010/main" val="59015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r>
              <a:rPr lang="x-none"/>
              <a:t>12/08/2021</a:t>
            </a:r>
          </a:p>
        </p:txBody>
      </p:sp>
      <p:sp>
        <p:nvSpPr>
          <p:cNvPr id="9" name="Footer Placeholder 8"/>
          <p:cNvSpPr>
            <a:spLocks noGrp="1"/>
          </p:cNvSpPr>
          <p:nvPr>
            <p:ph type="ftr" sz="quarter" idx="11"/>
          </p:nvPr>
        </p:nvSpPr>
        <p:spPr>
          <a:xfrm>
            <a:off x="3499101" y="6356350"/>
            <a:ext cx="5911517" cy="365125"/>
          </a:xfrm>
        </p:spPr>
        <p:txBody>
          <a:bodyPr/>
          <a:lstStyle/>
          <a:p>
            <a:r>
              <a:rPr lang="en-GB"/>
              <a:t>Path-Way-Services (group 04)</a:t>
            </a:r>
            <a:endParaRPr lang="x-none"/>
          </a:p>
        </p:txBody>
      </p:sp>
      <p:sp>
        <p:nvSpPr>
          <p:cNvPr id="10" name="Slide Number Placeholder 9"/>
          <p:cNvSpPr>
            <a:spLocks noGrp="1"/>
          </p:cNvSpPr>
          <p:nvPr>
            <p:ph type="sldNum" sz="quarter" idx="12"/>
          </p:nvPr>
        </p:nvSpPr>
        <p:spPr/>
        <p:txBody>
          <a:bodyPr/>
          <a:lstStyle/>
          <a:p>
            <a:fld id="{A4F3201D-F581-4B93-991E-915494314977}" type="slidenum">
              <a:rPr lang="x-none" smtClean="0"/>
              <a:t>‹#›</a:t>
            </a:fld>
            <a:endParaRPr lang="x-none"/>
          </a:p>
        </p:txBody>
      </p:sp>
    </p:spTree>
    <p:extLst>
      <p:ext uri="{BB962C8B-B14F-4D97-AF65-F5344CB8AC3E}">
        <p14:creationId xmlns:p14="http://schemas.microsoft.com/office/powerpoint/2010/main" val="1047740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r>
              <a:rPr lang="x-none"/>
              <a:t>12/08/2021</a:t>
            </a:r>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r>
              <a:rPr lang="en-GB"/>
              <a:t>Path-Way-Services (group 04)</a:t>
            </a:r>
            <a:endParaRPr lang="x-none"/>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A4F3201D-F581-4B93-991E-915494314977}" type="slidenum">
              <a:rPr lang="x-none" smtClean="0"/>
              <a:t>‹#›</a:t>
            </a:fld>
            <a:endParaRPr lang="x-none"/>
          </a:p>
        </p:txBody>
      </p:sp>
    </p:spTree>
    <p:extLst>
      <p:ext uri="{BB962C8B-B14F-4D97-AF65-F5344CB8AC3E}">
        <p14:creationId xmlns:p14="http://schemas.microsoft.com/office/powerpoint/2010/main" val="902656359"/>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DB1E3B-9717-41AF-B935-74C46949A51D}"/>
              </a:ext>
            </a:extLst>
          </p:cNvPr>
          <p:cNvSpPr>
            <a:spLocks noGrp="1"/>
          </p:cNvSpPr>
          <p:nvPr>
            <p:ph type="ctrTitle"/>
          </p:nvPr>
        </p:nvSpPr>
        <p:spPr/>
        <p:txBody>
          <a:bodyPr>
            <a:normAutofit/>
          </a:bodyPr>
          <a:lstStyle/>
          <a:p>
            <a:r>
              <a:rPr lang="en-GB" dirty="0">
                <a:solidFill>
                  <a:schemeClr val="tx2"/>
                </a:solidFill>
              </a:rPr>
              <a:t>     </a:t>
            </a:r>
            <a:r>
              <a:rPr lang="en-GB" b="1" dirty="0">
                <a:solidFill>
                  <a:schemeClr val="tx2"/>
                </a:solidFill>
                <a:latin typeface="Maiandra GD" panose="020E0502030308020204" pitchFamily="34" charset="0"/>
              </a:rPr>
              <a:t>Path-Way-Services</a:t>
            </a:r>
            <a:r>
              <a:rPr lang="en-GB" dirty="0">
                <a:solidFill>
                  <a:schemeClr val="tx2"/>
                </a:solidFill>
              </a:rPr>
              <a:t/>
            </a:r>
            <a:br>
              <a:rPr lang="en-GB" dirty="0">
                <a:solidFill>
                  <a:schemeClr val="tx2"/>
                </a:solidFill>
              </a:rPr>
            </a:br>
            <a:r>
              <a:rPr lang="en-GB" dirty="0"/>
              <a:t/>
            </a:r>
            <a:br>
              <a:rPr lang="en-GB" dirty="0"/>
            </a:br>
            <a:endParaRPr lang="x-none" dirty="0"/>
          </a:p>
        </p:txBody>
      </p:sp>
      <p:pic>
        <p:nvPicPr>
          <p:cNvPr id="5" name="Picture 4">
            <a:extLst>
              <a:ext uri="{FF2B5EF4-FFF2-40B4-BE49-F238E27FC236}">
                <a16:creationId xmlns:a16="http://schemas.microsoft.com/office/drawing/2014/main" xmlns="" id="{1E07FAF7-374D-4DB4-B049-4B657CFF21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3621" y="3805546"/>
            <a:ext cx="1249109" cy="1249109"/>
          </a:xfrm>
          <a:prstGeom prst="rect">
            <a:avLst/>
          </a:prstGeom>
        </p:spPr>
      </p:pic>
      <p:pic>
        <p:nvPicPr>
          <p:cNvPr id="7" name="Picture 6">
            <a:extLst>
              <a:ext uri="{FF2B5EF4-FFF2-40B4-BE49-F238E27FC236}">
                <a16:creationId xmlns:a16="http://schemas.microsoft.com/office/drawing/2014/main" xmlns="" id="{F2A9B612-707D-4105-821C-858152E309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2809" y="3734452"/>
            <a:ext cx="1391296" cy="1391296"/>
          </a:xfrm>
          <a:prstGeom prst="rect">
            <a:avLst/>
          </a:prstGeom>
        </p:spPr>
      </p:pic>
      <p:pic>
        <p:nvPicPr>
          <p:cNvPr id="9" name="Picture 8">
            <a:extLst>
              <a:ext uri="{FF2B5EF4-FFF2-40B4-BE49-F238E27FC236}">
                <a16:creationId xmlns:a16="http://schemas.microsoft.com/office/drawing/2014/main" xmlns="" id="{5226E2ED-3717-47D3-92E3-6103A4A1F34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30917" y="3710255"/>
            <a:ext cx="1309426" cy="1309426"/>
          </a:xfrm>
          <a:prstGeom prst="rect">
            <a:avLst/>
          </a:prstGeom>
        </p:spPr>
      </p:pic>
      <p:pic>
        <p:nvPicPr>
          <p:cNvPr id="11" name="Picture 10">
            <a:extLst>
              <a:ext uri="{FF2B5EF4-FFF2-40B4-BE49-F238E27FC236}">
                <a16:creationId xmlns:a16="http://schemas.microsoft.com/office/drawing/2014/main" xmlns="" id="{62273F2E-DFD0-427A-9CE6-9C5838FD96A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03464" y="3448433"/>
            <a:ext cx="1391297" cy="1391297"/>
          </a:xfrm>
          <a:prstGeom prst="rect">
            <a:avLst/>
          </a:prstGeom>
        </p:spPr>
      </p:pic>
      <p:sp>
        <p:nvSpPr>
          <p:cNvPr id="18" name="TextBox 17">
            <a:extLst>
              <a:ext uri="{FF2B5EF4-FFF2-40B4-BE49-F238E27FC236}">
                <a16:creationId xmlns:a16="http://schemas.microsoft.com/office/drawing/2014/main" xmlns="" id="{61BE0DCE-052B-4059-989F-35B301879324}"/>
              </a:ext>
            </a:extLst>
          </p:cNvPr>
          <p:cNvSpPr txBox="1"/>
          <p:nvPr/>
        </p:nvSpPr>
        <p:spPr>
          <a:xfrm>
            <a:off x="9348186" y="1420428"/>
            <a:ext cx="2846003" cy="2585323"/>
          </a:xfrm>
          <a:prstGeom prst="rect">
            <a:avLst/>
          </a:prstGeom>
          <a:noFill/>
        </p:spPr>
        <p:txBody>
          <a:bodyPr wrap="square" rtlCol="0">
            <a:spAutoFit/>
          </a:bodyPr>
          <a:lstStyle/>
          <a:p>
            <a:r>
              <a:rPr lang="en-GB" b="1" dirty="0" err="1"/>
              <a:t>Ullash</a:t>
            </a:r>
            <a:r>
              <a:rPr lang="en-GB" b="1" dirty="0"/>
              <a:t> Bhattacharjee  180104103</a:t>
            </a:r>
          </a:p>
          <a:p>
            <a:endParaRPr lang="en-GB" b="1" dirty="0"/>
          </a:p>
          <a:p>
            <a:r>
              <a:rPr lang="en-GB" b="1" dirty="0" err="1"/>
              <a:t>Mostafizur</a:t>
            </a:r>
            <a:r>
              <a:rPr lang="en-GB" b="1" dirty="0"/>
              <a:t> Rahman  180104112</a:t>
            </a:r>
          </a:p>
          <a:p>
            <a:r>
              <a:rPr lang="en-GB" b="1" dirty="0"/>
              <a:t> </a:t>
            </a:r>
          </a:p>
          <a:p>
            <a:r>
              <a:rPr lang="en-GB" b="1" dirty="0" err="1"/>
              <a:t>Kaho</a:t>
            </a:r>
            <a:r>
              <a:rPr lang="en-GB" b="1" dirty="0"/>
              <a:t> Fardin Hasib  170204063</a:t>
            </a:r>
            <a:endParaRPr lang="x-none" b="1" dirty="0"/>
          </a:p>
          <a:p>
            <a:endParaRPr lang="x-none" dirty="0"/>
          </a:p>
        </p:txBody>
      </p:sp>
      <p:sp>
        <p:nvSpPr>
          <p:cNvPr id="25" name="Date Placeholder 24">
            <a:extLst>
              <a:ext uri="{FF2B5EF4-FFF2-40B4-BE49-F238E27FC236}">
                <a16:creationId xmlns:a16="http://schemas.microsoft.com/office/drawing/2014/main" xmlns="" id="{7DF7DE3A-A67E-46E4-8373-550120776D25}"/>
              </a:ext>
            </a:extLst>
          </p:cNvPr>
          <p:cNvSpPr>
            <a:spLocks noGrp="1"/>
          </p:cNvSpPr>
          <p:nvPr>
            <p:ph type="dt" sz="half" idx="10"/>
          </p:nvPr>
        </p:nvSpPr>
        <p:spPr/>
        <p:txBody>
          <a:bodyPr/>
          <a:lstStyle/>
          <a:p>
            <a:r>
              <a:rPr lang="x-none" smtClean="0"/>
              <a:t>2</a:t>
            </a:r>
            <a:r>
              <a:rPr lang="en-US" dirty="0" smtClean="0"/>
              <a:t>8</a:t>
            </a:r>
            <a:r>
              <a:rPr lang="x-none" smtClean="0"/>
              <a:t>/0</a:t>
            </a:r>
            <a:r>
              <a:rPr lang="en-US" dirty="0" smtClean="0"/>
              <a:t>9</a:t>
            </a:r>
            <a:r>
              <a:rPr lang="x-none" smtClean="0"/>
              <a:t>/2021</a:t>
            </a:r>
            <a:endParaRPr lang="x-none"/>
          </a:p>
        </p:txBody>
      </p:sp>
      <p:sp>
        <p:nvSpPr>
          <p:cNvPr id="26" name="Footer Placeholder 25">
            <a:extLst>
              <a:ext uri="{FF2B5EF4-FFF2-40B4-BE49-F238E27FC236}">
                <a16:creationId xmlns:a16="http://schemas.microsoft.com/office/drawing/2014/main" xmlns="" id="{6F0DD8BC-6F8A-4D06-B66C-09F0A9A9F2FC}"/>
              </a:ext>
            </a:extLst>
          </p:cNvPr>
          <p:cNvSpPr>
            <a:spLocks noGrp="1"/>
          </p:cNvSpPr>
          <p:nvPr>
            <p:ph type="ftr" sz="quarter" idx="11"/>
          </p:nvPr>
        </p:nvSpPr>
        <p:spPr/>
        <p:txBody>
          <a:bodyPr/>
          <a:lstStyle/>
          <a:p>
            <a:r>
              <a:rPr lang="en-GB" dirty="0"/>
              <a:t>Path-Way-Services (group 04)</a:t>
            </a:r>
            <a:endParaRPr lang="x-none"/>
          </a:p>
        </p:txBody>
      </p:sp>
      <p:sp>
        <p:nvSpPr>
          <p:cNvPr id="27" name="Slide Number Placeholder 26">
            <a:extLst>
              <a:ext uri="{FF2B5EF4-FFF2-40B4-BE49-F238E27FC236}">
                <a16:creationId xmlns:a16="http://schemas.microsoft.com/office/drawing/2014/main" xmlns="" id="{07CCC5B2-9262-4775-A021-ECAC60AF30C0}"/>
              </a:ext>
            </a:extLst>
          </p:cNvPr>
          <p:cNvSpPr>
            <a:spLocks noGrp="1"/>
          </p:cNvSpPr>
          <p:nvPr>
            <p:ph type="sldNum" sz="quarter" idx="12"/>
          </p:nvPr>
        </p:nvSpPr>
        <p:spPr/>
        <p:txBody>
          <a:bodyPr/>
          <a:lstStyle/>
          <a:p>
            <a:fld id="{A4F3201D-F581-4B93-991E-915494314977}" type="slidenum">
              <a:rPr lang="x-none" smtClean="0"/>
              <a:t>1</a:t>
            </a:fld>
            <a:endParaRPr lang="x-none"/>
          </a:p>
        </p:txBody>
      </p:sp>
    </p:spTree>
    <p:extLst>
      <p:ext uri="{BB962C8B-B14F-4D97-AF65-F5344CB8AC3E}">
        <p14:creationId xmlns:p14="http://schemas.microsoft.com/office/powerpoint/2010/main" val="9538810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A2C1B48-3E04-45E6-AD97-1F06AAFEBA52}"/>
              </a:ext>
            </a:extLst>
          </p:cNvPr>
          <p:cNvSpPr/>
          <p:nvPr/>
        </p:nvSpPr>
        <p:spPr>
          <a:xfrm>
            <a:off x="0" y="97654"/>
            <a:ext cx="12192000" cy="719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 name="TextBox 2">
            <a:extLst>
              <a:ext uri="{FF2B5EF4-FFF2-40B4-BE49-F238E27FC236}">
                <a16:creationId xmlns:a16="http://schemas.microsoft.com/office/drawing/2014/main" xmlns="" id="{7693BD40-1FCC-42CF-B3B8-0B0A76871B3F}"/>
              </a:ext>
            </a:extLst>
          </p:cNvPr>
          <p:cNvSpPr txBox="1"/>
          <p:nvPr/>
        </p:nvSpPr>
        <p:spPr>
          <a:xfrm>
            <a:off x="4135329" y="231971"/>
            <a:ext cx="4323425" cy="584775"/>
          </a:xfrm>
          <a:prstGeom prst="rect">
            <a:avLst/>
          </a:prstGeom>
          <a:noFill/>
        </p:spPr>
        <p:txBody>
          <a:bodyPr wrap="square" rtlCol="0">
            <a:spAutoFit/>
          </a:bodyPr>
          <a:lstStyle/>
          <a:p>
            <a:r>
              <a:rPr lang="en-GB" sz="3200" b="1" dirty="0"/>
              <a:t>Use Case Diagram:</a:t>
            </a:r>
            <a:endParaRPr lang="x-none" sz="3200" b="1" dirty="0"/>
          </a:p>
        </p:txBody>
      </p:sp>
      <p:sp>
        <p:nvSpPr>
          <p:cNvPr id="5" name="TextBox 4">
            <a:extLst>
              <a:ext uri="{FF2B5EF4-FFF2-40B4-BE49-F238E27FC236}">
                <a16:creationId xmlns:a16="http://schemas.microsoft.com/office/drawing/2014/main" xmlns="" id="{2BE2B722-3701-4E32-8C53-31E4F63E7AAA}"/>
              </a:ext>
            </a:extLst>
          </p:cNvPr>
          <p:cNvSpPr txBox="1"/>
          <p:nvPr/>
        </p:nvSpPr>
        <p:spPr>
          <a:xfrm>
            <a:off x="4087245" y="951063"/>
            <a:ext cx="4017510" cy="646331"/>
          </a:xfrm>
          <a:prstGeom prst="rect">
            <a:avLst/>
          </a:prstGeom>
          <a:noFill/>
        </p:spPr>
        <p:txBody>
          <a:bodyPr wrap="none" rtlCol="0">
            <a:spAutoFit/>
          </a:bodyPr>
          <a:lstStyle/>
          <a:p>
            <a:pPr marL="285750" indent="-285750">
              <a:buFont typeface="Wingdings" panose="05000000000000000000" pitchFamily="2" charset="2"/>
              <a:buChar char="§"/>
            </a:pPr>
            <a:r>
              <a:rPr lang="en-GB" b="1" dirty="0">
                <a:solidFill>
                  <a:schemeClr val="accent1"/>
                </a:solidFill>
              </a:rPr>
              <a:t>Actors: </a:t>
            </a:r>
            <a:r>
              <a:rPr lang="en-GB" b="1" dirty="0"/>
              <a:t>Non- User.</a:t>
            </a:r>
          </a:p>
          <a:p>
            <a:pPr marL="285750" indent="-285750">
              <a:buFont typeface="Wingdings" panose="05000000000000000000" pitchFamily="2" charset="2"/>
              <a:buChar char="§"/>
            </a:pPr>
            <a:r>
              <a:rPr lang="en-GB" b="1" dirty="0">
                <a:solidFill>
                  <a:schemeClr val="accent1"/>
                </a:solidFill>
              </a:rPr>
              <a:t>Use Cases: </a:t>
            </a:r>
            <a:r>
              <a:rPr lang="en-GB" b="1" dirty="0"/>
              <a:t>Registration Subsystem.</a:t>
            </a:r>
            <a:endParaRPr lang="x-none" b="1" dirty="0"/>
          </a:p>
        </p:txBody>
      </p:sp>
      <p:pic>
        <p:nvPicPr>
          <p:cNvPr id="7" name="Picture 6">
            <a:extLst>
              <a:ext uri="{FF2B5EF4-FFF2-40B4-BE49-F238E27FC236}">
                <a16:creationId xmlns:a16="http://schemas.microsoft.com/office/drawing/2014/main" xmlns="" id="{51A39517-DA93-435C-B14F-1EB8815F36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85523" y="1861880"/>
            <a:ext cx="6917769" cy="3869950"/>
          </a:xfrm>
          <a:prstGeom prst="rect">
            <a:avLst/>
          </a:prstGeom>
        </p:spPr>
      </p:pic>
      <p:sp>
        <p:nvSpPr>
          <p:cNvPr id="8" name="TextBox 7">
            <a:extLst>
              <a:ext uri="{FF2B5EF4-FFF2-40B4-BE49-F238E27FC236}">
                <a16:creationId xmlns:a16="http://schemas.microsoft.com/office/drawing/2014/main" xmlns="" id="{A7149508-630B-4BD6-B459-3981F556B4D8}"/>
              </a:ext>
            </a:extLst>
          </p:cNvPr>
          <p:cNvSpPr txBox="1"/>
          <p:nvPr/>
        </p:nvSpPr>
        <p:spPr>
          <a:xfrm>
            <a:off x="4563123" y="5811650"/>
            <a:ext cx="4026552" cy="369332"/>
          </a:xfrm>
          <a:prstGeom prst="rect">
            <a:avLst/>
          </a:prstGeom>
          <a:noFill/>
        </p:spPr>
        <p:txBody>
          <a:bodyPr wrap="none" rtlCol="0">
            <a:spAutoFit/>
          </a:bodyPr>
          <a:lstStyle/>
          <a:p>
            <a:r>
              <a:rPr lang="en-GB" dirty="0">
                <a:solidFill>
                  <a:schemeClr val="accent1"/>
                </a:solidFill>
              </a:rPr>
              <a:t>Figure: Registration Subsystem Diagram</a:t>
            </a:r>
            <a:endParaRPr lang="x-none" dirty="0">
              <a:solidFill>
                <a:schemeClr val="accent1"/>
              </a:solidFill>
            </a:endParaRPr>
          </a:p>
        </p:txBody>
      </p:sp>
      <p:sp>
        <p:nvSpPr>
          <p:cNvPr id="15" name="Date Placeholder 14">
            <a:extLst>
              <a:ext uri="{FF2B5EF4-FFF2-40B4-BE49-F238E27FC236}">
                <a16:creationId xmlns:a16="http://schemas.microsoft.com/office/drawing/2014/main" xmlns="" id="{7F6ECFF4-C98E-49C3-91C3-DF91D3034C93}"/>
              </a:ext>
            </a:extLst>
          </p:cNvPr>
          <p:cNvSpPr>
            <a:spLocks noGrp="1"/>
          </p:cNvSpPr>
          <p:nvPr>
            <p:ph type="dt" sz="half" idx="10"/>
          </p:nvPr>
        </p:nvSpPr>
        <p:spPr/>
        <p:txBody>
          <a:bodyPr/>
          <a:lstStyle/>
          <a:p>
            <a:r>
              <a:rPr lang="x-none"/>
              <a:t>2</a:t>
            </a:r>
            <a:r>
              <a:rPr lang="en-US" dirty="0"/>
              <a:t>8</a:t>
            </a:r>
            <a:r>
              <a:rPr lang="x-none"/>
              <a:t>/0</a:t>
            </a:r>
            <a:r>
              <a:rPr lang="en-US" dirty="0"/>
              <a:t>9</a:t>
            </a:r>
            <a:r>
              <a:rPr lang="x-none"/>
              <a:t>/2021</a:t>
            </a:r>
            <a:endParaRPr lang="x-none"/>
          </a:p>
        </p:txBody>
      </p:sp>
      <p:sp>
        <p:nvSpPr>
          <p:cNvPr id="16" name="Footer Placeholder 15">
            <a:extLst>
              <a:ext uri="{FF2B5EF4-FFF2-40B4-BE49-F238E27FC236}">
                <a16:creationId xmlns:a16="http://schemas.microsoft.com/office/drawing/2014/main" xmlns="" id="{31DFCEB2-245D-4176-BD8C-3D475EE909EC}"/>
              </a:ext>
            </a:extLst>
          </p:cNvPr>
          <p:cNvSpPr>
            <a:spLocks noGrp="1"/>
          </p:cNvSpPr>
          <p:nvPr>
            <p:ph type="ftr" sz="quarter" idx="11"/>
          </p:nvPr>
        </p:nvSpPr>
        <p:spPr/>
        <p:txBody>
          <a:bodyPr/>
          <a:lstStyle/>
          <a:p>
            <a:r>
              <a:rPr lang="en-GB"/>
              <a:t>Path-Way-Services (group 04)</a:t>
            </a:r>
            <a:endParaRPr lang="x-none"/>
          </a:p>
        </p:txBody>
      </p:sp>
      <p:sp>
        <p:nvSpPr>
          <p:cNvPr id="17" name="Slide Number Placeholder 16">
            <a:extLst>
              <a:ext uri="{FF2B5EF4-FFF2-40B4-BE49-F238E27FC236}">
                <a16:creationId xmlns:a16="http://schemas.microsoft.com/office/drawing/2014/main" xmlns="" id="{CCFD063E-5CC8-452C-A5B5-BD16F902AC89}"/>
              </a:ext>
            </a:extLst>
          </p:cNvPr>
          <p:cNvSpPr>
            <a:spLocks noGrp="1"/>
          </p:cNvSpPr>
          <p:nvPr>
            <p:ph type="sldNum" sz="quarter" idx="12"/>
          </p:nvPr>
        </p:nvSpPr>
        <p:spPr/>
        <p:txBody>
          <a:bodyPr/>
          <a:lstStyle/>
          <a:p>
            <a:fld id="{A4F3201D-F581-4B93-991E-915494314977}" type="slidenum">
              <a:rPr lang="x-none" smtClean="0"/>
              <a:t>10</a:t>
            </a:fld>
            <a:endParaRPr lang="x-none"/>
          </a:p>
        </p:txBody>
      </p:sp>
    </p:spTree>
    <p:extLst>
      <p:ext uri="{BB962C8B-B14F-4D97-AF65-F5344CB8AC3E}">
        <p14:creationId xmlns:p14="http://schemas.microsoft.com/office/powerpoint/2010/main" val="27773032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A2C1B48-3E04-45E6-AD97-1F06AAFEBA52}"/>
              </a:ext>
            </a:extLst>
          </p:cNvPr>
          <p:cNvSpPr/>
          <p:nvPr/>
        </p:nvSpPr>
        <p:spPr>
          <a:xfrm>
            <a:off x="0" y="97654"/>
            <a:ext cx="12192000" cy="719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 name="TextBox 2">
            <a:extLst>
              <a:ext uri="{FF2B5EF4-FFF2-40B4-BE49-F238E27FC236}">
                <a16:creationId xmlns:a16="http://schemas.microsoft.com/office/drawing/2014/main" xmlns="" id="{7693BD40-1FCC-42CF-B3B8-0B0A76871B3F}"/>
              </a:ext>
            </a:extLst>
          </p:cNvPr>
          <p:cNvSpPr txBox="1"/>
          <p:nvPr/>
        </p:nvSpPr>
        <p:spPr>
          <a:xfrm>
            <a:off x="4135329" y="231971"/>
            <a:ext cx="4323425" cy="584775"/>
          </a:xfrm>
          <a:prstGeom prst="rect">
            <a:avLst/>
          </a:prstGeom>
          <a:noFill/>
        </p:spPr>
        <p:txBody>
          <a:bodyPr wrap="square" rtlCol="0">
            <a:spAutoFit/>
          </a:bodyPr>
          <a:lstStyle/>
          <a:p>
            <a:r>
              <a:rPr lang="en-GB" sz="3200" b="1" dirty="0"/>
              <a:t>Use Case Diagram:</a:t>
            </a:r>
            <a:endParaRPr lang="x-none" sz="3200" b="1" dirty="0"/>
          </a:p>
        </p:txBody>
      </p:sp>
      <p:sp>
        <p:nvSpPr>
          <p:cNvPr id="5" name="TextBox 4">
            <a:extLst>
              <a:ext uri="{FF2B5EF4-FFF2-40B4-BE49-F238E27FC236}">
                <a16:creationId xmlns:a16="http://schemas.microsoft.com/office/drawing/2014/main" xmlns="" id="{2BE2B722-3701-4E32-8C53-31E4F63E7AAA}"/>
              </a:ext>
            </a:extLst>
          </p:cNvPr>
          <p:cNvSpPr txBox="1"/>
          <p:nvPr/>
        </p:nvSpPr>
        <p:spPr>
          <a:xfrm>
            <a:off x="3128901" y="946392"/>
            <a:ext cx="6123215" cy="646331"/>
          </a:xfrm>
          <a:prstGeom prst="rect">
            <a:avLst/>
          </a:prstGeom>
          <a:noFill/>
        </p:spPr>
        <p:txBody>
          <a:bodyPr wrap="none" rtlCol="0">
            <a:spAutoFit/>
          </a:bodyPr>
          <a:lstStyle/>
          <a:p>
            <a:pPr marL="285750" indent="-285750">
              <a:buFont typeface="Wingdings" panose="05000000000000000000" pitchFamily="2" charset="2"/>
              <a:buChar char="§"/>
            </a:pPr>
            <a:r>
              <a:rPr lang="en-GB" b="1" dirty="0">
                <a:solidFill>
                  <a:schemeClr val="accent1"/>
                </a:solidFill>
              </a:rPr>
              <a:t>Actors: </a:t>
            </a:r>
            <a:r>
              <a:rPr lang="en-GB" b="1" dirty="0"/>
              <a:t> User.</a:t>
            </a:r>
          </a:p>
          <a:p>
            <a:pPr marL="285750" indent="-285750">
              <a:buFont typeface="Wingdings" panose="05000000000000000000" pitchFamily="2" charset="2"/>
              <a:buChar char="§"/>
            </a:pPr>
            <a:r>
              <a:rPr lang="en-GB" b="1" dirty="0">
                <a:solidFill>
                  <a:schemeClr val="accent1"/>
                </a:solidFill>
              </a:rPr>
              <a:t>Use Cases: </a:t>
            </a:r>
            <a:r>
              <a:rPr lang="nn-NO" dirty="0"/>
              <a:t>Profile Subsystem (manage profile, edit profile)</a:t>
            </a:r>
            <a:r>
              <a:rPr lang="en-GB" b="1" dirty="0"/>
              <a:t>.</a:t>
            </a:r>
            <a:endParaRPr lang="x-none" b="1" dirty="0"/>
          </a:p>
        </p:txBody>
      </p:sp>
      <p:sp>
        <p:nvSpPr>
          <p:cNvPr id="8" name="TextBox 7">
            <a:extLst>
              <a:ext uri="{FF2B5EF4-FFF2-40B4-BE49-F238E27FC236}">
                <a16:creationId xmlns:a16="http://schemas.microsoft.com/office/drawing/2014/main" xmlns="" id="{A7149508-630B-4BD6-B459-3981F556B4D8}"/>
              </a:ext>
            </a:extLst>
          </p:cNvPr>
          <p:cNvSpPr txBox="1"/>
          <p:nvPr/>
        </p:nvSpPr>
        <p:spPr>
          <a:xfrm>
            <a:off x="5052646" y="6082264"/>
            <a:ext cx="3912135" cy="369332"/>
          </a:xfrm>
          <a:prstGeom prst="rect">
            <a:avLst/>
          </a:prstGeom>
          <a:noFill/>
        </p:spPr>
        <p:txBody>
          <a:bodyPr wrap="square" rtlCol="0">
            <a:spAutoFit/>
          </a:bodyPr>
          <a:lstStyle/>
          <a:p>
            <a:r>
              <a:rPr lang="en-GB" dirty="0" smtClean="0">
                <a:solidFill>
                  <a:schemeClr val="accent1"/>
                </a:solidFill>
              </a:rPr>
              <a:t>Figure</a:t>
            </a:r>
            <a:r>
              <a:rPr lang="en-GB" dirty="0">
                <a:solidFill>
                  <a:schemeClr val="accent1"/>
                </a:solidFill>
              </a:rPr>
              <a:t>: Profile Subsystem Diagram</a:t>
            </a:r>
            <a:endParaRPr lang="x-none" dirty="0">
              <a:solidFill>
                <a:schemeClr val="accent1"/>
              </a:solidFill>
            </a:endParaRPr>
          </a:p>
        </p:txBody>
      </p:sp>
      <p:pic>
        <p:nvPicPr>
          <p:cNvPr id="6" name="Picture 5">
            <a:extLst>
              <a:ext uri="{FF2B5EF4-FFF2-40B4-BE49-F238E27FC236}">
                <a16:creationId xmlns:a16="http://schemas.microsoft.com/office/drawing/2014/main" xmlns="" id="{51152785-CCC7-47F2-B1F9-4BF4FF8F50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9783" y="1657545"/>
            <a:ext cx="9614516" cy="4344669"/>
          </a:xfrm>
          <a:prstGeom prst="rect">
            <a:avLst/>
          </a:prstGeom>
        </p:spPr>
      </p:pic>
      <p:sp>
        <p:nvSpPr>
          <p:cNvPr id="15" name="Date Placeholder 14">
            <a:extLst>
              <a:ext uri="{FF2B5EF4-FFF2-40B4-BE49-F238E27FC236}">
                <a16:creationId xmlns:a16="http://schemas.microsoft.com/office/drawing/2014/main" xmlns="" id="{C6904EEE-FF2D-482A-8FD1-85AA1BC604E1}"/>
              </a:ext>
            </a:extLst>
          </p:cNvPr>
          <p:cNvSpPr>
            <a:spLocks noGrp="1"/>
          </p:cNvSpPr>
          <p:nvPr>
            <p:ph type="dt" sz="half" idx="10"/>
          </p:nvPr>
        </p:nvSpPr>
        <p:spPr/>
        <p:txBody>
          <a:bodyPr/>
          <a:lstStyle/>
          <a:p>
            <a:r>
              <a:rPr lang="x-none"/>
              <a:t>2</a:t>
            </a:r>
            <a:r>
              <a:rPr lang="en-US" dirty="0"/>
              <a:t>8</a:t>
            </a:r>
            <a:r>
              <a:rPr lang="x-none"/>
              <a:t>/0</a:t>
            </a:r>
            <a:r>
              <a:rPr lang="en-US" dirty="0"/>
              <a:t>9</a:t>
            </a:r>
            <a:r>
              <a:rPr lang="x-none"/>
              <a:t>/2021</a:t>
            </a:r>
            <a:endParaRPr lang="x-none"/>
          </a:p>
        </p:txBody>
      </p:sp>
      <p:sp>
        <p:nvSpPr>
          <p:cNvPr id="16" name="Footer Placeholder 15">
            <a:extLst>
              <a:ext uri="{FF2B5EF4-FFF2-40B4-BE49-F238E27FC236}">
                <a16:creationId xmlns:a16="http://schemas.microsoft.com/office/drawing/2014/main" xmlns="" id="{7BF946C0-1AFD-4B23-8926-589EE3852B16}"/>
              </a:ext>
            </a:extLst>
          </p:cNvPr>
          <p:cNvSpPr>
            <a:spLocks noGrp="1"/>
          </p:cNvSpPr>
          <p:nvPr>
            <p:ph type="ftr" sz="quarter" idx="11"/>
          </p:nvPr>
        </p:nvSpPr>
        <p:spPr>
          <a:xfrm>
            <a:off x="3128900" y="6086470"/>
            <a:ext cx="5604791" cy="642575"/>
          </a:xfrm>
        </p:spPr>
        <p:txBody>
          <a:bodyPr/>
          <a:lstStyle/>
          <a:p>
            <a:endParaRPr lang="en-GB" dirty="0" smtClean="0"/>
          </a:p>
          <a:p>
            <a:endParaRPr lang="en-GB" dirty="0"/>
          </a:p>
          <a:p>
            <a:r>
              <a:rPr lang="en-GB" dirty="0" smtClean="0"/>
              <a:t>                                          Path-Way-Services </a:t>
            </a:r>
            <a:r>
              <a:rPr lang="en-GB" dirty="0"/>
              <a:t>(group 04)</a:t>
            </a:r>
            <a:endParaRPr lang="x-none"/>
          </a:p>
        </p:txBody>
      </p:sp>
      <p:sp>
        <p:nvSpPr>
          <p:cNvPr id="17" name="Slide Number Placeholder 16">
            <a:extLst>
              <a:ext uri="{FF2B5EF4-FFF2-40B4-BE49-F238E27FC236}">
                <a16:creationId xmlns:a16="http://schemas.microsoft.com/office/drawing/2014/main" xmlns="" id="{CACA7C3D-DD8D-45B9-BAB7-FB957266AAF4}"/>
              </a:ext>
            </a:extLst>
          </p:cNvPr>
          <p:cNvSpPr>
            <a:spLocks noGrp="1"/>
          </p:cNvSpPr>
          <p:nvPr>
            <p:ph type="sldNum" sz="quarter" idx="12"/>
          </p:nvPr>
        </p:nvSpPr>
        <p:spPr/>
        <p:txBody>
          <a:bodyPr/>
          <a:lstStyle/>
          <a:p>
            <a:fld id="{A4F3201D-F581-4B93-991E-915494314977}" type="slidenum">
              <a:rPr lang="x-none" smtClean="0"/>
              <a:t>11</a:t>
            </a:fld>
            <a:endParaRPr lang="x-none"/>
          </a:p>
        </p:txBody>
      </p:sp>
    </p:spTree>
    <p:extLst>
      <p:ext uri="{BB962C8B-B14F-4D97-AF65-F5344CB8AC3E}">
        <p14:creationId xmlns:p14="http://schemas.microsoft.com/office/powerpoint/2010/main" val="41544816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A2C1B48-3E04-45E6-AD97-1F06AAFEBA52}"/>
              </a:ext>
            </a:extLst>
          </p:cNvPr>
          <p:cNvSpPr/>
          <p:nvPr/>
        </p:nvSpPr>
        <p:spPr>
          <a:xfrm>
            <a:off x="0" y="97654"/>
            <a:ext cx="12192000" cy="719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 name="TextBox 2">
            <a:extLst>
              <a:ext uri="{FF2B5EF4-FFF2-40B4-BE49-F238E27FC236}">
                <a16:creationId xmlns:a16="http://schemas.microsoft.com/office/drawing/2014/main" xmlns="" id="{7693BD40-1FCC-42CF-B3B8-0B0A76871B3F}"/>
              </a:ext>
            </a:extLst>
          </p:cNvPr>
          <p:cNvSpPr txBox="1"/>
          <p:nvPr/>
        </p:nvSpPr>
        <p:spPr>
          <a:xfrm>
            <a:off x="4224106" y="231971"/>
            <a:ext cx="4323425" cy="584775"/>
          </a:xfrm>
          <a:prstGeom prst="rect">
            <a:avLst/>
          </a:prstGeom>
          <a:noFill/>
        </p:spPr>
        <p:txBody>
          <a:bodyPr wrap="square" rtlCol="0">
            <a:spAutoFit/>
          </a:bodyPr>
          <a:lstStyle/>
          <a:p>
            <a:r>
              <a:rPr lang="en-GB" sz="3200" b="1" dirty="0"/>
              <a:t>Use Case Diagram:</a:t>
            </a:r>
            <a:endParaRPr lang="x-none" sz="3200" b="1" dirty="0"/>
          </a:p>
        </p:txBody>
      </p:sp>
      <p:sp>
        <p:nvSpPr>
          <p:cNvPr id="5" name="TextBox 4">
            <a:extLst>
              <a:ext uri="{FF2B5EF4-FFF2-40B4-BE49-F238E27FC236}">
                <a16:creationId xmlns:a16="http://schemas.microsoft.com/office/drawing/2014/main" xmlns="" id="{2BE2B722-3701-4E32-8C53-31E4F63E7AAA}"/>
              </a:ext>
            </a:extLst>
          </p:cNvPr>
          <p:cNvSpPr txBox="1"/>
          <p:nvPr/>
        </p:nvSpPr>
        <p:spPr>
          <a:xfrm>
            <a:off x="3995607" y="913980"/>
            <a:ext cx="4362413" cy="646331"/>
          </a:xfrm>
          <a:prstGeom prst="rect">
            <a:avLst/>
          </a:prstGeom>
          <a:noFill/>
        </p:spPr>
        <p:txBody>
          <a:bodyPr wrap="none" rtlCol="0">
            <a:spAutoFit/>
          </a:bodyPr>
          <a:lstStyle/>
          <a:p>
            <a:pPr marL="285750" indent="-285750">
              <a:buFont typeface="Wingdings" panose="05000000000000000000" pitchFamily="2" charset="2"/>
              <a:buChar char="§"/>
            </a:pPr>
            <a:r>
              <a:rPr lang="en-GB" b="1" dirty="0">
                <a:solidFill>
                  <a:schemeClr val="accent1"/>
                </a:solidFill>
              </a:rPr>
              <a:t>Actors: </a:t>
            </a:r>
            <a:r>
              <a:rPr lang="en-GB" b="1" dirty="0"/>
              <a:t> User, Non-User.</a:t>
            </a:r>
          </a:p>
          <a:p>
            <a:pPr marL="285750" indent="-285750">
              <a:buFont typeface="Wingdings" panose="05000000000000000000" pitchFamily="2" charset="2"/>
              <a:buChar char="§"/>
            </a:pPr>
            <a:r>
              <a:rPr lang="en-GB" b="1" dirty="0">
                <a:solidFill>
                  <a:schemeClr val="accent1"/>
                </a:solidFill>
              </a:rPr>
              <a:t>Use Cases: </a:t>
            </a:r>
            <a:r>
              <a:rPr lang="nn-NO" b="1" dirty="0"/>
              <a:t>Communication Subsystem</a:t>
            </a:r>
            <a:r>
              <a:rPr lang="nn-NO" dirty="0"/>
              <a:t>.</a:t>
            </a:r>
            <a:endParaRPr lang="x-none" dirty="0"/>
          </a:p>
        </p:txBody>
      </p:sp>
      <p:sp>
        <p:nvSpPr>
          <p:cNvPr id="8" name="TextBox 7">
            <a:extLst>
              <a:ext uri="{FF2B5EF4-FFF2-40B4-BE49-F238E27FC236}">
                <a16:creationId xmlns:a16="http://schemas.microsoft.com/office/drawing/2014/main" xmlns="" id="{A7149508-630B-4BD6-B459-3981F556B4D8}"/>
              </a:ext>
            </a:extLst>
          </p:cNvPr>
          <p:cNvSpPr txBox="1"/>
          <p:nvPr/>
        </p:nvSpPr>
        <p:spPr>
          <a:xfrm>
            <a:off x="2790972" y="5600728"/>
            <a:ext cx="4911089" cy="369332"/>
          </a:xfrm>
          <a:prstGeom prst="rect">
            <a:avLst/>
          </a:prstGeom>
          <a:noFill/>
        </p:spPr>
        <p:txBody>
          <a:bodyPr wrap="square" rtlCol="0">
            <a:spAutoFit/>
          </a:bodyPr>
          <a:lstStyle/>
          <a:p>
            <a:r>
              <a:rPr lang="en-GB" dirty="0" smtClean="0">
                <a:solidFill>
                  <a:schemeClr val="accent1"/>
                </a:solidFill>
              </a:rPr>
              <a:t>         Figure</a:t>
            </a:r>
            <a:r>
              <a:rPr lang="en-GB" dirty="0">
                <a:solidFill>
                  <a:schemeClr val="accent1"/>
                </a:solidFill>
              </a:rPr>
              <a:t>: Communication</a:t>
            </a:r>
            <a:r>
              <a:rPr lang="en-GB" i="1" dirty="0">
                <a:solidFill>
                  <a:schemeClr val="accent1"/>
                </a:solidFill>
              </a:rPr>
              <a:t> Subsystem </a:t>
            </a:r>
            <a:r>
              <a:rPr lang="en-GB" dirty="0">
                <a:solidFill>
                  <a:schemeClr val="accent1"/>
                </a:solidFill>
              </a:rPr>
              <a:t>Diagram</a:t>
            </a:r>
            <a:endParaRPr lang="x-none" dirty="0">
              <a:solidFill>
                <a:schemeClr val="accent1"/>
              </a:solidFill>
            </a:endParaRPr>
          </a:p>
        </p:txBody>
      </p:sp>
      <p:pic>
        <p:nvPicPr>
          <p:cNvPr id="7" name="Picture 6">
            <a:extLst>
              <a:ext uri="{FF2B5EF4-FFF2-40B4-BE49-F238E27FC236}">
                <a16:creationId xmlns:a16="http://schemas.microsoft.com/office/drawing/2014/main" xmlns="" id="{D11EBDD0-D23A-4402-ADA3-5D43051616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3592" y="1707647"/>
            <a:ext cx="9303798" cy="3860815"/>
          </a:xfrm>
          <a:prstGeom prst="rect">
            <a:avLst/>
          </a:prstGeom>
        </p:spPr>
      </p:pic>
      <p:sp>
        <p:nvSpPr>
          <p:cNvPr id="15" name="Date Placeholder 14">
            <a:extLst>
              <a:ext uri="{FF2B5EF4-FFF2-40B4-BE49-F238E27FC236}">
                <a16:creationId xmlns:a16="http://schemas.microsoft.com/office/drawing/2014/main" xmlns="" id="{6AB5319E-917F-4D95-95F0-E922927504BA}"/>
              </a:ext>
            </a:extLst>
          </p:cNvPr>
          <p:cNvSpPr>
            <a:spLocks noGrp="1"/>
          </p:cNvSpPr>
          <p:nvPr>
            <p:ph type="dt" sz="half" idx="10"/>
          </p:nvPr>
        </p:nvSpPr>
        <p:spPr/>
        <p:txBody>
          <a:bodyPr/>
          <a:lstStyle/>
          <a:p>
            <a:r>
              <a:rPr lang="x-none"/>
              <a:t>2</a:t>
            </a:r>
            <a:r>
              <a:rPr lang="en-US" dirty="0"/>
              <a:t>8</a:t>
            </a:r>
            <a:r>
              <a:rPr lang="x-none"/>
              <a:t>/0</a:t>
            </a:r>
            <a:r>
              <a:rPr lang="en-US" dirty="0"/>
              <a:t>9</a:t>
            </a:r>
            <a:r>
              <a:rPr lang="x-none"/>
              <a:t>/2021</a:t>
            </a:r>
            <a:endParaRPr lang="x-none"/>
          </a:p>
        </p:txBody>
      </p:sp>
      <p:sp>
        <p:nvSpPr>
          <p:cNvPr id="16" name="Footer Placeholder 15">
            <a:extLst>
              <a:ext uri="{FF2B5EF4-FFF2-40B4-BE49-F238E27FC236}">
                <a16:creationId xmlns:a16="http://schemas.microsoft.com/office/drawing/2014/main" xmlns="" id="{4B17CBE4-9EA7-422E-80B9-A0DB6A589332}"/>
              </a:ext>
            </a:extLst>
          </p:cNvPr>
          <p:cNvSpPr>
            <a:spLocks noGrp="1"/>
          </p:cNvSpPr>
          <p:nvPr>
            <p:ph type="ftr" sz="quarter" idx="11"/>
          </p:nvPr>
        </p:nvSpPr>
        <p:spPr>
          <a:xfrm>
            <a:off x="3869268" y="5990493"/>
            <a:ext cx="5911517" cy="461104"/>
          </a:xfrm>
        </p:spPr>
        <p:txBody>
          <a:bodyPr/>
          <a:lstStyle/>
          <a:p>
            <a:r>
              <a:rPr lang="en-GB" dirty="0" smtClean="0"/>
              <a:t>Path-Way-Services (group 04)</a:t>
            </a:r>
            <a:endParaRPr lang="x-none"/>
          </a:p>
        </p:txBody>
      </p:sp>
      <p:sp>
        <p:nvSpPr>
          <p:cNvPr id="17" name="Slide Number Placeholder 16">
            <a:extLst>
              <a:ext uri="{FF2B5EF4-FFF2-40B4-BE49-F238E27FC236}">
                <a16:creationId xmlns:a16="http://schemas.microsoft.com/office/drawing/2014/main" xmlns="" id="{84C30867-8A6A-4B14-AB99-0175A5609585}"/>
              </a:ext>
            </a:extLst>
          </p:cNvPr>
          <p:cNvSpPr>
            <a:spLocks noGrp="1"/>
          </p:cNvSpPr>
          <p:nvPr>
            <p:ph type="sldNum" sz="quarter" idx="12"/>
          </p:nvPr>
        </p:nvSpPr>
        <p:spPr/>
        <p:txBody>
          <a:bodyPr/>
          <a:lstStyle/>
          <a:p>
            <a:fld id="{A4F3201D-F581-4B93-991E-915494314977}" type="slidenum">
              <a:rPr lang="x-none" smtClean="0"/>
              <a:t>12</a:t>
            </a:fld>
            <a:endParaRPr lang="x-none"/>
          </a:p>
        </p:txBody>
      </p:sp>
    </p:spTree>
    <p:extLst>
      <p:ext uri="{BB962C8B-B14F-4D97-AF65-F5344CB8AC3E}">
        <p14:creationId xmlns:p14="http://schemas.microsoft.com/office/powerpoint/2010/main" val="9634317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A2C1B48-3E04-45E6-AD97-1F06AAFEBA52}"/>
              </a:ext>
            </a:extLst>
          </p:cNvPr>
          <p:cNvSpPr/>
          <p:nvPr/>
        </p:nvSpPr>
        <p:spPr>
          <a:xfrm>
            <a:off x="0" y="97654"/>
            <a:ext cx="12192000" cy="719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 name="TextBox 2">
            <a:extLst>
              <a:ext uri="{FF2B5EF4-FFF2-40B4-BE49-F238E27FC236}">
                <a16:creationId xmlns:a16="http://schemas.microsoft.com/office/drawing/2014/main" xmlns="" id="{7693BD40-1FCC-42CF-B3B8-0B0A76871B3F}"/>
              </a:ext>
            </a:extLst>
          </p:cNvPr>
          <p:cNvSpPr txBox="1"/>
          <p:nvPr/>
        </p:nvSpPr>
        <p:spPr>
          <a:xfrm>
            <a:off x="4224106" y="231971"/>
            <a:ext cx="4323425" cy="584775"/>
          </a:xfrm>
          <a:prstGeom prst="rect">
            <a:avLst/>
          </a:prstGeom>
          <a:noFill/>
        </p:spPr>
        <p:txBody>
          <a:bodyPr wrap="square" rtlCol="0">
            <a:spAutoFit/>
          </a:bodyPr>
          <a:lstStyle/>
          <a:p>
            <a:r>
              <a:rPr lang="en-GB" sz="3200" b="1" dirty="0"/>
              <a:t>Use Case Diagram:</a:t>
            </a:r>
            <a:endParaRPr lang="x-none" sz="3200" b="1" dirty="0"/>
          </a:p>
        </p:txBody>
      </p:sp>
      <p:sp>
        <p:nvSpPr>
          <p:cNvPr id="5" name="TextBox 4">
            <a:extLst>
              <a:ext uri="{FF2B5EF4-FFF2-40B4-BE49-F238E27FC236}">
                <a16:creationId xmlns:a16="http://schemas.microsoft.com/office/drawing/2014/main" xmlns="" id="{2BE2B722-3701-4E32-8C53-31E4F63E7AAA}"/>
              </a:ext>
            </a:extLst>
          </p:cNvPr>
          <p:cNvSpPr txBox="1"/>
          <p:nvPr/>
        </p:nvSpPr>
        <p:spPr>
          <a:xfrm>
            <a:off x="3995607" y="913980"/>
            <a:ext cx="5195781" cy="646331"/>
          </a:xfrm>
          <a:prstGeom prst="rect">
            <a:avLst/>
          </a:prstGeom>
          <a:noFill/>
        </p:spPr>
        <p:txBody>
          <a:bodyPr wrap="none" rtlCol="0">
            <a:spAutoFit/>
          </a:bodyPr>
          <a:lstStyle/>
          <a:p>
            <a:pPr marL="285750" indent="-285750">
              <a:buFont typeface="Wingdings" panose="05000000000000000000" pitchFamily="2" charset="2"/>
              <a:buChar char="§"/>
            </a:pPr>
            <a:r>
              <a:rPr lang="en-GB" b="1" dirty="0">
                <a:solidFill>
                  <a:schemeClr val="accent1"/>
                </a:solidFill>
              </a:rPr>
              <a:t>Actors: </a:t>
            </a:r>
            <a:r>
              <a:rPr lang="en-GB" b="1" dirty="0"/>
              <a:t> Admin.</a:t>
            </a:r>
          </a:p>
          <a:p>
            <a:pPr marL="285750" indent="-285750">
              <a:buFont typeface="Wingdings" panose="05000000000000000000" pitchFamily="2" charset="2"/>
              <a:buChar char="§"/>
            </a:pPr>
            <a:r>
              <a:rPr lang="en-GB" b="1" dirty="0">
                <a:solidFill>
                  <a:schemeClr val="accent1"/>
                </a:solidFill>
              </a:rPr>
              <a:t>Use Cases: </a:t>
            </a:r>
            <a:r>
              <a:rPr lang="nn-NO" b="1" dirty="0"/>
              <a:t>Manage System(Transport &amp; Route).</a:t>
            </a:r>
            <a:endParaRPr lang="x-none" dirty="0"/>
          </a:p>
        </p:txBody>
      </p:sp>
      <p:sp>
        <p:nvSpPr>
          <p:cNvPr id="8" name="TextBox 7">
            <a:extLst>
              <a:ext uri="{FF2B5EF4-FFF2-40B4-BE49-F238E27FC236}">
                <a16:creationId xmlns:a16="http://schemas.microsoft.com/office/drawing/2014/main" xmlns="" id="{A7149508-630B-4BD6-B459-3981F556B4D8}"/>
              </a:ext>
            </a:extLst>
          </p:cNvPr>
          <p:cNvSpPr txBox="1"/>
          <p:nvPr/>
        </p:nvSpPr>
        <p:spPr>
          <a:xfrm>
            <a:off x="3475629" y="6391014"/>
            <a:ext cx="8168915" cy="369332"/>
          </a:xfrm>
          <a:prstGeom prst="rect">
            <a:avLst/>
          </a:prstGeom>
          <a:noFill/>
        </p:spPr>
        <p:txBody>
          <a:bodyPr wrap="square" rtlCol="0">
            <a:spAutoFit/>
          </a:bodyPr>
          <a:lstStyle/>
          <a:p>
            <a:r>
              <a:rPr lang="en-GB" dirty="0" smtClean="0">
                <a:solidFill>
                  <a:schemeClr val="accent1"/>
                </a:solidFill>
              </a:rPr>
              <a:t>                                     Figure : Management System (Transport &amp; Route) Diagram.</a:t>
            </a:r>
            <a:endParaRPr lang="x-none" dirty="0">
              <a:solidFill>
                <a:schemeClr val="accent1"/>
              </a:solidFill>
            </a:endParaRPr>
          </a:p>
        </p:txBody>
      </p:sp>
      <p:pic>
        <p:nvPicPr>
          <p:cNvPr id="6" name="Picture 5">
            <a:extLst>
              <a:ext uri="{FF2B5EF4-FFF2-40B4-BE49-F238E27FC236}">
                <a16:creationId xmlns:a16="http://schemas.microsoft.com/office/drawing/2014/main" xmlns="" id="{72B4FDEF-89AA-4A5A-9229-EA11FE5406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456" y="1560311"/>
            <a:ext cx="11097088" cy="4535689"/>
          </a:xfrm>
          <a:prstGeom prst="rect">
            <a:avLst/>
          </a:prstGeom>
        </p:spPr>
      </p:pic>
      <p:sp>
        <p:nvSpPr>
          <p:cNvPr id="15" name="Date Placeholder 14">
            <a:extLst>
              <a:ext uri="{FF2B5EF4-FFF2-40B4-BE49-F238E27FC236}">
                <a16:creationId xmlns:a16="http://schemas.microsoft.com/office/drawing/2014/main" xmlns="" id="{08BC0C9C-7D98-4F5A-8226-BB4728B955E3}"/>
              </a:ext>
            </a:extLst>
          </p:cNvPr>
          <p:cNvSpPr>
            <a:spLocks noGrp="1"/>
          </p:cNvSpPr>
          <p:nvPr>
            <p:ph type="dt" sz="half" idx="10"/>
          </p:nvPr>
        </p:nvSpPr>
        <p:spPr/>
        <p:txBody>
          <a:bodyPr/>
          <a:lstStyle/>
          <a:p>
            <a:r>
              <a:rPr lang="x-none"/>
              <a:t>2</a:t>
            </a:r>
            <a:r>
              <a:rPr lang="en-US" dirty="0"/>
              <a:t>8</a:t>
            </a:r>
            <a:r>
              <a:rPr lang="x-none"/>
              <a:t>/0</a:t>
            </a:r>
            <a:r>
              <a:rPr lang="en-US" dirty="0"/>
              <a:t>9</a:t>
            </a:r>
            <a:r>
              <a:rPr lang="x-none"/>
              <a:t>/2021</a:t>
            </a:r>
            <a:endParaRPr lang="x-none"/>
          </a:p>
        </p:txBody>
      </p:sp>
      <p:sp>
        <p:nvSpPr>
          <p:cNvPr id="16" name="Footer Placeholder 15">
            <a:extLst>
              <a:ext uri="{FF2B5EF4-FFF2-40B4-BE49-F238E27FC236}">
                <a16:creationId xmlns:a16="http://schemas.microsoft.com/office/drawing/2014/main" xmlns="" id="{06195D27-3C45-424C-B0DA-F8D971FE87BA}"/>
              </a:ext>
            </a:extLst>
          </p:cNvPr>
          <p:cNvSpPr>
            <a:spLocks noGrp="1"/>
          </p:cNvSpPr>
          <p:nvPr>
            <p:ph type="ftr" sz="quarter" idx="11"/>
          </p:nvPr>
        </p:nvSpPr>
        <p:spPr/>
        <p:txBody>
          <a:bodyPr/>
          <a:lstStyle/>
          <a:p>
            <a:endParaRPr lang="en-GB" dirty="0"/>
          </a:p>
          <a:p>
            <a:endParaRPr lang="en-GB" dirty="0" smtClean="0"/>
          </a:p>
          <a:p>
            <a:endParaRPr lang="en-GB" dirty="0"/>
          </a:p>
          <a:p>
            <a:r>
              <a:rPr lang="en-GB" dirty="0" smtClean="0"/>
              <a:t>Path-Way-Services </a:t>
            </a:r>
            <a:r>
              <a:rPr lang="en-GB" dirty="0"/>
              <a:t>(</a:t>
            </a:r>
            <a:r>
              <a:rPr lang="en-GB" dirty="0" smtClean="0"/>
              <a:t>group </a:t>
            </a:r>
            <a:r>
              <a:rPr lang="en-GB" dirty="0"/>
              <a:t>04)</a:t>
            </a:r>
            <a:endParaRPr lang="x-none"/>
          </a:p>
        </p:txBody>
      </p:sp>
      <p:sp>
        <p:nvSpPr>
          <p:cNvPr id="17" name="Slide Number Placeholder 16">
            <a:extLst>
              <a:ext uri="{FF2B5EF4-FFF2-40B4-BE49-F238E27FC236}">
                <a16:creationId xmlns:a16="http://schemas.microsoft.com/office/drawing/2014/main" xmlns="" id="{E633C94B-4441-47BC-A087-89DECB9E7C57}"/>
              </a:ext>
            </a:extLst>
          </p:cNvPr>
          <p:cNvSpPr>
            <a:spLocks noGrp="1"/>
          </p:cNvSpPr>
          <p:nvPr>
            <p:ph type="sldNum" sz="quarter" idx="12"/>
          </p:nvPr>
        </p:nvSpPr>
        <p:spPr/>
        <p:txBody>
          <a:bodyPr/>
          <a:lstStyle/>
          <a:p>
            <a:fld id="{A4F3201D-F581-4B93-991E-915494314977}" type="slidenum">
              <a:rPr lang="x-none" smtClean="0"/>
              <a:t>13</a:t>
            </a:fld>
            <a:endParaRPr lang="x-none"/>
          </a:p>
        </p:txBody>
      </p:sp>
    </p:spTree>
    <p:extLst>
      <p:ext uri="{BB962C8B-B14F-4D97-AF65-F5344CB8AC3E}">
        <p14:creationId xmlns:p14="http://schemas.microsoft.com/office/powerpoint/2010/main" val="14814504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A2C1B48-3E04-45E6-AD97-1F06AAFEBA52}"/>
              </a:ext>
            </a:extLst>
          </p:cNvPr>
          <p:cNvSpPr/>
          <p:nvPr/>
        </p:nvSpPr>
        <p:spPr>
          <a:xfrm>
            <a:off x="0" y="97654"/>
            <a:ext cx="12192000" cy="719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 name="TextBox 2">
            <a:extLst>
              <a:ext uri="{FF2B5EF4-FFF2-40B4-BE49-F238E27FC236}">
                <a16:creationId xmlns:a16="http://schemas.microsoft.com/office/drawing/2014/main" xmlns="" id="{7693BD40-1FCC-42CF-B3B8-0B0A76871B3F}"/>
              </a:ext>
            </a:extLst>
          </p:cNvPr>
          <p:cNvSpPr txBox="1"/>
          <p:nvPr/>
        </p:nvSpPr>
        <p:spPr>
          <a:xfrm>
            <a:off x="4224106" y="231971"/>
            <a:ext cx="4323425" cy="584775"/>
          </a:xfrm>
          <a:prstGeom prst="rect">
            <a:avLst/>
          </a:prstGeom>
          <a:noFill/>
        </p:spPr>
        <p:txBody>
          <a:bodyPr wrap="square" rtlCol="0">
            <a:spAutoFit/>
          </a:bodyPr>
          <a:lstStyle/>
          <a:p>
            <a:r>
              <a:rPr lang="en-GB" sz="3200" b="1" dirty="0"/>
              <a:t>Use Case Diagram:</a:t>
            </a:r>
            <a:endParaRPr lang="x-none" sz="3200" b="1" dirty="0"/>
          </a:p>
        </p:txBody>
      </p:sp>
      <p:sp>
        <p:nvSpPr>
          <p:cNvPr id="5" name="TextBox 4">
            <a:extLst>
              <a:ext uri="{FF2B5EF4-FFF2-40B4-BE49-F238E27FC236}">
                <a16:creationId xmlns:a16="http://schemas.microsoft.com/office/drawing/2014/main" xmlns="" id="{2BE2B722-3701-4E32-8C53-31E4F63E7AAA}"/>
              </a:ext>
            </a:extLst>
          </p:cNvPr>
          <p:cNvSpPr txBox="1"/>
          <p:nvPr/>
        </p:nvSpPr>
        <p:spPr>
          <a:xfrm>
            <a:off x="3995607" y="913980"/>
            <a:ext cx="4280659" cy="646331"/>
          </a:xfrm>
          <a:prstGeom prst="rect">
            <a:avLst/>
          </a:prstGeom>
          <a:noFill/>
        </p:spPr>
        <p:txBody>
          <a:bodyPr wrap="none" rtlCol="0">
            <a:spAutoFit/>
          </a:bodyPr>
          <a:lstStyle/>
          <a:p>
            <a:pPr marL="285750" indent="-285750">
              <a:buFont typeface="Wingdings" panose="05000000000000000000" pitchFamily="2" charset="2"/>
              <a:buChar char="§"/>
            </a:pPr>
            <a:r>
              <a:rPr lang="en-GB" b="1" dirty="0">
                <a:solidFill>
                  <a:schemeClr val="accent1"/>
                </a:solidFill>
              </a:rPr>
              <a:t>Actors: </a:t>
            </a:r>
            <a:r>
              <a:rPr lang="en-GB" b="1" dirty="0"/>
              <a:t> User.</a:t>
            </a:r>
          </a:p>
          <a:p>
            <a:pPr marL="285750" indent="-285750">
              <a:buFont typeface="Wingdings" panose="05000000000000000000" pitchFamily="2" charset="2"/>
              <a:buChar char="§"/>
            </a:pPr>
            <a:r>
              <a:rPr lang="en-GB" b="1" dirty="0">
                <a:solidFill>
                  <a:schemeClr val="accent1"/>
                </a:solidFill>
              </a:rPr>
              <a:t>Use Cases:  </a:t>
            </a:r>
            <a:r>
              <a:rPr lang="nn-NO" b="1" dirty="0"/>
              <a:t>Manage Ticket Subsystem.</a:t>
            </a:r>
            <a:endParaRPr lang="x-none" dirty="0"/>
          </a:p>
        </p:txBody>
      </p:sp>
      <p:sp>
        <p:nvSpPr>
          <p:cNvPr id="8" name="TextBox 7">
            <a:extLst>
              <a:ext uri="{FF2B5EF4-FFF2-40B4-BE49-F238E27FC236}">
                <a16:creationId xmlns:a16="http://schemas.microsoft.com/office/drawing/2014/main" xmlns="" id="{A7149508-630B-4BD6-B459-3981F556B4D8}"/>
              </a:ext>
            </a:extLst>
          </p:cNvPr>
          <p:cNvSpPr txBox="1"/>
          <p:nvPr/>
        </p:nvSpPr>
        <p:spPr>
          <a:xfrm>
            <a:off x="4736771" y="6098188"/>
            <a:ext cx="3432093" cy="369332"/>
          </a:xfrm>
          <a:prstGeom prst="rect">
            <a:avLst/>
          </a:prstGeom>
          <a:noFill/>
        </p:spPr>
        <p:txBody>
          <a:bodyPr wrap="none" rtlCol="0">
            <a:spAutoFit/>
          </a:bodyPr>
          <a:lstStyle/>
          <a:p>
            <a:r>
              <a:rPr lang="en-GB" dirty="0">
                <a:solidFill>
                  <a:schemeClr val="accent1"/>
                </a:solidFill>
              </a:rPr>
              <a:t>Figure</a:t>
            </a:r>
            <a:r>
              <a:rPr lang="en-GB" dirty="0"/>
              <a:t>: </a:t>
            </a:r>
            <a:r>
              <a:rPr lang="en-GB" dirty="0" smtClean="0">
                <a:solidFill>
                  <a:schemeClr val="accent1"/>
                </a:solidFill>
              </a:rPr>
              <a:t>Ticket Sub </a:t>
            </a:r>
            <a:r>
              <a:rPr lang="en-GB" dirty="0" err="1" smtClean="0">
                <a:solidFill>
                  <a:schemeClr val="accent1"/>
                </a:solidFill>
              </a:rPr>
              <a:t>sytem</a:t>
            </a:r>
            <a:r>
              <a:rPr lang="en-GB" dirty="0" smtClean="0">
                <a:solidFill>
                  <a:schemeClr val="accent1"/>
                </a:solidFill>
              </a:rPr>
              <a:t>  Diagram</a:t>
            </a:r>
            <a:endParaRPr lang="x-none" dirty="0">
              <a:solidFill>
                <a:schemeClr val="accent1"/>
              </a:solidFill>
            </a:endParaRPr>
          </a:p>
        </p:txBody>
      </p:sp>
      <p:pic>
        <p:nvPicPr>
          <p:cNvPr id="7" name="Picture 6">
            <a:extLst>
              <a:ext uri="{FF2B5EF4-FFF2-40B4-BE49-F238E27FC236}">
                <a16:creationId xmlns:a16="http://schemas.microsoft.com/office/drawing/2014/main" xmlns="" id="{0E0E3302-F319-4DD7-8B44-976561F4AF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0126" y="1657545"/>
            <a:ext cx="9081856" cy="4343409"/>
          </a:xfrm>
          <a:prstGeom prst="rect">
            <a:avLst/>
          </a:prstGeom>
        </p:spPr>
      </p:pic>
      <p:sp>
        <p:nvSpPr>
          <p:cNvPr id="15" name="Date Placeholder 14">
            <a:extLst>
              <a:ext uri="{FF2B5EF4-FFF2-40B4-BE49-F238E27FC236}">
                <a16:creationId xmlns:a16="http://schemas.microsoft.com/office/drawing/2014/main" xmlns="" id="{93284AC9-CFDD-4075-B7C5-0C1501D6FFDF}"/>
              </a:ext>
            </a:extLst>
          </p:cNvPr>
          <p:cNvSpPr>
            <a:spLocks noGrp="1"/>
          </p:cNvSpPr>
          <p:nvPr>
            <p:ph type="dt" sz="half" idx="10"/>
          </p:nvPr>
        </p:nvSpPr>
        <p:spPr/>
        <p:txBody>
          <a:bodyPr/>
          <a:lstStyle/>
          <a:p>
            <a:r>
              <a:rPr lang="x-none"/>
              <a:t>2</a:t>
            </a:r>
            <a:r>
              <a:rPr lang="en-US" dirty="0"/>
              <a:t>8</a:t>
            </a:r>
            <a:r>
              <a:rPr lang="x-none"/>
              <a:t>/0</a:t>
            </a:r>
            <a:r>
              <a:rPr lang="en-US" dirty="0"/>
              <a:t>9</a:t>
            </a:r>
            <a:r>
              <a:rPr lang="x-none"/>
              <a:t>/2021</a:t>
            </a:r>
            <a:endParaRPr lang="x-none"/>
          </a:p>
        </p:txBody>
      </p:sp>
      <p:sp>
        <p:nvSpPr>
          <p:cNvPr id="16" name="Footer Placeholder 15">
            <a:extLst>
              <a:ext uri="{FF2B5EF4-FFF2-40B4-BE49-F238E27FC236}">
                <a16:creationId xmlns:a16="http://schemas.microsoft.com/office/drawing/2014/main" xmlns="" id="{82915D1B-D809-4A51-96DF-4CDB912AD2A3}"/>
              </a:ext>
            </a:extLst>
          </p:cNvPr>
          <p:cNvSpPr>
            <a:spLocks noGrp="1"/>
          </p:cNvSpPr>
          <p:nvPr>
            <p:ph type="ftr" sz="quarter" idx="11"/>
          </p:nvPr>
        </p:nvSpPr>
        <p:spPr/>
        <p:txBody>
          <a:bodyPr/>
          <a:lstStyle/>
          <a:p>
            <a:r>
              <a:rPr lang="en-GB"/>
              <a:t>Path-Way-Services (group 04)</a:t>
            </a:r>
            <a:endParaRPr lang="x-none"/>
          </a:p>
        </p:txBody>
      </p:sp>
      <p:sp>
        <p:nvSpPr>
          <p:cNvPr id="17" name="Slide Number Placeholder 16">
            <a:extLst>
              <a:ext uri="{FF2B5EF4-FFF2-40B4-BE49-F238E27FC236}">
                <a16:creationId xmlns:a16="http://schemas.microsoft.com/office/drawing/2014/main" xmlns="" id="{9B80F2D2-84C2-40AF-9265-E217A1056AE2}"/>
              </a:ext>
            </a:extLst>
          </p:cNvPr>
          <p:cNvSpPr>
            <a:spLocks noGrp="1"/>
          </p:cNvSpPr>
          <p:nvPr>
            <p:ph type="sldNum" sz="quarter" idx="12"/>
          </p:nvPr>
        </p:nvSpPr>
        <p:spPr/>
        <p:txBody>
          <a:bodyPr/>
          <a:lstStyle/>
          <a:p>
            <a:fld id="{A4F3201D-F581-4B93-991E-915494314977}" type="slidenum">
              <a:rPr lang="x-none" smtClean="0"/>
              <a:t>14</a:t>
            </a:fld>
            <a:endParaRPr lang="x-none"/>
          </a:p>
        </p:txBody>
      </p:sp>
    </p:spTree>
    <p:extLst>
      <p:ext uri="{BB962C8B-B14F-4D97-AF65-F5344CB8AC3E}">
        <p14:creationId xmlns:p14="http://schemas.microsoft.com/office/powerpoint/2010/main" val="22514029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2918" y="1123837"/>
            <a:ext cx="3052989" cy="4632194"/>
          </a:xfrm>
        </p:spPr>
        <p:txBody>
          <a:bodyPr/>
          <a:lstStyle/>
          <a:p>
            <a:r>
              <a:rPr lang="en-US" dirty="0"/>
              <a:t>Project Demonstration</a:t>
            </a:r>
          </a:p>
        </p:txBody>
      </p:sp>
      <p:sp>
        <p:nvSpPr>
          <p:cNvPr id="6" name="Content Placeholder 5"/>
          <p:cNvSpPr>
            <a:spLocks noGrp="1"/>
          </p:cNvSpPr>
          <p:nvPr>
            <p:ph idx="1"/>
          </p:nvPr>
        </p:nvSpPr>
        <p:spPr/>
        <p:txBody>
          <a:bodyPr/>
          <a:lstStyle/>
          <a:p>
            <a:r>
              <a:rPr lang="en-US" dirty="0" smtClean="0"/>
              <a:t>We have completed  our  project  into  2  parts. One is  USER panel and  the other  one  is  ADMIN panel.  </a:t>
            </a:r>
          </a:p>
          <a:p>
            <a:r>
              <a:rPr lang="en-US" dirty="0" smtClean="0"/>
              <a:t>In Admin Panel  we  have implemented  some features . They are :</a:t>
            </a:r>
          </a:p>
          <a:p>
            <a:pPr marL="0" indent="0">
              <a:buNone/>
            </a:pPr>
            <a:r>
              <a:rPr lang="en-US" dirty="0" smtClean="0"/>
              <a:t>                                                1) Manage Bus</a:t>
            </a:r>
          </a:p>
          <a:p>
            <a:pPr marL="0" indent="0">
              <a:buNone/>
            </a:pPr>
            <a:r>
              <a:rPr lang="en-US" dirty="0"/>
              <a:t> </a:t>
            </a:r>
            <a:r>
              <a:rPr lang="en-US" dirty="0" smtClean="0"/>
              <a:t>                                               2) Manage Route</a:t>
            </a:r>
          </a:p>
          <a:p>
            <a:pPr marL="0" indent="0">
              <a:buNone/>
            </a:pPr>
            <a:r>
              <a:rPr lang="en-US" dirty="0"/>
              <a:t> </a:t>
            </a:r>
            <a:r>
              <a:rPr lang="en-US" dirty="0" smtClean="0"/>
              <a:t>                                               3) Manage Pending Tickets</a:t>
            </a:r>
          </a:p>
          <a:p>
            <a:r>
              <a:rPr lang="en-US" dirty="0"/>
              <a:t>In </a:t>
            </a:r>
            <a:r>
              <a:rPr lang="en-US" dirty="0" smtClean="0"/>
              <a:t>User </a:t>
            </a:r>
            <a:r>
              <a:rPr lang="en-US" dirty="0"/>
              <a:t>Panel  we  have implemented  some features . They are :</a:t>
            </a:r>
          </a:p>
          <a:p>
            <a:pPr marL="0" indent="0">
              <a:buNone/>
            </a:pPr>
            <a:r>
              <a:rPr lang="en-US" dirty="0"/>
              <a:t>                                                1) </a:t>
            </a:r>
            <a:r>
              <a:rPr lang="en-US" dirty="0" smtClean="0"/>
              <a:t>Notification Window</a:t>
            </a:r>
            <a:endParaRPr lang="en-US" dirty="0"/>
          </a:p>
          <a:p>
            <a:pPr marL="0" indent="0">
              <a:buNone/>
            </a:pPr>
            <a:r>
              <a:rPr lang="en-US" dirty="0"/>
              <a:t>                                                2) </a:t>
            </a:r>
            <a:r>
              <a:rPr lang="en-US" dirty="0" smtClean="0"/>
              <a:t>Booking / Cancel Ticket</a:t>
            </a:r>
            <a:endParaRPr lang="en-US" dirty="0"/>
          </a:p>
          <a:p>
            <a:pPr marL="0" indent="0">
              <a:buNone/>
            </a:pPr>
            <a:r>
              <a:rPr lang="en-US" dirty="0"/>
              <a:t>                                                3) </a:t>
            </a:r>
            <a:r>
              <a:rPr lang="en-US" dirty="0" smtClean="0"/>
              <a:t>View / Edit User Profile</a:t>
            </a:r>
            <a:endParaRPr lang="en-US" dirty="0"/>
          </a:p>
          <a:p>
            <a:pPr marL="0" indent="0">
              <a:buNone/>
            </a:pPr>
            <a:endParaRPr lang="en-US" dirty="0"/>
          </a:p>
        </p:txBody>
      </p:sp>
      <p:sp>
        <p:nvSpPr>
          <p:cNvPr id="2" name="Date Placeholder 1"/>
          <p:cNvSpPr>
            <a:spLocks noGrp="1"/>
          </p:cNvSpPr>
          <p:nvPr>
            <p:ph type="dt" sz="half" idx="10"/>
          </p:nvPr>
        </p:nvSpPr>
        <p:spPr/>
        <p:txBody>
          <a:bodyPr/>
          <a:lstStyle/>
          <a:p>
            <a:r>
              <a:rPr lang="x-none"/>
              <a:t>2</a:t>
            </a:r>
            <a:r>
              <a:rPr lang="en-US" dirty="0"/>
              <a:t>8</a:t>
            </a:r>
            <a:r>
              <a:rPr lang="x-none"/>
              <a:t>/0</a:t>
            </a:r>
            <a:r>
              <a:rPr lang="en-US" dirty="0"/>
              <a:t>9</a:t>
            </a:r>
            <a:r>
              <a:rPr lang="x-none"/>
              <a:t>/2021</a:t>
            </a:r>
            <a:endParaRPr lang="x-none"/>
          </a:p>
        </p:txBody>
      </p:sp>
      <p:sp>
        <p:nvSpPr>
          <p:cNvPr id="3" name="Footer Placeholder 2"/>
          <p:cNvSpPr>
            <a:spLocks noGrp="1"/>
          </p:cNvSpPr>
          <p:nvPr>
            <p:ph type="ftr" sz="quarter" idx="11"/>
          </p:nvPr>
        </p:nvSpPr>
        <p:spPr/>
        <p:txBody>
          <a:bodyPr/>
          <a:lstStyle/>
          <a:p>
            <a:r>
              <a:rPr lang="en-GB" smtClean="0"/>
              <a:t>Path-Way-Services (group 04)</a:t>
            </a:r>
            <a:endParaRPr lang="x-none"/>
          </a:p>
        </p:txBody>
      </p:sp>
      <p:sp>
        <p:nvSpPr>
          <p:cNvPr id="4" name="Slide Number Placeholder 3"/>
          <p:cNvSpPr>
            <a:spLocks noGrp="1"/>
          </p:cNvSpPr>
          <p:nvPr>
            <p:ph type="sldNum" sz="quarter" idx="12"/>
          </p:nvPr>
        </p:nvSpPr>
        <p:spPr/>
        <p:txBody>
          <a:bodyPr/>
          <a:lstStyle/>
          <a:p>
            <a:fld id="{A4F3201D-F581-4B93-991E-915494314977}" type="slidenum">
              <a:rPr lang="x-none" smtClean="0"/>
              <a:t>15</a:t>
            </a:fld>
            <a:endParaRPr lang="x-none"/>
          </a:p>
        </p:txBody>
      </p:sp>
    </p:spTree>
    <p:extLst>
      <p:ext uri="{BB962C8B-B14F-4D97-AF65-F5344CB8AC3E}">
        <p14:creationId xmlns:p14="http://schemas.microsoft.com/office/powerpoint/2010/main" val="9760746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Plan</a:t>
            </a:r>
            <a:endParaRPr lang="en-US" dirty="0"/>
          </a:p>
        </p:txBody>
      </p:sp>
      <p:sp>
        <p:nvSpPr>
          <p:cNvPr id="6" name="Content Placeholder 5"/>
          <p:cNvSpPr>
            <a:spLocks noGrp="1"/>
          </p:cNvSpPr>
          <p:nvPr>
            <p:ph idx="1"/>
          </p:nvPr>
        </p:nvSpPr>
        <p:spPr/>
        <p:txBody>
          <a:bodyPr/>
          <a:lstStyle/>
          <a:p>
            <a:pPr marL="0" indent="0">
              <a:buNone/>
            </a:pPr>
            <a:r>
              <a:rPr lang="en-US" b="1" dirty="0"/>
              <a:t>In future we will update our website adding some extra features also. These features will be </a:t>
            </a:r>
            <a:r>
              <a:rPr lang="en-US" b="1" dirty="0" smtClean="0"/>
              <a:t>:</a:t>
            </a:r>
          </a:p>
          <a:p>
            <a:pPr marL="0" indent="0">
              <a:buNone/>
            </a:pPr>
            <a:endParaRPr lang="en-US" dirty="0"/>
          </a:p>
          <a:p>
            <a:pPr lvl="0"/>
            <a:r>
              <a:rPr lang="en-GB" b="1" dirty="0"/>
              <a:t>Responsive  Call  </a:t>
            </a:r>
            <a:r>
              <a:rPr lang="en-GB" b="1" dirty="0" err="1" smtClean="0"/>
              <a:t>Center</a:t>
            </a:r>
            <a:endParaRPr lang="en-US" dirty="0"/>
          </a:p>
          <a:p>
            <a:pPr lvl="0"/>
            <a:r>
              <a:rPr lang="en-GB" b="1" dirty="0"/>
              <a:t>Air and Launch  </a:t>
            </a:r>
            <a:r>
              <a:rPr lang="en-GB" b="1" dirty="0" smtClean="0"/>
              <a:t>Ticket</a:t>
            </a:r>
            <a:endParaRPr lang="en-US" dirty="0"/>
          </a:p>
          <a:p>
            <a:pPr lvl="0"/>
            <a:r>
              <a:rPr lang="en-GB" b="1" dirty="0"/>
              <a:t>Adding Live Map </a:t>
            </a:r>
            <a:endParaRPr lang="en-US" dirty="0"/>
          </a:p>
          <a:p>
            <a:pPr lvl="0"/>
            <a:r>
              <a:rPr lang="en-GB" b="1" dirty="0"/>
              <a:t>Adding Voucher (Special Discount)</a:t>
            </a:r>
            <a:endParaRPr lang="en-US" dirty="0"/>
          </a:p>
          <a:p>
            <a:endParaRPr lang="en-US" dirty="0"/>
          </a:p>
        </p:txBody>
      </p:sp>
      <p:sp>
        <p:nvSpPr>
          <p:cNvPr id="3" name="Date Placeholder 2"/>
          <p:cNvSpPr>
            <a:spLocks noGrp="1"/>
          </p:cNvSpPr>
          <p:nvPr>
            <p:ph type="dt" sz="half" idx="10"/>
          </p:nvPr>
        </p:nvSpPr>
        <p:spPr/>
        <p:txBody>
          <a:bodyPr/>
          <a:lstStyle/>
          <a:p>
            <a:r>
              <a:rPr lang="x-none"/>
              <a:t>2</a:t>
            </a:r>
            <a:r>
              <a:rPr lang="en-US" dirty="0"/>
              <a:t>8</a:t>
            </a:r>
            <a:r>
              <a:rPr lang="x-none"/>
              <a:t>/0</a:t>
            </a:r>
            <a:r>
              <a:rPr lang="en-US" dirty="0"/>
              <a:t>9</a:t>
            </a:r>
            <a:r>
              <a:rPr lang="x-none"/>
              <a:t>/2021</a:t>
            </a:r>
            <a:endParaRPr lang="x-none"/>
          </a:p>
        </p:txBody>
      </p:sp>
      <p:sp>
        <p:nvSpPr>
          <p:cNvPr id="4" name="Footer Placeholder 3"/>
          <p:cNvSpPr>
            <a:spLocks noGrp="1"/>
          </p:cNvSpPr>
          <p:nvPr>
            <p:ph type="ftr" sz="quarter" idx="11"/>
          </p:nvPr>
        </p:nvSpPr>
        <p:spPr/>
        <p:txBody>
          <a:bodyPr/>
          <a:lstStyle/>
          <a:p>
            <a:r>
              <a:rPr lang="en-GB" smtClean="0"/>
              <a:t>Path-Way-Services (group 04)</a:t>
            </a:r>
            <a:endParaRPr lang="x-none"/>
          </a:p>
        </p:txBody>
      </p:sp>
      <p:sp>
        <p:nvSpPr>
          <p:cNvPr id="5" name="Slide Number Placeholder 4"/>
          <p:cNvSpPr>
            <a:spLocks noGrp="1"/>
          </p:cNvSpPr>
          <p:nvPr>
            <p:ph type="sldNum" sz="quarter" idx="12"/>
          </p:nvPr>
        </p:nvSpPr>
        <p:spPr/>
        <p:txBody>
          <a:bodyPr/>
          <a:lstStyle/>
          <a:p>
            <a:fld id="{A4F3201D-F581-4B93-991E-915494314977}" type="slidenum">
              <a:rPr lang="x-none" smtClean="0"/>
              <a:t>16</a:t>
            </a:fld>
            <a:endParaRPr lang="x-none"/>
          </a:p>
        </p:txBody>
      </p:sp>
    </p:spTree>
    <p:extLst>
      <p:ext uri="{BB962C8B-B14F-4D97-AF65-F5344CB8AC3E}">
        <p14:creationId xmlns:p14="http://schemas.microsoft.com/office/powerpoint/2010/main" val="24548110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6" name="Content Placeholder 5"/>
          <p:cNvSpPr>
            <a:spLocks noGrp="1"/>
          </p:cNvSpPr>
          <p:nvPr>
            <p:ph idx="1"/>
          </p:nvPr>
        </p:nvSpPr>
        <p:spPr/>
        <p:txBody>
          <a:bodyPr/>
          <a:lstStyle/>
          <a:p>
            <a:r>
              <a:rPr lang="en-GB" b="1" dirty="0"/>
              <a:t>We hope this website will help the people to be more digital and will be successful in this platform</a:t>
            </a:r>
            <a:r>
              <a:rPr lang="en-GB" b="1" dirty="0" smtClean="0"/>
              <a:t>.</a:t>
            </a:r>
          </a:p>
          <a:p>
            <a:endParaRPr lang="en-GB" b="1" dirty="0" smtClean="0"/>
          </a:p>
          <a:p>
            <a:r>
              <a:rPr lang="en-GB" b="1" dirty="0" smtClean="0"/>
              <a:t>We </a:t>
            </a:r>
            <a:r>
              <a:rPr lang="en-GB" b="1" dirty="0"/>
              <a:t>will try keep this website updated with the modern world. </a:t>
            </a:r>
          </a:p>
          <a:p>
            <a:endParaRPr lang="en-US" dirty="0"/>
          </a:p>
        </p:txBody>
      </p:sp>
      <p:sp>
        <p:nvSpPr>
          <p:cNvPr id="3" name="Date Placeholder 2"/>
          <p:cNvSpPr>
            <a:spLocks noGrp="1"/>
          </p:cNvSpPr>
          <p:nvPr>
            <p:ph type="dt" sz="half" idx="10"/>
          </p:nvPr>
        </p:nvSpPr>
        <p:spPr/>
        <p:txBody>
          <a:bodyPr/>
          <a:lstStyle/>
          <a:p>
            <a:r>
              <a:rPr lang="x-none"/>
              <a:t>2</a:t>
            </a:r>
            <a:r>
              <a:rPr lang="en-US" dirty="0"/>
              <a:t>8</a:t>
            </a:r>
            <a:r>
              <a:rPr lang="x-none"/>
              <a:t>/0</a:t>
            </a:r>
            <a:r>
              <a:rPr lang="en-US" dirty="0"/>
              <a:t>9</a:t>
            </a:r>
            <a:r>
              <a:rPr lang="x-none"/>
              <a:t>/2021</a:t>
            </a:r>
            <a:endParaRPr lang="x-none"/>
          </a:p>
        </p:txBody>
      </p:sp>
      <p:sp>
        <p:nvSpPr>
          <p:cNvPr id="4" name="Footer Placeholder 3"/>
          <p:cNvSpPr>
            <a:spLocks noGrp="1"/>
          </p:cNvSpPr>
          <p:nvPr>
            <p:ph type="ftr" sz="quarter" idx="11"/>
          </p:nvPr>
        </p:nvSpPr>
        <p:spPr/>
        <p:txBody>
          <a:bodyPr/>
          <a:lstStyle/>
          <a:p>
            <a:r>
              <a:rPr lang="en-GB" smtClean="0"/>
              <a:t>Path-Way-Services (group 04)</a:t>
            </a:r>
            <a:endParaRPr lang="x-none"/>
          </a:p>
        </p:txBody>
      </p:sp>
      <p:sp>
        <p:nvSpPr>
          <p:cNvPr id="5" name="Slide Number Placeholder 4"/>
          <p:cNvSpPr>
            <a:spLocks noGrp="1"/>
          </p:cNvSpPr>
          <p:nvPr>
            <p:ph type="sldNum" sz="quarter" idx="12"/>
          </p:nvPr>
        </p:nvSpPr>
        <p:spPr/>
        <p:txBody>
          <a:bodyPr/>
          <a:lstStyle/>
          <a:p>
            <a:fld id="{A4F3201D-F581-4B93-991E-915494314977}" type="slidenum">
              <a:rPr lang="x-none" smtClean="0"/>
              <a:t>17</a:t>
            </a:fld>
            <a:endParaRPr lang="x-none"/>
          </a:p>
        </p:txBody>
      </p:sp>
    </p:spTree>
    <p:extLst>
      <p:ext uri="{BB962C8B-B14F-4D97-AF65-F5344CB8AC3E}">
        <p14:creationId xmlns:p14="http://schemas.microsoft.com/office/powerpoint/2010/main" val="35357093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xmlns="" id="{10B2DD5C-39C5-4302-A969-02475F555560}"/>
              </a:ext>
            </a:extLst>
          </p:cNvPr>
          <p:cNvSpPr/>
          <p:nvPr/>
        </p:nvSpPr>
        <p:spPr>
          <a:xfrm>
            <a:off x="4611024" y="761218"/>
            <a:ext cx="3373514" cy="1535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pic>
        <p:nvPicPr>
          <p:cNvPr id="6" name="Picture 5">
            <a:extLst>
              <a:ext uri="{FF2B5EF4-FFF2-40B4-BE49-F238E27FC236}">
                <a16:creationId xmlns:a16="http://schemas.microsoft.com/office/drawing/2014/main" xmlns="" id="{E1CFD46E-974E-4FEC-8FF5-4C1904530E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4698" y="866054"/>
            <a:ext cx="1326167" cy="1326167"/>
          </a:xfrm>
          <a:prstGeom prst="rect">
            <a:avLst/>
          </a:prstGeom>
        </p:spPr>
      </p:pic>
      <p:sp>
        <p:nvSpPr>
          <p:cNvPr id="13" name="Date Placeholder 12">
            <a:extLst>
              <a:ext uri="{FF2B5EF4-FFF2-40B4-BE49-F238E27FC236}">
                <a16:creationId xmlns:a16="http://schemas.microsoft.com/office/drawing/2014/main" xmlns="" id="{F202EF89-ECA1-4139-BB33-DFC01378F7F4}"/>
              </a:ext>
            </a:extLst>
          </p:cNvPr>
          <p:cNvSpPr>
            <a:spLocks noGrp="1"/>
          </p:cNvSpPr>
          <p:nvPr>
            <p:ph type="dt" sz="half" idx="10"/>
          </p:nvPr>
        </p:nvSpPr>
        <p:spPr/>
        <p:txBody>
          <a:bodyPr/>
          <a:lstStyle/>
          <a:p>
            <a:r>
              <a:rPr lang="x-none"/>
              <a:t>2</a:t>
            </a:r>
            <a:r>
              <a:rPr lang="en-US" dirty="0"/>
              <a:t>8</a:t>
            </a:r>
            <a:r>
              <a:rPr lang="x-none"/>
              <a:t>/0</a:t>
            </a:r>
            <a:r>
              <a:rPr lang="en-US" dirty="0"/>
              <a:t>9</a:t>
            </a:r>
            <a:r>
              <a:rPr lang="x-none"/>
              <a:t>/2021</a:t>
            </a:r>
            <a:endParaRPr lang="x-none"/>
          </a:p>
        </p:txBody>
      </p:sp>
      <p:sp>
        <p:nvSpPr>
          <p:cNvPr id="14" name="Footer Placeholder 13">
            <a:extLst>
              <a:ext uri="{FF2B5EF4-FFF2-40B4-BE49-F238E27FC236}">
                <a16:creationId xmlns:a16="http://schemas.microsoft.com/office/drawing/2014/main" xmlns="" id="{BE6D254E-8166-41D9-8198-726E8C99FE02}"/>
              </a:ext>
            </a:extLst>
          </p:cNvPr>
          <p:cNvSpPr>
            <a:spLocks noGrp="1"/>
          </p:cNvSpPr>
          <p:nvPr>
            <p:ph type="ftr" sz="quarter" idx="11"/>
          </p:nvPr>
        </p:nvSpPr>
        <p:spPr/>
        <p:txBody>
          <a:bodyPr/>
          <a:lstStyle/>
          <a:p>
            <a:r>
              <a:rPr lang="en-GB"/>
              <a:t>Path-Way-Services (group 04)</a:t>
            </a:r>
            <a:endParaRPr lang="x-none"/>
          </a:p>
        </p:txBody>
      </p:sp>
      <p:sp>
        <p:nvSpPr>
          <p:cNvPr id="15" name="Slide Number Placeholder 14">
            <a:extLst>
              <a:ext uri="{FF2B5EF4-FFF2-40B4-BE49-F238E27FC236}">
                <a16:creationId xmlns:a16="http://schemas.microsoft.com/office/drawing/2014/main" xmlns="" id="{DC25AC04-F67D-4691-9EB6-4BADC7B1623F}"/>
              </a:ext>
            </a:extLst>
          </p:cNvPr>
          <p:cNvSpPr>
            <a:spLocks noGrp="1"/>
          </p:cNvSpPr>
          <p:nvPr>
            <p:ph type="sldNum" sz="quarter" idx="12"/>
          </p:nvPr>
        </p:nvSpPr>
        <p:spPr/>
        <p:txBody>
          <a:bodyPr/>
          <a:lstStyle/>
          <a:p>
            <a:fld id="{A4F3201D-F581-4B93-991E-915494314977}" type="slidenum">
              <a:rPr lang="x-none" smtClean="0"/>
              <a:t>18</a:t>
            </a:fld>
            <a:endParaRPr lang="x-none"/>
          </a:p>
        </p:txBody>
      </p:sp>
      <p:pic>
        <p:nvPicPr>
          <p:cNvPr id="7" name="Picture 6">
            <a:extLst>
              <a:ext uri="{FF2B5EF4-FFF2-40B4-BE49-F238E27FC236}">
                <a16:creationId xmlns:lc="http://schemas.openxmlformats.org/drawingml/2006/lockedCanvas" xmlns:a16="http://schemas.microsoft.com/office/drawing/2014/main" xmlns="" id="{1815B79A-2202-4D59-81F4-90B9F9A12E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6215" y="2297057"/>
            <a:ext cx="3208233" cy="3208233"/>
          </a:xfrm>
          <a:prstGeom prst="rect">
            <a:avLst/>
          </a:prstGeom>
        </p:spPr>
      </p:pic>
      <p:sp>
        <p:nvSpPr>
          <p:cNvPr id="2" name="Rectangle 1"/>
          <p:cNvSpPr/>
          <p:nvPr/>
        </p:nvSpPr>
        <p:spPr>
          <a:xfrm>
            <a:off x="5273210" y="3244334"/>
            <a:ext cx="2640466" cy="3077766"/>
          </a:xfrm>
          <a:prstGeom prst="rect">
            <a:avLst/>
          </a:prstGeom>
        </p:spPr>
        <p:txBody>
          <a:bodyPr wrap="none">
            <a:spAutoFit/>
          </a:bodyPr>
          <a:lstStyle/>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smtClean="0"/>
          </a:p>
          <a:p>
            <a:r>
              <a:rPr lang="en-GB" sz="1860" b="1" dirty="0" smtClean="0"/>
              <a:t> </a:t>
            </a:r>
            <a:r>
              <a:rPr lang="en-GB" sz="3200" b="1" dirty="0" smtClean="0"/>
              <a:t>Any </a:t>
            </a:r>
            <a:r>
              <a:rPr lang="en-GB" sz="2800" b="1" dirty="0"/>
              <a:t>Question</a:t>
            </a:r>
            <a:r>
              <a:rPr lang="en-GB" sz="3200" b="1" dirty="0"/>
              <a:t>?</a:t>
            </a:r>
            <a:endParaRPr lang="x-none" sz="3200" b="1" dirty="0"/>
          </a:p>
        </p:txBody>
      </p:sp>
    </p:spTree>
    <p:extLst>
      <p:ext uri="{BB962C8B-B14F-4D97-AF65-F5344CB8AC3E}">
        <p14:creationId xmlns:p14="http://schemas.microsoft.com/office/powerpoint/2010/main" val="33056366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The name of our project is PATH-WAY SERVICES. It is basically a website that will help people to purchase tickets of transports. Bus, Train and Launches are the most commonly used public transports. But for now, we develop this website for the bus transport. People can easily book their tickets according to the date and available route.</a:t>
            </a:r>
          </a:p>
        </p:txBody>
      </p:sp>
      <p:sp>
        <p:nvSpPr>
          <p:cNvPr id="4" name="Date Placeholder 3"/>
          <p:cNvSpPr>
            <a:spLocks noGrp="1"/>
          </p:cNvSpPr>
          <p:nvPr>
            <p:ph type="dt" sz="half" idx="10"/>
          </p:nvPr>
        </p:nvSpPr>
        <p:spPr/>
        <p:txBody>
          <a:bodyPr/>
          <a:lstStyle/>
          <a:p>
            <a:r>
              <a:rPr lang="x-none"/>
              <a:t>2</a:t>
            </a:r>
            <a:r>
              <a:rPr lang="en-US" dirty="0"/>
              <a:t>8</a:t>
            </a:r>
            <a:r>
              <a:rPr lang="x-none"/>
              <a:t>/0</a:t>
            </a:r>
            <a:r>
              <a:rPr lang="en-US" dirty="0"/>
              <a:t>9</a:t>
            </a:r>
            <a:r>
              <a:rPr lang="x-none"/>
              <a:t>/2021</a:t>
            </a:r>
            <a:endParaRPr lang="x-none"/>
          </a:p>
        </p:txBody>
      </p:sp>
      <p:sp>
        <p:nvSpPr>
          <p:cNvPr id="5" name="Footer Placeholder 4"/>
          <p:cNvSpPr>
            <a:spLocks noGrp="1"/>
          </p:cNvSpPr>
          <p:nvPr>
            <p:ph type="ftr" sz="quarter" idx="11"/>
          </p:nvPr>
        </p:nvSpPr>
        <p:spPr/>
        <p:txBody>
          <a:bodyPr/>
          <a:lstStyle/>
          <a:p>
            <a:r>
              <a:rPr lang="en-GB" smtClean="0"/>
              <a:t>Path-Way-Services (group 04)</a:t>
            </a:r>
            <a:endParaRPr lang="x-none"/>
          </a:p>
        </p:txBody>
      </p:sp>
      <p:sp>
        <p:nvSpPr>
          <p:cNvPr id="6" name="Slide Number Placeholder 5"/>
          <p:cNvSpPr>
            <a:spLocks noGrp="1"/>
          </p:cNvSpPr>
          <p:nvPr>
            <p:ph type="sldNum" sz="quarter" idx="12"/>
          </p:nvPr>
        </p:nvSpPr>
        <p:spPr/>
        <p:txBody>
          <a:bodyPr/>
          <a:lstStyle/>
          <a:p>
            <a:fld id="{A4F3201D-F581-4B93-991E-915494314977}" type="slidenum">
              <a:rPr lang="x-none" smtClean="0"/>
              <a:t>2</a:t>
            </a:fld>
            <a:endParaRPr lang="x-none"/>
          </a:p>
        </p:txBody>
      </p:sp>
    </p:spTree>
    <p:extLst>
      <p:ext uri="{BB962C8B-B14F-4D97-AF65-F5344CB8AC3E}">
        <p14:creationId xmlns:p14="http://schemas.microsoft.com/office/powerpoint/2010/main" val="2319397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br>
              <a:rPr lang="en-US" dirty="0" smtClean="0"/>
            </a:br>
            <a:r>
              <a:rPr lang="en-US" dirty="0" smtClean="0"/>
              <a:t>Summary</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 website that will help to purchase tickets of public transports. Bus, Train and Launches are the most commonly used public transports. This project goal is to minimize the sufferings of purchasing tickets. Admin will keep the website updated with transport’s information. And for the users they can easily buy tickets, cancel booking , contact with the admin and so on.</a:t>
            </a:r>
            <a:endParaRPr lang="en-US" dirty="0"/>
          </a:p>
        </p:txBody>
      </p:sp>
      <p:sp>
        <p:nvSpPr>
          <p:cNvPr id="4" name="Date Placeholder 3"/>
          <p:cNvSpPr>
            <a:spLocks noGrp="1"/>
          </p:cNvSpPr>
          <p:nvPr>
            <p:ph type="dt" sz="half" idx="10"/>
          </p:nvPr>
        </p:nvSpPr>
        <p:spPr/>
        <p:txBody>
          <a:bodyPr/>
          <a:lstStyle/>
          <a:p>
            <a:r>
              <a:rPr lang="x-none"/>
              <a:t>2</a:t>
            </a:r>
            <a:r>
              <a:rPr lang="en-US" dirty="0"/>
              <a:t>8</a:t>
            </a:r>
            <a:r>
              <a:rPr lang="x-none"/>
              <a:t>/0</a:t>
            </a:r>
            <a:r>
              <a:rPr lang="en-US" dirty="0"/>
              <a:t>9</a:t>
            </a:r>
            <a:r>
              <a:rPr lang="x-none"/>
              <a:t>/2021</a:t>
            </a:r>
            <a:endParaRPr lang="x-none"/>
          </a:p>
        </p:txBody>
      </p:sp>
      <p:sp>
        <p:nvSpPr>
          <p:cNvPr id="5" name="Footer Placeholder 4"/>
          <p:cNvSpPr>
            <a:spLocks noGrp="1"/>
          </p:cNvSpPr>
          <p:nvPr>
            <p:ph type="ftr" sz="quarter" idx="11"/>
          </p:nvPr>
        </p:nvSpPr>
        <p:spPr/>
        <p:txBody>
          <a:bodyPr/>
          <a:lstStyle/>
          <a:p>
            <a:r>
              <a:rPr lang="en-GB" smtClean="0"/>
              <a:t>Path-Way-Services (group 04)</a:t>
            </a:r>
            <a:endParaRPr lang="x-none"/>
          </a:p>
        </p:txBody>
      </p:sp>
      <p:sp>
        <p:nvSpPr>
          <p:cNvPr id="6" name="Slide Number Placeholder 5"/>
          <p:cNvSpPr>
            <a:spLocks noGrp="1"/>
          </p:cNvSpPr>
          <p:nvPr>
            <p:ph type="sldNum" sz="quarter" idx="12"/>
          </p:nvPr>
        </p:nvSpPr>
        <p:spPr/>
        <p:txBody>
          <a:bodyPr/>
          <a:lstStyle/>
          <a:p>
            <a:fld id="{A4F3201D-F581-4B93-991E-915494314977}" type="slidenum">
              <a:rPr lang="x-none" smtClean="0"/>
              <a:t>3</a:t>
            </a:fld>
            <a:endParaRPr lang="x-none"/>
          </a:p>
        </p:txBody>
      </p:sp>
    </p:spTree>
    <p:extLst>
      <p:ext uri="{BB962C8B-B14F-4D97-AF65-F5344CB8AC3E}">
        <p14:creationId xmlns:p14="http://schemas.microsoft.com/office/powerpoint/2010/main" val="32405921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t>
            </a:r>
            <a:r>
              <a:rPr lang="en-US" dirty="0" smtClean="0"/>
              <a:t/>
            </a:r>
            <a:br>
              <a:rPr lang="en-US" dirty="0" smtClean="0"/>
            </a:br>
            <a:r>
              <a:rPr lang="en-US" dirty="0" smtClean="0"/>
              <a:t>Requirements</a:t>
            </a:r>
            <a:endParaRPr lang="en-US" dirty="0"/>
          </a:p>
        </p:txBody>
      </p:sp>
      <p:sp>
        <p:nvSpPr>
          <p:cNvPr id="3" name="Content Placeholder 2"/>
          <p:cNvSpPr>
            <a:spLocks noGrp="1"/>
          </p:cNvSpPr>
          <p:nvPr>
            <p:ph idx="1"/>
          </p:nvPr>
        </p:nvSpPr>
        <p:spPr/>
        <p:txBody>
          <a:bodyPr>
            <a:normAutofit/>
          </a:bodyPr>
          <a:lstStyle/>
          <a:p>
            <a:r>
              <a:rPr lang="en-US" dirty="0" smtClean="0"/>
              <a:t>IDE – </a:t>
            </a:r>
            <a:r>
              <a:rPr lang="en-US" dirty="0" err="1" smtClean="0"/>
              <a:t>Vs</a:t>
            </a:r>
            <a:r>
              <a:rPr lang="en-US" dirty="0" smtClean="0"/>
              <a:t> Code</a:t>
            </a:r>
          </a:p>
          <a:p>
            <a:r>
              <a:rPr lang="en-US" dirty="0" smtClean="0"/>
              <a:t>Front End Language – HTML , CSS , Bootstrap </a:t>
            </a:r>
          </a:p>
          <a:p>
            <a:r>
              <a:rPr lang="en-US" dirty="0" smtClean="0"/>
              <a:t>Back End  Language – PHP</a:t>
            </a:r>
          </a:p>
          <a:p>
            <a:r>
              <a:rPr lang="en-US" dirty="0" smtClean="0"/>
              <a:t>Database – My SQL</a:t>
            </a:r>
          </a:p>
          <a:p>
            <a:pPr marL="0" indent="0">
              <a:buNone/>
            </a:pPr>
            <a:r>
              <a:rPr lang="en-US" dirty="0" smtClean="0"/>
              <a:t>For getting in to an active member  and  booking tickets  in  our  website   ,  people  has  to be  an  account  on our  website. After  registration  user  can  log in  and  use  the  website  for their  purposes.  </a:t>
            </a:r>
            <a:endParaRPr lang="en-US" dirty="0" smtClean="0"/>
          </a:p>
          <a:p>
            <a:pPr marL="0" indent="0">
              <a:buNone/>
            </a:pPr>
            <a:r>
              <a:rPr lang="en-US" dirty="0" err="1" smtClean="0"/>
              <a:t>Os</a:t>
            </a:r>
            <a:r>
              <a:rPr lang="en-US" dirty="0" smtClean="0"/>
              <a:t> – Windows XP and Above</a:t>
            </a:r>
          </a:p>
          <a:p>
            <a:pPr marL="0" indent="0">
              <a:buNone/>
            </a:pPr>
            <a:r>
              <a:rPr lang="en-US" dirty="0" smtClean="0"/>
              <a:t>Process – Intel Pentium or equivalent</a:t>
            </a:r>
          </a:p>
          <a:p>
            <a:pPr marL="0" indent="0">
              <a:buNone/>
            </a:pPr>
            <a:endParaRPr lang="en-US" dirty="0"/>
          </a:p>
        </p:txBody>
      </p:sp>
      <p:sp>
        <p:nvSpPr>
          <p:cNvPr id="4" name="Date Placeholder 3"/>
          <p:cNvSpPr>
            <a:spLocks noGrp="1"/>
          </p:cNvSpPr>
          <p:nvPr>
            <p:ph type="dt" sz="half" idx="10"/>
          </p:nvPr>
        </p:nvSpPr>
        <p:spPr/>
        <p:txBody>
          <a:bodyPr/>
          <a:lstStyle/>
          <a:p>
            <a:r>
              <a:rPr lang="x-none"/>
              <a:t>2</a:t>
            </a:r>
            <a:r>
              <a:rPr lang="en-US" dirty="0"/>
              <a:t>8</a:t>
            </a:r>
            <a:r>
              <a:rPr lang="x-none"/>
              <a:t>/0</a:t>
            </a:r>
            <a:r>
              <a:rPr lang="en-US" dirty="0"/>
              <a:t>9</a:t>
            </a:r>
            <a:r>
              <a:rPr lang="x-none"/>
              <a:t>/2021</a:t>
            </a:r>
            <a:endParaRPr lang="x-none"/>
          </a:p>
        </p:txBody>
      </p:sp>
      <p:sp>
        <p:nvSpPr>
          <p:cNvPr id="5" name="Footer Placeholder 4"/>
          <p:cNvSpPr>
            <a:spLocks noGrp="1"/>
          </p:cNvSpPr>
          <p:nvPr>
            <p:ph type="ftr" sz="quarter" idx="11"/>
          </p:nvPr>
        </p:nvSpPr>
        <p:spPr/>
        <p:txBody>
          <a:bodyPr/>
          <a:lstStyle/>
          <a:p>
            <a:r>
              <a:rPr lang="en-GB" smtClean="0"/>
              <a:t>Path-Way-Services (group 04)</a:t>
            </a:r>
            <a:endParaRPr lang="x-none"/>
          </a:p>
        </p:txBody>
      </p:sp>
      <p:sp>
        <p:nvSpPr>
          <p:cNvPr id="6" name="Slide Number Placeholder 5"/>
          <p:cNvSpPr>
            <a:spLocks noGrp="1"/>
          </p:cNvSpPr>
          <p:nvPr>
            <p:ph type="sldNum" sz="quarter" idx="12"/>
          </p:nvPr>
        </p:nvSpPr>
        <p:spPr/>
        <p:txBody>
          <a:bodyPr/>
          <a:lstStyle/>
          <a:p>
            <a:fld id="{A4F3201D-F581-4B93-991E-915494314977}" type="slidenum">
              <a:rPr lang="x-none" smtClean="0"/>
              <a:t>4</a:t>
            </a:fld>
            <a:endParaRPr lang="x-none"/>
          </a:p>
        </p:txBody>
      </p:sp>
    </p:spTree>
    <p:extLst>
      <p:ext uri="{BB962C8B-B14F-4D97-AF65-F5344CB8AC3E}">
        <p14:creationId xmlns:p14="http://schemas.microsoft.com/office/powerpoint/2010/main" val="4262373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A2C1B48-3E04-45E6-AD97-1F06AAFEBA52}"/>
              </a:ext>
            </a:extLst>
          </p:cNvPr>
          <p:cNvSpPr/>
          <p:nvPr/>
        </p:nvSpPr>
        <p:spPr>
          <a:xfrm>
            <a:off x="0" y="97654"/>
            <a:ext cx="12192000" cy="719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 name="TextBox 2">
            <a:extLst>
              <a:ext uri="{FF2B5EF4-FFF2-40B4-BE49-F238E27FC236}">
                <a16:creationId xmlns:a16="http://schemas.microsoft.com/office/drawing/2014/main" xmlns="" id="{7693BD40-1FCC-42CF-B3B8-0B0A76871B3F}"/>
              </a:ext>
            </a:extLst>
          </p:cNvPr>
          <p:cNvSpPr txBox="1"/>
          <p:nvPr/>
        </p:nvSpPr>
        <p:spPr>
          <a:xfrm>
            <a:off x="2130641" y="164812"/>
            <a:ext cx="9037468" cy="584775"/>
          </a:xfrm>
          <a:prstGeom prst="rect">
            <a:avLst/>
          </a:prstGeom>
          <a:noFill/>
        </p:spPr>
        <p:txBody>
          <a:bodyPr wrap="square" rtlCol="0">
            <a:spAutoFit/>
          </a:bodyPr>
          <a:lstStyle/>
          <a:p>
            <a:r>
              <a:rPr lang="en-GB" sz="3200" b="1" dirty="0"/>
              <a:t>Construction Of The Context Level Diagram:</a:t>
            </a:r>
            <a:endParaRPr lang="x-none" sz="3200" b="1" dirty="0"/>
          </a:p>
        </p:txBody>
      </p:sp>
      <p:pic>
        <p:nvPicPr>
          <p:cNvPr id="5" name="Picture 4">
            <a:extLst>
              <a:ext uri="{FF2B5EF4-FFF2-40B4-BE49-F238E27FC236}">
                <a16:creationId xmlns:a16="http://schemas.microsoft.com/office/drawing/2014/main" xmlns="" id="{617E93CE-0C11-4481-8C30-9D6C870C95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91114" y="973253"/>
            <a:ext cx="7609772" cy="5534080"/>
          </a:xfrm>
          <a:prstGeom prst="rect">
            <a:avLst/>
          </a:prstGeom>
        </p:spPr>
      </p:pic>
      <p:sp>
        <p:nvSpPr>
          <p:cNvPr id="6" name="TextBox 5">
            <a:extLst>
              <a:ext uri="{FF2B5EF4-FFF2-40B4-BE49-F238E27FC236}">
                <a16:creationId xmlns:a16="http://schemas.microsoft.com/office/drawing/2014/main" xmlns="" id="{314BF449-42BE-4A58-AF67-6DC0DDC3FEC3}"/>
              </a:ext>
            </a:extLst>
          </p:cNvPr>
          <p:cNvSpPr txBox="1"/>
          <p:nvPr/>
        </p:nvSpPr>
        <p:spPr>
          <a:xfrm>
            <a:off x="4893076" y="6138001"/>
            <a:ext cx="2796466" cy="369332"/>
          </a:xfrm>
          <a:prstGeom prst="rect">
            <a:avLst/>
          </a:prstGeom>
          <a:noFill/>
        </p:spPr>
        <p:txBody>
          <a:bodyPr wrap="square" rtlCol="0">
            <a:spAutoFit/>
          </a:bodyPr>
          <a:lstStyle/>
          <a:p>
            <a:r>
              <a:rPr lang="en-GB" b="1" dirty="0">
                <a:solidFill>
                  <a:schemeClr val="tx2"/>
                </a:solidFill>
              </a:rPr>
              <a:t>Figure: Level 0 Diagram</a:t>
            </a:r>
            <a:endParaRPr lang="x-none" b="1" dirty="0">
              <a:solidFill>
                <a:schemeClr val="tx2"/>
              </a:solidFill>
            </a:endParaRPr>
          </a:p>
        </p:txBody>
      </p:sp>
      <p:sp>
        <p:nvSpPr>
          <p:cNvPr id="13" name="Date Placeholder 12">
            <a:extLst>
              <a:ext uri="{FF2B5EF4-FFF2-40B4-BE49-F238E27FC236}">
                <a16:creationId xmlns:a16="http://schemas.microsoft.com/office/drawing/2014/main" xmlns="" id="{E31057CC-B81E-4F33-9D0A-C3F607B2B355}"/>
              </a:ext>
            </a:extLst>
          </p:cNvPr>
          <p:cNvSpPr>
            <a:spLocks noGrp="1"/>
          </p:cNvSpPr>
          <p:nvPr>
            <p:ph type="dt" sz="half" idx="10"/>
          </p:nvPr>
        </p:nvSpPr>
        <p:spPr/>
        <p:txBody>
          <a:bodyPr/>
          <a:lstStyle/>
          <a:p>
            <a:r>
              <a:rPr lang="x-none"/>
              <a:t>2</a:t>
            </a:r>
            <a:r>
              <a:rPr lang="en-US" dirty="0"/>
              <a:t>8</a:t>
            </a:r>
            <a:r>
              <a:rPr lang="x-none"/>
              <a:t>/0</a:t>
            </a:r>
            <a:r>
              <a:rPr lang="en-US" dirty="0"/>
              <a:t>9</a:t>
            </a:r>
            <a:r>
              <a:rPr lang="x-none"/>
              <a:t>/2021</a:t>
            </a:r>
            <a:endParaRPr lang="x-none"/>
          </a:p>
        </p:txBody>
      </p:sp>
      <p:sp>
        <p:nvSpPr>
          <p:cNvPr id="14" name="Footer Placeholder 13">
            <a:extLst>
              <a:ext uri="{FF2B5EF4-FFF2-40B4-BE49-F238E27FC236}">
                <a16:creationId xmlns:a16="http://schemas.microsoft.com/office/drawing/2014/main" xmlns="" id="{6675CA99-C5AE-4DA9-9D9A-985112031D29}"/>
              </a:ext>
            </a:extLst>
          </p:cNvPr>
          <p:cNvSpPr>
            <a:spLocks noGrp="1"/>
          </p:cNvSpPr>
          <p:nvPr>
            <p:ph type="ftr" sz="quarter" idx="11"/>
          </p:nvPr>
        </p:nvSpPr>
        <p:spPr>
          <a:xfrm>
            <a:off x="3989369" y="6507333"/>
            <a:ext cx="5911517" cy="365125"/>
          </a:xfrm>
        </p:spPr>
        <p:txBody>
          <a:bodyPr/>
          <a:lstStyle/>
          <a:p>
            <a:r>
              <a:rPr lang="en-GB"/>
              <a:t>Path-Way-Services (group 04)</a:t>
            </a:r>
            <a:endParaRPr lang="x-none"/>
          </a:p>
        </p:txBody>
      </p:sp>
      <p:sp>
        <p:nvSpPr>
          <p:cNvPr id="15" name="Slide Number Placeholder 14">
            <a:extLst>
              <a:ext uri="{FF2B5EF4-FFF2-40B4-BE49-F238E27FC236}">
                <a16:creationId xmlns:a16="http://schemas.microsoft.com/office/drawing/2014/main" xmlns="" id="{E503ECC2-1827-4381-BB43-0B0869D93A95}"/>
              </a:ext>
            </a:extLst>
          </p:cNvPr>
          <p:cNvSpPr>
            <a:spLocks noGrp="1"/>
          </p:cNvSpPr>
          <p:nvPr>
            <p:ph type="sldNum" sz="quarter" idx="12"/>
          </p:nvPr>
        </p:nvSpPr>
        <p:spPr/>
        <p:txBody>
          <a:bodyPr/>
          <a:lstStyle/>
          <a:p>
            <a:fld id="{A4F3201D-F581-4B93-991E-915494314977}" type="slidenum">
              <a:rPr lang="x-none" smtClean="0"/>
              <a:t>5</a:t>
            </a:fld>
            <a:endParaRPr lang="x-none"/>
          </a:p>
        </p:txBody>
      </p:sp>
    </p:spTree>
    <p:extLst>
      <p:ext uri="{BB962C8B-B14F-4D97-AF65-F5344CB8AC3E}">
        <p14:creationId xmlns:p14="http://schemas.microsoft.com/office/powerpoint/2010/main" val="3297954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A2C1B48-3E04-45E6-AD97-1F06AAFEBA52}"/>
              </a:ext>
            </a:extLst>
          </p:cNvPr>
          <p:cNvSpPr/>
          <p:nvPr/>
        </p:nvSpPr>
        <p:spPr>
          <a:xfrm>
            <a:off x="0" y="97654"/>
            <a:ext cx="12192000" cy="719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 name="TextBox 2">
            <a:extLst>
              <a:ext uri="{FF2B5EF4-FFF2-40B4-BE49-F238E27FC236}">
                <a16:creationId xmlns:a16="http://schemas.microsoft.com/office/drawing/2014/main" xmlns="" id="{7693BD40-1FCC-42CF-B3B8-0B0A76871B3F}"/>
              </a:ext>
            </a:extLst>
          </p:cNvPr>
          <p:cNvSpPr txBox="1"/>
          <p:nvPr/>
        </p:nvSpPr>
        <p:spPr>
          <a:xfrm>
            <a:off x="3170808" y="164812"/>
            <a:ext cx="9037468" cy="584775"/>
          </a:xfrm>
          <a:prstGeom prst="rect">
            <a:avLst/>
          </a:prstGeom>
          <a:noFill/>
        </p:spPr>
        <p:txBody>
          <a:bodyPr wrap="square" rtlCol="0">
            <a:spAutoFit/>
          </a:bodyPr>
          <a:lstStyle/>
          <a:p>
            <a:r>
              <a:rPr lang="en-GB" sz="3200" b="1" dirty="0"/>
              <a:t>Construction Of Level 1 Diagram:</a:t>
            </a:r>
            <a:endParaRPr lang="x-none" sz="3200" b="1" dirty="0"/>
          </a:p>
        </p:txBody>
      </p:sp>
      <p:pic>
        <p:nvPicPr>
          <p:cNvPr id="7" name="Picture 6">
            <a:extLst>
              <a:ext uri="{FF2B5EF4-FFF2-40B4-BE49-F238E27FC236}">
                <a16:creationId xmlns:a16="http://schemas.microsoft.com/office/drawing/2014/main" xmlns="" id="{81719E08-C5C2-41A9-BBFC-767469C23E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10691" y="912725"/>
            <a:ext cx="7649124" cy="5474394"/>
          </a:xfrm>
          <a:prstGeom prst="rect">
            <a:avLst/>
          </a:prstGeom>
        </p:spPr>
      </p:pic>
      <p:sp>
        <p:nvSpPr>
          <p:cNvPr id="6" name="TextBox 5">
            <a:extLst>
              <a:ext uri="{FF2B5EF4-FFF2-40B4-BE49-F238E27FC236}">
                <a16:creationId xmlns:a16="http://schemas.microsoft.com/office/drawing/2014/main" xmlns="" id="{314BF449-42BE-4A58-AF67-6DC0DDC3FEC3}"/>
              </a:ext>
            </a:extLst>
          </p:cNvPr>
          <p:cNvSpPr txBox="1"/>
          <p:nvPr/>
        </p:nvSpPr>
        <p:spPr>
          <a:xfrm>
            <a:off x="4573480" y="6391014"/>
            <a:ext cx="3984366" cy="369332"/>
          </a:xfrm>
          <a:prstGeom prst="rect">
            <a:avLst/>
          </a:prstGeom>
          <a:noFill/>
        </p:spPr>
        <p:txBody>
          <a:bodyPr wrap="square" rtlCol="0">
            <a:spAutoFit/>
          </a:bodyPr>
          <a:lstStyle/>
          <a:p>
            <a:r>
              <a:rPr lang="en-GB" b="1" dirty="0" smtClean="0">
                <a:solidFill>
                  <a:schemeClr val="tx2"/>
                </a:solidFill>
              </a:rPr>
              <a:t>                         Figure</a:t>
            </a:r>
            <a:r>
              <a:rPr lang="en-GB" b="1" dirty="0">
                <a:solidFill>
                  <a:schemeClr val="tx2"/>
                </a:solidFill>
              </a:rPr>
              <a:t>: Level 1 Diagram</a:t>
            </a:r>
            <a:endParaRPr lang="x-none" b="1" dirty="0">
              <a:solidFill>
                <a:schemeClr val="tx2"/>
              </a:solidFill>
            </a:endParaRPr>
          </a:p>
        </p:txBody>
      </p:sp>
      <p:sp>
        <p:nvSpPr>
          <p:cNvPr id="14" name="Date Placeholder 13">
            <a:extLst>
              <a:ext uri="{FF2B5EF4-FFF2-40B4-BE49-F238E27FC236}">
                <a16:creationId xmlns:a16="http://schemas.microsoft.com/office/drawing/2014/main" xmlns="" id="{3521DABD-B92B-4826-82D9-7D0287DBB03B}"/>
              </a:ext>
            </a:extLst>
          </p:cNvPr>
          <p:cNvSpPr>
            <a:spLocks noGrp="1"/>
          </p:cNvSpPr>
          <p:nvPr>
            <p:ph type="dt" sz="half" idx="10"/>
          </p:nvPr>
        </p:nvSpPr>
        <p:spPr/>
        <p:txBody>
          <a:bodyPr/>
          <a:lstStyle/>
          <a:p>
            <a:r>
              <a:rPr lang="x-none"/>
              <a:t>2</a:t>
            </a:r>
            <a:r>
              <a:rPr lang="en-US" dirty="0"/>
              <a:t>8</a:t>
            </a:r>
            <a:r>
              <a:rPr lang="x-none"/>
              <a:t>/0</a:t>
            </a:r>
            <a:r>
              <a:rPr lang="en-US" dirty="0"/>
              <a:t>9</a:t>
            </a:r>
            <a:r>
              <a:rPr lang="x-none"/>
              <a:t>/2021</a:t>
            </a:r>
            <a:endParaRPr lang="x-none"/>
          </a:p>
        </p:txBody>
      </p:sp>
      <p:sp>
        <p:nvSpPr>
          <p:cNvPr id="15" name="Footer Placeholder 14">
            <a:extLst>
              <a:ext uri="{FF2B5EF4-FFF2-40B4-BE49-F238E27FC236}">
                <a16:creationId xmlns:a16="http://schemas.microsoft.com/office/drawing/2014/main" xmlns="" id="{5923B03F-51C6-47DA-AFE3-3CA229EE21A4}"/>
              </a:ext>
            </a:extLst>
          </p:cNvPr>
          <p:cNvSpPr>
            <a:spLocks noGrp="1"/>
          </p:cNvSpPr>
          <p:nvPr>
            <p:ph type="ftr" sz="quarter" idx="11"/>
          </p:nvPr>
        </p:nvSpPr>
        <p:spPr/>
        <p:txBody>
          <a:bodyPr/>
          <a:lstStyle/>
          <a:p>
            <a:r>
              <a:rPr lang="en-GB" dirty="0" smtClean="0"/>
              <a:t>Path-Way-Services </a:t>
            </a:r>
            <a:r>
              <a:rPr lang="en-GB" dirty="0"/>
              <a:t>(</a:t>
            </a:r>
            <a:r>
              <a:rPr lang="en-GB" dirty="0" smtClean="0"/>
              <a:t>group </a:t>
            </a:r>
            <a:r>
              <a:rPr lang="en-GB" dirty="0"/>
              <a:t>04)</a:t>
            </a:r>
            <a:endParaRPr lang="x-none"/>
          </a:p>
        </p:txBody>
      </p:sp>
      <p:sp>
        <p:nvSpPr>
          <p:cNvPr id="16" name="Slide Number Placeholder 15">
            <a:extLst>
              <a:ext uri="{FF2B5EF4-FFF2-40B4-BE49-F238E27FC236}">
                <a16:creationId xmlns:a16="http://schemas.microsoft.com/office/drawing/2014/main" xmlns="" id="{841E2416-9CEC-47E2-9F14-0CA073761A8E}"/>
              </a:ext>
            </a:extLst>
          </p:cNvPr>
          <p:cNvSpPr>
            <a:spLocks noGrp="1"/>
          </p:cNvSpPr>
          <p:nvPr>
            <p:ph type="sldNum" sz="quarter" idx="12"/>
          </p:nvPr>
        </p:nvSpPr>
        <p:spPr/>
        <p:txBody>
          <a:bodyPr/>
          <a:lstStyle/>
          <a:p>
            <a:fld id="{A4F3201D-F581-4B93-991E-915494314977}" type="slidenum">
              <a:rPr lang="x-none" smtClean="0"/>
              <a:t>6</a:t>
            </a:fld>
            <a:endParaRPr lang="x-none"/>
          </a:p>
        </p:txBody>
      </p:sp>
    </p:spTree>
    <p:extLst>
      <p:ext uri="{BB962C8B-B14F-4D97-AF65-F5344CB8AC3E}">
        <p14:creationId xmlns:p14="http://schemas.microsoft.com/office/powerpoint/2010/main" val="33424639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A2C1B48-3E04-45E6-AD97-1F06AAFEBA52}"/>
              </a:ext>
            </a:extLst>
          </p:cNvPr>
          <p:cNvSpPr/>
          <p:nvPr/>
        </p:nvSpPr>
        <p:spPr>
          <a:xfrm>
            <a:off x="0" y="97654"/>
            <a:ext cx="12192000" cy="719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 name="TextBox 2">
            <a:extLst>
              <a:ext uri="{FF2B5EF4-FFF2-40B4-BE49-F238E27FC236}">
                <a16:creationId xmlns:a16="http://schemas.microsoft.com/office/drawing/2014/main" xmlns="" id="{7693BD40-1FCC-42CF-B3B8-0B0A76871B3F}"/>
              </a:ext>
            </a:extLst>
          </p:cNvPr>
          <p:cNvSpPr txBox="1"/>
          <p:nvPr/>
        </p:nvSpPr>
        <p:spPr>
          <a:xfrm>
            <a:off x="3170808" y="164812"/>
            <a:ext cx="9037468" cy="584775"/>
          </a:xfrm>
          <a:prstGeom prst="rect">
            <a:avLst/>
          </a:prstGeom>
          <a:noFill/>
        </p:spPr>
        <p:txBody>
          <a:bodyPr wrap="square" rtlCol="0">
            <a:spAutoFit/>
          </a:bodyPr>
          <a:lstStyle/>
          <a:p>
            <a:r>
              <a:rPr lang="en-GB" sz="3200" b="1" dirty="0"/>
              <a:t>Construction Of Level 2 Diagram:</a:t>
            </a:r>
            <a:endParaRPr lang="x-none" sz="3200" b="1" dirty="0"/>
          </a:p>
        </p:txBody>
      </p:sp>
      <p:sp>
        <p:nvSpPr>
          <p:cNvPr id="6" name="TextBox 5">
            <a:extLst>
              <a:ext uri="{FF2B5EF4-FFF2-40B4-BE49-F238E27FC236}">
                <a16:creationId xmlns:a16="http://schemas.microsoft.com/office/drawing/2014/main" xmlns="" id="{314BF449-42BE-4A58-AF67-6DC0DDC3FEC3}"/>
              </a:ext>
            </a:extLst>
          </p:cNvPr>
          <p:cNvSpPr txBox="1"/>
          <p:nvPr/>
        </p:nvSpPr>
        <p:spPr>
          <a:xfrm>
            <a:off x="4697767" y="5366550"/>
            <a:ext cx="2796466" cy="369332"/>
          </a:xfrm>
          <a:prstGeom prst="rect">
            <a:avLst/>
          </a:prstGeom>
          <a:noFill/>
        </p:spPr>
        <p:txBody>
          <a:bodyPr wrap="square" rtlCol="0">
            <a:spAutoFit/>
          </a:bodyPr>
          <a:lstStyle/>
          <a:p>
            <a:r>
              <a:rPr lang="en-GB" b="1" dirty="0">
                <a:solidFill>
                  <a:schemeClr val="tx2"/>
                </a:solidFill>
              </a:rPr>
              <a:t>Figure: Level 2 Diagram</a:t>
            </a:r>
            <a:endParaRPr lang="x-none" b="1" dirty="0">
              <a:solidFill>
                <a:schemeClr val="tx2"/>
              </a:solidFill>
            </a:endParaRPr>
          </a:p>
        </p:txBody>
      </p:sp>
      <p:pic>
        <p:nvPicPr>
          <p:cNvPr id="5" name="Picture 4">
            <a:extLst>
              <a:ext uri="{FF2B5EF4-FFF2-40B4-BE49-F238E27FC236}">
                <a16:creationId xmlns:a16="http://schemas.microsoft.com/office/drawing/2014/main" xmlns="" id="{2AA72C9C-A5FC-46A8-8A51-4AB1C69255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0983" y="1491450"/>
            <a:ext cx="9472118" cy="3336630"/>
          </a:xfrm>
          <a:prstGeom prst="rect">
            <a:avLst/>
          </a:prstGeom>
        </p:spPr>
      </p:pic>
      <p:sp>
        <p:nvSpPr>
          <p:cNvPr id="14" name="Date Placeholder 13">
            <a:extLst>
              <a:ext uri="{FF2B5EF4-FFF2-40B4-BE49-F238E27FC236}">
                <a16:creationId xmlns:a16="http://schemas.microsoft.com/office/drawing/2014/main" xmlns="" id="{5DBDE691-632A-4F80-9704-4FB7AC1FC30F}"/>
              </a:ext>
            </a:extLst>
          </p:cNvPr>
          <p:cNvSpPr>
            <a:spLocks noGrp="1"/>
          </p:cNvSpPr>
          <p:nvPr>
            <p:ph type="dt" sz="half" idx="10"/>
          </p:nvPr>
        </p:nvSpPr>
        <p:spPr/>
        <p:txBody>
          <a:bodyPr/>
          <a:lstStyle/>
          <a:p>
            <a:r>
              <a:rPr lang="x-none"/>
              <a:t>2</a:t>
            </a:r>
            <a:r>
              <a:rPr lang="en-US" dirty="0"/>
              <a:t>8</a:t>
            </a:r>
            <a:r>
              <a:rPr lang="x-none"/>
              <a:t>/0</a:t>
            </a:r>
            <a:r>
              <a:rPr lang="en-US" dirty="0"/>
              <a:t>9</a:t>
            </a:r>
            <a:r>
              <a:rPr lang="x-none"/>
              <a:t>/2021</a:t>
            </a:r>
            <a:endParaRPr lang="x-none"/>
          </a:p>
        </p:txBody>
      </p:sp>
      <p:sp>
        <p:nvSpPr>
          <p:cNvPr id="15" name="Footer Placeholder 14">
            <a:extLst>
              <a:ext uri="{FF2B5EF4-FFF2-40B4-BE49-F238E27FC236}">
                <a16:creationId xmlns:a16="http://schemas.microsoft.com/office/drawing/2014/main" xmlns="" id="{AEDF0FCB-32B4-45E3-8B7B-7C01FAEDD19D}"/>
              </a:ext>
            </a:extLst>
          </p:cNvPr>
          <p:cNvSpPr>
            <a:spLocks noGrp="1"/>
          </p:cNvSpPr>
          <p:nvPr>
            <p:ph type="ftr" sz="quarter" idx="11"/>
          </p:nvPr>
        </p:nvSpPr>
        <p:spPr/>
        <p:txBody>
          <a:bodyPr/>
          <a:lstStyle/>
          <a:p>
            <a:r>
              <a:rPr lang="en-GB"/>
              <a:t>Path-Way-Services (group 04)</a:t>
            </a:r>
            <a:endParaRPr lang="x-none"/>
          </a:p>
        </p:txBody>
      </p:sp>
      <p:sp>
        <p:nvSpPr>
          <p:cNvPr id="16" name="Slide Number Placeholder 15">
            <a:extLst>
              <a:ext uri="{FF2B5EF4-FFF2-40B4-BE49-F238E27FC236}">
                <a16:creationId xmlns:a16="http://schemas.microsoft.com/office/drawing/2014/main" xmlns="" id="{2EC29C5A-A4B1-451C-B84B-FE0C5B04EEF6}"/>
              </a:ext>
            </a:extLst>
          </p:cNvPr>
          <p:cNvSpPr>
            <a:spLocks noGrp="1"/>
          </p:cNvSpPr>
          <p:nvPr>
            <p:ph type="sldNum" sz="quarter" idx="12"/>
          </p:nvPr>
        </p:nvSpPr>
        <p:spPr/>
        <p:txBody>
          <a:bodyPr/>
          <a:lstStyle/>
          <a:p>
            <a:fld id="{A4F3201D-F581-4B93-991E-915494314977}" type="slidenum">
              <a:rPr lang="x-none" smtClean="0"/>
              <a:t>7</a:t>
            </a:fld>
            <a:endParaRPr lang="x-none"/>
          </a:p>
        </p:txBody>
      </p:sp>
    </p:spTree>
    <p:extLst>
      <p:ext uri="{BB962C8B-B14F-4D97-AF65-F5344CB8AC3E}">
        <p14:creationId xmlns:p14="http://schemas.microsoft.com/office/powerpoint/2010/main" val="31790537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A2C1B48-3E04-45E6-AD97-1F06AAFEBA52}"/>
              </a:ext>
            </a:extLst>
          </p:cNvPr>
          <p:cNvSpPr/>
          <p:nvPr/>
        </p:nvSpPr>
        <p:spPr>
          <a:xfrm>
            <a:off x="0" y="97654"/>
            <a:ext cx="12192000" cy="719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 name="TextBox 2">
            <a:extLst>
              <a:ext uri="{FF2B5EF4-FFF2-40B4-BE49-F238E27FC236}">
                <a16:creationId xmlns:a16="http://schemas.microsoft.com/office/drawing/2014/main" xmlns="" id="{7693BD40-1FCC-42CF-B3B8-0B0A76871B3F}"/>
              </a:ext>
            </a:extLst>
          </p:cNvPr>
          <p:cNvSpPr txBox="1"/>
          <p:nvPr/>
        </p:nvSpPr>
        <p:spPr>
          <a:xfrm>
            <a:off x="3170808" y="164812"/>
            <a:ext cx="9037468" cy="584775"/>
          </a:xfrm>
          <a:prstGeom prst="rect">
            <a:avLst/>
          </a:prstGeom>
          <a:noFill/>
        </p:spPr>
        <p:txBody>
          <a:bodyPr wrap="square" rtlCol="0">
            <a:spAutoFit/>
          </a:bodyPr>
          <a:lstStyle/>
          <a:p>
            <a:r>
              <a:rPr lang="en-GB" sz="3200" b="1" dirty="0"/>
              <a:t>Entity Relationship Diagram:</a:t>
            </a:r>
            <a:endParaRPr lang="x-none" sz="3200" b="1" dirty="0"/>
          </a:p>
        </p:txBody>
      </p:sp>
      <p:sp>
        <p:nvSpPr>
          <p:cNvPr id="6" name="TextBox 5">
            <a:extLst>
              <a:ext uri="{FF2B5EF4-FFF2-40B4-BE49-F238E27FC236}">
                <a16:creationId xmlns:a16="http://schemas.microsoft.com/office/drawing/2014/main" xmlns="" id="{314BF449-42BE-4A58-AF67-6DC0DDC3FEC3}"/>
              </a:ext>
            </a:extLst>
          </p:cNvPr>
          <p:cNvSpPr txBox="1"/>
          <p:nvPr/>
        </p:nvSpPr>
        <p:spPr>
          <a:xfrm>
            <a:off x="4697767" y="5366550"/>
            <a:ext cx="2796466" cy="369332"/>
          </a:xfrm>
          <a:prstGeom prst="rect">
            <a:avLst/>
          </a:prstGeom>
          <a:noFill/>
        </p:spPr>
        <p:txBody>
          <a:bodyPr wrap="square" rtlCol="0">
            <a:spAutoFit/>
          </a:bodyPr>
          <a:lstStyle/>
          <a:p>
            <a:r>
              <a:rPr lang="en-GB" b="1" dirty="0">
                <a:solidFill>
                  <a:schemeClr val="tx2"/>
                </a:solidFill>
              </a:rPr>
              <a:t>Figure: Level 2 Diagram</a:t>
            </a:r>
            <a:endParaRPr lang="x-none" b="1" dirty="0">
              <a:solidFill>
                <a:schemeClr val="tx2"/>
              </a:solidFill>
            </a:endParaRPr>
          </a:p>
        </p:txBody>
      </p:sp>
      <p:sp>
        <p:nvSpPr>
          <p:cNvPr id="14" name="Date Placeholder 13">
            <a:extLst>
              <a:ext uri="{FF2B5EF4-FFF2-40B4-BE49-F238E27FC236}">
                <a16:creationId xmlns:a16="http://schemas.microsoft.com/office/drawing/2014/main" xmlns="" id="{5DBDE691-632A-4F80-9704-4FB7AC1FC30F}"/>
              </a:ext>
            </a:extLst>
          </p:cNvPr>
          <p:cNvSpPr>
            <a:spLocks noGrp="1"/>
          </p:cNvSpPr>
          <p:nvPr>
            <p:ph type="dt" sz="half" idx="10"/>
          </p:nvPr>
        </p:nvSpPr>
        <p:spPr/>
        <p:txBody>
          <a:bodyPr/>
          <a:lstStyle/>
          <a:p>
            <a:r>
              <a:rPr lang="x-none"/>
              <a:t>12/08/2021</a:t>
            </a:r>
          </a:p>
        </p:txBody>
      </p:sp>
      <p:sp>
        <p:nvSpPr>
          <p:cNvPr id="15" name="Footer Placeholder 14">
            <a:extLst>
              <a:ext uri="{FF2B5EF4-FFF2-40B4-BE49-F238E27FC236}">
                <a16:creationId xmlns:a16="http://schemas.microsoft.com/office/drawing/2014/main" xmlns="" id="{AEDF0FCB-32B4-45E3-8B7B-7C01FAEDD19D}"/>
              </a:ext>
            </a:extLst>
          </p:cNvPr>
          <p:cNvSpPr>
            <a:spLocks noGrp="1"/>
          </p:cNvSpPr>
          <p:nvPr>
            <p:ph type="ftr" sz="quarter" idx="11"/>
          </p:nvPr>
        </p:nvSpPr>
        <p:spPr/>
        <p:txBody>
          <a:bodyPr/>
          <a:lstStyle/>
          <a:p>
            <a:r>
              <a:rPr lang="en-GB"/>
              <a:t>Path-Way-Services (group 04)</a:t>
            </a:r>
            <a:endParaRPr lang="x-none"/>
          </a:p>
        </p:txBody>
      </p:sp>
      <p:sp>
        <p:nvSpPr>
          <p:cNvPr id="16" name="Slide Number Placeholder 15">
            <a:extLst>
              <a:ext uri="{FF2B5EF4-FFF2-40B4-BE49-F238E27FC236}">
                <a16:creationId xmlns:a16="http://schemas.microsoft.com/office/drawing/2014/main" xmlns="" id="{2EC29C5A-A4B1-451C-B84B-FE0C5B04EEF6}"/>
              </a:ext>
            </a:extLst>
          </p:cNvPr>
          <p:cNvSpPr>
            <a:spLocks noGrp="1"/>
          </p:cNvSpPr>
          <p:nvPr>
            <p:ph type="sldNum" sz="quarter" idx="12"/>
          </p:nvPr>
        </p:nvSpPr>
        <p:spPr/>
        <p:txBody>
          <a:bodyPr/>
          <a:lstStyle/>
          <a:p>
            <a:fld id="{A4F3201D-F581-4B93-991E-915494314977}" type="slidenum">
              <a:rPr lang="x-none" smtClean="0"/>
              <a:t>8</a:t>
            </a:fld>
            <a:endParaRPr lang="x-none"/>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8769" y="949567"/>
            <a:ext cx="7854461" cy="5451231"/>
          </a:xfrm>
          <a:prstGeom prst="rect">
            <a:avLst/>
          </a:prstGeom>
        </p:spPr>
      </p:pic>
    </p:spTree>
    <p:extLst>
      <p:ext uri="{BB962C8B-B14F-4D97-AF65-F5344CB8AC3E}">
        <p14:creationId xmlns:p14="http://schemas.microsoft.com/office/powerpoint/2010/main" val="3414201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A2C1B48-3E04-45E6-AD97-1F06AAFEBA52}"/>
              </a:ext>
            </a:extLst>
          </p:cNvPr>
          <p:cNvSpPr/>
          <p:nvPr/>
        </p:nvSpPr>
        <p:spPr>
          <a:xfrm>
            <a:off x="0" y="97654"/>
            <a:ext cx="12192000" cy="719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 name="TextBox 2">
            <a:extLst>
              <a:ext uri="{FF2B5EF4-FFF2-40B4-BE49-F238E27FC236}">
                <a16:creationId xmlns:a16="http://schemas.microsoft.com/office/drawing/2014/main" xmlns="" id="{7693BD40-1FCC-42CF-B3B8-0B0A76871B3F}"/>
              </a:ext>
            </a:extLst>
          </p:cNvPr>
          <p:cNvSpPr txBox="1"/>
          <p:nvPr/>
        </p:nvSpPr>
        <p:spPr>
          <a:xfrm>
            <a:off x="4135329" y="231971"/>
            <a:ext cx="4323425" cy="584775"/>
          </a:xfrm>
          <a:prstGeom prst="rect">
            <a:avLst/>
          </a:prstGeom>
          <a:noFill/>
        </p:spPr>
        <p:txBody>
          <a:bodyPr wrap="square" rtlCol="0">
            <a:spAutoFit/>
          </a:bodyPr>
          <a:lstStyle/>
          <a:p>
            <a:r>
              <a:rPr lang="en-GB" sz="3200" b="1" dirty="0"/>
              <a:t>Use Case Diagram:</a:t>
            </a:r>
            <a:endParaRPr lang="x-none" sz="3200" b="1" dirty="0"/>
          </a:p>
        </p:txBody>
      </p:sp>
      <p:pic>
        <p:nvPicPr>
          <p:cNvPr id="7" name="Picture 6">
            <a:extLst>
              <a:ext uri="{FF2B5EF4-FFF2-40B4-BE49-F238E27FC236}">
                <a16:creationId xmlns:a16="http://schemas.microsoft.com/office/drawing/2014/main" xmlns="" id="{63CD1D82-72FA-4A58-B505-87BE840891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5529" y="2085618"/>
            <a:ext cx="7767961" cy="4060575"/>
          </a:xfrm>
          <a:prstGeom prst="rect">
            <a:avLst/>
          </a:prstGeom>
        </p:spPr>
      </p:pic>
      <p:sp>
        <p:nvSpPr>
          <p:cNvPr id="6" name="TextBox 5">
            <a:extLst>
              <a:ext uri="{FF2B5EF4-FFF2-40B4-BE49-F238E27FC236}">
                <a16:creationId xmlns:a16="http://schemas.microsoft.com/office/drawing/2014/main" xmlns="" id="{314BF449-42BE-4A58-AF67-6DC0DDC3FEC3}"/>
              </a:ext>
            </a:extLst>
          </p:cNvPr>
          <p:cNvSpPr txBox="1"/>
          <p:nvPr/>
        </p:nvSpPr>
        <p:spPr>
          <a:xfrm>
            <a:off x="4420153" y="6324698"/>
            <a:ext cx="3753775" cy="369332"/>
          </a:xfrm>
          <a:prstGeom prst="rect">
            <a:avLst/>
          </a:prstGeom>
          <a:noFill/>
        </p:spPr>
        <p:txBody>
          <a:bodyPr wrap="square" rtlCol="0">
            <a:spAutoFit/>
          </a:bodyPr>
          <a:lstStyle/>
          <a:p>
            <a:r>
              <a:rPr lang="en-GB" b="1" dirty="0">
                <a:solidFill>
                  <a:schemeClr val="tx2"/>
                </a:solidFill>
              </a:rPr>
              <a:t>Figure: Login Subsystem Diagram</a:t>
            </a:r>
            <a:endParaRPr lang="x-none" b="1" dirty="0">
              <a:solidFill>
                <a:schemeClr val="tx2"/>
              </a:solidFill>
            </a:endParaRPr>
          </a:p>
        </p:txBody>
      </p:sp>
      <p:sp>
        <p:nvSpPr>
          <p:cNvPr id="8" name="TextBox 7">
            <a:extLst>
              <a:ext uri="{FF2B5EF4-FFF2-40B4-BE49-F238E27FC236}">
                <a16:creationId xmlns:a16="http://schemas.microsoft.com/office/drawing/2014/main" xmlns="" id="{89A3817D-265D-4C4D-A361-3D7BDAF88F36}"/>
              </a:ext>
            </a:extLst>
          </p:cNvPr>
          <p:cNvSpPr txBox="1"/>
          <p:nvPr/>
        </p:nvSpPr>
        <p:spPr>
          <a:xfrm>
            <a:off x="4273241" y="1122155"/>
            <a:ext cx="3342325" cy="646331"/>
          </a:xfrm>
          <a:prstGeom prst="rect">
            <a:avLst/>
          </a:prstGeom>
          <a:noFill/>
        </p:spPr>
        <p:txBody>
          <a:bodyPr wrap="none" rtlCol="0">
            <a:spAutoFit/>
          </a:bodyPr>
          <a:lstStyle/>
          <a:p>
            <a:pPr marL="342900" indent="-342900">
              <a:buFont typeface="Courier New" panose="02070309020205020404" pitchFamily="49" charset="0"/>
              <a:buChar char="o"/>
            </a:pPr>
            <a:r>
              <a:rPr lang="en-GB" b="1" u="sng" dirty="0">
                <a:solidFill>
                  <a:schemeClr val="accent1"/>
                </a:solidFill>
              </a:rPr>
              <a:t>Actors: </a:t>
            </a:r>
            <a:r>
              <a:rPr lang="en-GB" b="1" dirty="0"/>
              <a:t>Admin, User.</a:t>
            </a:r>
          </a:p>
          <a:p>
            <a:pPr marL="342900" indent="-342900">
              <a:buFont typeface="Courier New" panose="02070309020205020404" pitchFamily="49" charset="0"/>
              <a:buChar char="o"/>
            </a:pPr>
            <a:r>
              <a:rPr lang="en-GB" b="1" u="sng" dirty="0">
                <a:solidFill>
                  <a:schemeClr val="accent1"/>
                </a:solidFill>
              </a:rPr>
              <a:t>Use Cases: </a:t>
            </a:r>
            <a:r>
              <a:rPr lang="en-GB" b="1" dirty="0"/>
              <a:t>Login Subsystem</a:t>
            </a:r>
            <a:endParaRPr lang="x-none" b="1" dirty="0"/>
          </a:p>
        </p:txBody>
      </p:sp>
      <p:sp>
        <p:nvSpPr>
          <p:cNvPr id="15" name="Date Placeholder 14">
            <a:extLst>
              <a:ext uri="{FF2B5EF4-FFF2-40B4-BE49-F238E27FC236}">
                <a16:creationId xmlns:a16="http://schemas.microsoft.com/office/drawing/2014/main" xmlns="" id="{273B87B8-F9CE-42C6-BD37-28BD26DDF0DD}"/>
              </a:ext>
            </a:extLst>
          </p:cNvPr>
          <p:cNvSpPr>
            <a:spLocks noGrp="1"/>
          </p:cNvSpPr>
          <p:nvPr>
            <p:ph type="dt" sz="half" idx="10"/>
          </p:nvPr>
        </p:nvSpPr>
        <p:spPr/>
        <p:txBody>
          <a:bodyPr/>
          <a:lstStyle/>
          <a:p>
            <a:r>
              <a:rPr lang="x-none"/>
              <a:t>2</a:t>
            </a:r>
            <a:r>
              <a:rPr lang="en-US" dirty="0"/>
              <a:t>8</a:t>
            </a:r>
            <a:r>
              <a:rPr lang="x-none"/>
              <a:t>/0</a:t>
            </a:r>
            <a:r>
              <a:rPr lang="en-US" dirty="0"/>
              <a:t>9</a:t>
            </a:r>
            <a:r>
              <a:rPr lang="x-none"/>
              <a:t>/2021</a:t>
            </a:r>
            <a:endParaRPr lang="x-none"/>
          </a:p>
        </p:txBody>
      </p:sp>
      <p:sp>
        <p:nvSpPr>
          <p:cNvPr id="16" name="Footer Placeholder 15">
            <a:extLst>
              <a:ext uri="{FF2B5EF4-FFF2-40B4-BE49-F238E27FC236}">
                <a16:creationId xmlns:a16="http://schemas.microsoft.com/office/drawing/2014/main" xmlns="" id="{27721633-FF1B-427F-B90C-7BDF14363254}"/>
              </a:ext>
            </a:extLst>
          </p:cNvPr>
          <p:cNvSpPr>
            <a:spLocks noGrp="1"/>
          </p:cNvSpPr>
          <p:nvPr>
            <p:ph type="ftr" sz="quarter" idx="11"/>
          </p:nvPr>
        </p:nvSpPr>
        <p:spPr/>
        <p:txBody>
          <a:bodyPr/>
          <a:lstStyle/>
          <a:p>
            <a:endParaRPr lang="en-GB" dirty="0" smtClean="0"/>
          </a:p>
          <a:p>
            <a:endParaRPr lang="en-GB" dirty="0"/>
          </a:p>
          <a:p>
            <a:r>
              <a:rPr lang="en-GB" dirty="0" smtClean="0"/>
              <a:t>Path-Way-Services </a:t>
            </a:r>
            <a:r>
              <a:rPr lang="en-GB" dirty="0"/>
              <a:t>(group 04)</a:t>
            </a:r>
            <a:endParaRPr lang="x-none"/>
          </a:p>
        </p:txBody>
      </p:sp>
      <p:sp>
        <p:nvSpPr>
          <p:cNvPr id="17" name="Slide Number Placeholder 16">
            <a:extLst>
              <a:ext uri="{FF2B5EF4-FFF2-40B4-BE49-F238E27FC236}">
                <a16:creationId xmlns:a16="http://schemas.microsoft.com/office/drawing/2014/main" xmlns="" id="{B3D44EC0-16D0-4B72-89B9-F94D1D44F383}"/>
              </a:ext>
            </a:extLst>
          </p:cNvPr>
          <p:cNvSpPr>
            <a:spLocks noGrp="1"/>
          </p:cNvSpPr>
          <p:nvPr>
            <p:ph type="sldNum" sz="quarter" idx="12"/>
          </p:nvPr>
        </p:nvSpPr>
        <p:spPr/>
        <p:txBody>
          <a:bodyPr/>
          <a:lstStyle/>
          <a:p>
            <a:fld id="{A4F3201D-F581-4B93-991E-915494314977}" type="slidenum">
              <a:rPr lang="x-none" smtClean="0"/>
              <a:t>9</a:t>
            </a:fld>
            <a:endParaRPr lang="x-none"/>
          </a:p>
        </p:txBody>
      </p:sp>
    </p:spTree>
    <p:extLst>
      <p:ext uri="{BB962C8B-B14F-4D97-AF65-F5344CB8AC3E}">
        <p14:creationId xmlns:p14="http://schemas.microsoft.com/office/powerpoint/2010/main" val="2181462673"/>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Custom 5">
      <a:dk1>
        <a:sysClr val="windowText" lastClr="000000"/>
      </a:dk1>
      <a:lt1>
        <a:sysClr val="window" lastClr="FFFFFF"/>
      </a:lt1>
      <a:dk2>
        <a:srgbClr val="323232"/>
      </a:dk2>
      <a:lt2>
        <a:srgbClr val="50771B"/>
      </a:lt2>
      <a:accent1>
        <a:srgbClr val="9CD64C"/>
      </a:accent1>
      <a:accent2>
        <a:srgbClr val="9CD64C"/>
      </a:accent2>
      <a:accent3>
        <a:srgbClr val="E19825"/>
      </a:accent3>
      <a:accent4>
        <a:srgbClr val="B19C7D"/>
      </a:accent4>
      <a:accent5>
        <a:srgbClr val="7F5F52"/>
      </a:accent5>
      <a:accent6>
        <a:srgbClr val="B27D49"/>
      </a:accent6>
      <a:hlink>
        <a:srgbClr val="6B9F25"/>
      </a:hlink>
      <a:folHlink>
        <a:srgbClr val="B26B02"/>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xmlns="" name="Frame" id="{F226E7A2-7162-461C-9490-D27D9DC04E43}" vid="{9935E573-C197-41A8-BCA1-5D5F62C560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472</TotalTime>
  <Words>752</Words>
  <Application>Microsoft Office PowerPoint</Application>
  <PresentationFormat>Custom</PresentationFormat>
  <Paragraphs>142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Frame</vt:lpstr>
      <vt:lpstr>     Path-Way-Services  </vt:lpstr>
      <vt:lpstr>Introduction</vt:lpstr>
      <vt:lpstr>Project  Summary</vt:lpstr>
      <vt:lpstr>Project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Demonstration</vt:lpstr>
      <vt:lpstr>Future Plan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Path-Way-Services  </dc:title>
  <dc:creator>Fardin</dc:creator>
  <cp:lastModifiedBy>User</cp:lastModifiedBy>
  <cp:revision>29</cp:revision>
  <dcterms:created xsi:type="dcterms:W3CDTF">2021-08-11T08:24:06Z</dcterms:created>
  <dcterms:modified xsi:type="dcterms:W3CDTF">2021-09-28T04:25:09Z</dcterms:modified>
</cp:coreProperties>
</file>