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4A56-307F-4A75-B667-86D910162E06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E9089-A15D-4206-8834-A8F29FABB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67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7C0F8-A592-402E-9F4A-661B618B9845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C17FB-D5DA-4CB5-B9AD-F472F42D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65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7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09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435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25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2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69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6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9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0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8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2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0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4E10E7-3935-4EE1-867B-7A6108D8528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83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5540" y="112494"/>
            <a:ext cx="9418320" cy="139337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   </a:t>
            </a:r>
            <a:r>
              <a:rPr lang="en-GB" b="1" dirty="0">
                <a:solidFill>
                  <a:schemeClr val="tx1"/>
                </a:solidFill>
              </a:rPr>
              <a:t>Path-Way-Services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434" y="5081005"/>
            <a:ext cx="4986744" cy="2323011"/>
          </a:xfrm>
        </p:spPr>
        <p:txBody>
          <a:bodyPr>
            <a:normAutofit/>
          </a:bodyPr>
          <a:lstStyle/>
          <a:p>
            <a:r>
              <a:rPr lang="en-GB" b="1" dirty="0"/>
              <a:t>Group Info:</a:t>
            </a:r>
          </a:p>
          <a:p>
            <a:r>
              <a:rPr lang="en-GB" b="1" dirty="0"/>
              <a:t>18.01.04.103    </a:t>
            </a:r>
            <a:r>
              <a:rPr lang="en-GB" b="1" dirty="0" err="1"/>
              <a:t>Ullash</a:t>
            </a:r>
            <a:r>
              <a:rPr lang="en-GB" b="1" dirty="0"/>
              <a:t> </a:t>
            </a:r>
            <a:r>
              <a:rPr lang="en-GB" b="1" dirty="0" err="1"/>
              <a:t>Bhattacharjee</a:t>
            </a:r>
            <a:endParaRPr lang="en-GB" b="1" dirty="0"/>
          </a:p>
          <a:p>
            <a:r>
              <a:rPr lang="en-GB" b="1" dirty="0"/>
              <a:t>18.01.04.112    </a:t>
            </a:r>
            <a:r>
              <a:rPr lang="en-GB" b="1" dirty="0" err="1"/>
              <a:t>Mostafizur</a:t>
            </a:r>
            <a:r>
              <a:rPr lang="en-GB" b="1" dirty="0"/>
              <a:t> Rahman</a:t>
            </a:r>
          </a:p>
          <a:p>
            <a:r>
              <a:rPr lang="en-GB" b="1" dirty="0"/>
              <a:t>17.02.04.063    </a:t>
            </a:r>
            <a:r>
              <a:rPr lang="en-GB" b="1" dirty="0" err="1"/>
              <a:t>Kaho</a:t>
            </a:r>
            <a:r>
              <a:rPr lang="en-GB" b="1" dirty="0"/>
              <a:t> </a:t>
            </a:r>
            <a:r>
              <a:rPr lang="en-GB" b="1" dirty="0" err="1"/>
              <a:t>Fardin</a:t>
            </a:r>
            <a:r>
              <a:rPr lang="en-GB" b="1" dirty="0"/>
              <a:t> </a:t>
            </a:r>
            <a:r>
              <a:rPr lang="en-GB" b="1" dirty="0" err="1"/>
              <a:t>Hasib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67" y="2061885"/>
            <a:ext cx="1697913" cy="1697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93" y="2030521"/>
            <a:ext cx="1717084" cy="1717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20268"/>
            <a:ext cx="1827337" cy="182733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084243" y="3903615"/>
            <a:ext cx="17417" cy="241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1725" y="5268178"/>
            <a:ext cx="4624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Presenter:</a:t>
            </a:r>
          </a:p>
          <a:p>
            <a:endParaRPr lang="en-GB" b="1" dirty="0"/>
          </a:p>
          <a:p>
            <a:r>
              <a:rPr lang="en-GB" b="1" dirty="0"/>
              <a:t>17.02.04.063    </a:t>
            </a:r>
            <a:r>
              <a:rPr lang="en-GB" b="1" dirty="0" err="1"/>
              <a:t>Kaho</a:t>
            </a:r>
            <a:r>
              <a:rPr lang="en-GB" b="1" dirty="0"/>
              <a:t> </a:t>
            </a:r>
            <a:r>
              <a:rPr lang="en-GB" b="1" dirty="0" err="1"/>
              <a:t>Fardin</a:t>
            </a:r>
            <a:r>
              <a:rPr lang="en-GB" b="1" dirty="0"/>
              <a:t> Hasib</a:t>
            </a:r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6CBCC-C07B-4D2F-8CC1-FFA2026545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37" y="1920268"/>
            <a:ext cx="1717084" cy="16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98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414" y="780399"/>
            <a:ext cx="10828094" cy="1838514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Data Collection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903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4201-F53C-4CDD-B3DA-2145E5DE7A65}"/>
              </a:ext>
            </a:extLst>
          </p:cNvPr>
          <p:cNvSpPr txBox="1"/>
          <p:nvPr/>
        </p:nvSpPr>
        <p:spPr>
          <a:xfrm>
            <a:off x="1254414" y="2434247"/>
            <a:ext cx="870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from the survey: </a:t>
            </a:r>
            <a:endParaRPr lang="en-00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384D4-A0B0-4FEE-B67C-CB376D47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14" y="3110227"/>
            <a:ext cx="4427443" cy="2784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98B197-CB8A-40C2-B15C-9DFF8BA81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84" y="3098676"/>
            <a:ext cx="5576441" cy="27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6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414" y="780399"/>
            <a:ext cx="10828094" cy="1838514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Data Collection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903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4201-F53C-4CDD-B3DA-2145E5DE7A65}"/>
              </a:ext>
            </a:extLst>
          </p:cNvPr>
          <p:cNvSpPr txBox="1"/>
          <p:nvPr/>
        </p:nvSpPr>
        <p:spPr>
          <a:xfrm>
            <a:off x="1254414" y="2434247"/>
            <a:ext cx="870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from the survey: </a:t>
            </a:r>
            <a:endParaRPr lang="en-00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384D4-A0B0-4FEE-B67C-CB376D47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14" y="3110227"/>
            <a:ext cx="4427443" cy="2784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D3444A-CD48-47BB-92C7-175FD8421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13" y="3120475"/>
            <a:ext cx="7152739" cy="27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7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414" y="780399"/>
            <a:ext cx="10828094" cy="1838514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Data Collection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903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4201-F53C-4CDD-B3DA-2145E5DE7A65}"/>
              </a:ext>
            </a:extLst>
          </p:cNvPr>
          <p:cNvSpPr txBox="1"/>
          <p:nvPr/>
        </p:nvSpPr>
        <p:spPr>
          <a:xfrm>
            <a:off x="1254414" y="2434247"/>
            <a:ext cx="870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from the survey: 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DD683-CDE7-4FB7-9673-A6BB27B7F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01" y="2941578"/>
            <a:ext cx="6195597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5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414" y="780399"/>
            <a:ext cx="10828094" cy="1838514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Data Collection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903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4201-F53C-4CDD-B3DA-2145E5DE7A65}"/>
              </a:ext>
            </a:extLst>
          </p:cNvPr>
          <p:cNvSpPr txBox="1"/>
          <p:nvPr/>
        </p:nvSpPr>
        <p:spPr>
          <a:xfrm>
            <a:off x="1254414" y="2434247"/>
            <a:ext cx="870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from the survey: </a:t>
            </a:r>
            <a:endParaRPr lang="en-00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5A08E-62CD-42D9-A7E2-EDF0CFF38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2" y="2895854"/>
            <a:ext cx="6081287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9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414" y="780399"/>
            <a:ext cx="10828094" cy="1838514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Data Collection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903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4201-F53C-4CDD-B3DA-2145E5DE7A65}"/>
              </a:ext>
            </a:extLst>
          </p:cNvPr>
          <p:cNvSpPr txBox="1"/>
          <p:nvPr/>
        </p:nvSpPr>
        <p:spPr>
          <a:xfrm>
            <a:off x="1254414" y="2434247"/>
            <a:ext cx="870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from the survey: 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68E0A-B4C8-466E-B27F-90B4F409E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03" y="2930813"/>
            <a:ext cx="6883313" cy="31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8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414" y="780399"/>
            <a:ext cx="10828094" cy="1838514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Data Collection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903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4201-F53C-4CDD-B3DA-2145E5DE7A65}"/>
              </a:ext>
            </a:extLst>
          </p:cNvPr>
          <p:cNvSpPr txBox="1"/>
          <p:nvPr/>
        </p:nvSpPr>
        <p:spPr>
          <a:xfrm>
            <a:off x="1254414" y="2434247"/>
            <a:ext cx="870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from the survey: </a:t>
            </a:r>
            <a:endParaRPr lang="en-00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AA289-0D6F-4EB1-B713-835674CF3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57" y="2888233"/>
            <a:ext cx="5829805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52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414" y="780399"/>
            <a:ext cx="10828094" cy="1838514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Data Collection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903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4201-F53C-4CDD-B3DA-2145E5DE7A65}"/>
              </a:ext>
            </a:extLst>
          </p:cNvPr>
          <p:cNvSpPr txBox="1"/>
          <p:nvPr/>
        </p:nvSpPr>
        <p:spPr>
          <a:xfrm>
            <a:off x="1254414" y="2434247"/>
            <a:ext cx="870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from the survey: 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3B70B-C3E9-441F-80B0-F3C64EBAD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2875726"/>
            <a:ext cx="6825766" cy="32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8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414" y="780399"/>
            <a:ext cx="10828094" cy="1838514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Data Collection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903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4201-F53C-4CDD-B3DA-2145E5DE7A65}"/>
              </a:ext>
            </a:extLst>
          </p:cNvPr>
          <p:cNvSpPr txBox="1"/>
          <p:nvPr/>
        </p:nvSpPr>
        <p:spPr>
          <a:xfrm>
            <a:off x="1254414" y="2434247"/>
            <a:ext cx="870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from the survey: </a:t>
            </a:r>
            <a:endParaRPr lang="en-00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FA409-2D8D-4E16-852D-EA6D1E1CD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13" y="2949729"/>
            <a:ext cx="5841207" cy="31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7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414" y="780399"/>
            <a:ext cx="10828094" cy="1838514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Data Collection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903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4201-F53C-4CDD-B3DA-2145E5DE7A65}"/>
              </a:ext>
            </a:extLst>
          </p:cNvPr>
          <p:cNvSpPr txBox="1"/>
          <p:nvPr/>
        </p:nvSpPr>
        <p:spPr>
          <a:xfrm>
            <a:off x="1254414" y="2434247"/>
            <a:ext cx="870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from the survey: 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1B696-4938-42EB-8A24-0C6C877C7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15" y="3109609"/>
            <a:ext cx="5832893" cy="2581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7B56C4-D66A-4780-A690-A65D51A5BDC9}"/>
              </a:ext>
            </a:extLst>
          </p:cNvPr>
          <p:cNvSpPr txBox="1"/>
          <p:nvPr/>
        </p:nvSpPr>
        <p:spPr>
          <a:xfrm>
            <a:off x="1254414" y="3429000"/>
            <a:ext cx="290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Asked them if they agree with our refund policy.</a:t>
            </a:r>
            <a:endParaRPr lang="en-00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6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366" y="1699656"/>
            <a:ext cx="10828094" cy="1838514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Requirement Analysis after Data collection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903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4201-F53C-4CDD-B3DA-2145E5DE7A65}"/>
              </a:ext>
            </a:extLst>
          </p:cNvPr>
          <p:cNvSpPr txBox="1"/>
          <p:nvPr/>
        </p:nvSpPr>
        <p:spPr>
          <a:xfrm>
            <a:off x="1218903" y="3905423"/>
            <a:ext cx="870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/>
                </a:solidFill>
              </a:rPr>
              <a:t>User requirements almost fulfilled </a:t>
            </a:r>
          </a:p>
          <a:p>
            <a:endParaRPr lang="en-00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7E139-261A-4B81-AAF8-E6DCCF1AA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77" y="2280081"/>
            <a:ext cx="3383873" cy="33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711989"/>
            <a:ext cx="10828094" cy="1325562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Motive Behind </a:t>
            </a:r>
            <a:r>
              <a:rPr lang="en-US" sz="44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T</a:t>
            </a:r>
            <a:r>
              <a:rPr lang="en-US" sz="4400" b="1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he Information Gathering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902" y="1923658"/>
            <a:ext cx="8595360" cy="46268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 Ensure Best Experience To The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 To identify The Problems In This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 To Analysis Customer Demand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 To Compare With Other Mediums Of this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 To Improve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0152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7CFC3-3444-4924-9F29-51C0EC73F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29" y="2619094"/>
            <a:ext cx="2201356" cy="220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2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366" y="1699656"/>
            <a:ext cx="10828094" cy="1838514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GB" sz="4400" b="1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Summary the total Information and the list of Activities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903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4201-F53C-4CDD-B3DA-2145E5DE7A65}"/>
              </a:ext>
            </a:extLst>
          </p:cNvPr>
          <p:cNvSpPr txBox="1"/>
          <p:nvPr/>
        </p:nvSpPr>
        <p:spPr>
          <a:xfrm>
            <a:off x="1254414" y="2434247"/>
            <a:ext cx="8708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Reliable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User Friendly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Less service charge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00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6CA8-0B42-4DCB-BEFA-FD8D305EB877}"/>
              </a:ext>
            </a:extLst>
          </p:cNvPr>
          <p:cNvSpPr txBox="1"/>
          <p:nvPr/>
        </p:nvSpPr>
        <p:spPr>
          <a:xfrm>
            <a:off x="1154097" y="3835153"/>
            <a:ext cx="4714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Future Updates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Responsive call </a:t>
            </a:r>
            <a:r>
              <a:rPr lang="en-GB" dirty="0" err="1"/>
              <a:t>center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Air Ticket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Adding Live Map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Bike Service( </a:t>
            </a:r>
            <a:r>
              <a:rPr lang="en-GB" dirty="0" err="1"/>
              <a:t>Eg.</a:t>
            </a:r>
            <a:r>
              <a:rPr lang="en-GB" dirty="0"/>
              <a:t> Uber, </a:t>
            </a:r>
            <a:r>
              <a:rPr lang="en-GB" dirty="0" err="1"/>
              <a:t>Pathao</a:t>
            </a:r>
            <a:r>
              <a:rPr lang="en-GB" dirty="0"/>
              <a:t> etc)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82231-B373-4D35-9E7D-1B46A59247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83" y="3172911"/>
            <a:ext cx="1686034" cy="16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2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366" y="1699656"/>
            <a:ext cx="10828094" cy="1838514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Conclusion</a:t>
            </a:r>
            <a:br>
              <a:rPr lang="en-US" sz="44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903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4201-F53C-4CDD-B3DA-2145E5DE7A65}"/>
              </a:ext>
            </a:extLst>
          </p:cNvPr>
          <p:cNvSpPr txBox="1"/>
          <p:nvPr/>
        </p:nvSpPr>
        <p:spPr>
          <a:xfrm>
            <a:off x="1183393" y="3429000"/>
            <a:ext cx="7037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We hope this website will help the people to be more digital and will be successful in this platform.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We will try keep this website updated with the modern world. </a:t>
            </a:r>
          </a:p>
          <a:p>
            <a:endParaRPr lang="en-00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E7859-CE0E-422D-B084-8961BD240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577" y="2832560"/>
            <a:ext cx="2158030" cy="21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0661"/>
      </p:ext>
    </p:extLst>
  </p:cSld>
  <p:clrMapOvr>
    <a:masterClrMapping/>
  </p:clrMapOvr>
  <p:transition spd="slow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3D50-0581-49B5-87C8-A349E6E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883" y="489927"/>
            <a:ext cx="7511334" cy="970450"/>
          </a:xfrm>
        </p:spPr>
        <p:txBody>
          <a:bodyPr/>
          <a:lstStyle/>
          <a:p>
            <a:r>
              <a:rPr lang="en-GB" dirty="0"/>
              <a:t>Thank You!!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5B79A-2202-4D59-81F4-90B9F9A12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83" y="2189390"/>
            <a:ext cx="3208233" cy="3208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2D4D9-E923-441F-907B-85439E08ED7A}"/>
              </a:ext>
            </a:extLst>
          </p:cNvPr>
          <p:cNvSpPr txBox="1"/>
          <p:nvPr/>
        </p:nvSpPr>
        <p:spPr>
          <a:xfrm>
            <a:off x="4918229" y="5584054"/>
            <a:ext cx="301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Any Question?</a:t>
            </a:r>
            <a:endParaRPr lang="en-001" sz="2400" b="1" dirty="0"/>
          </a:p>
        </p:txBody>
      </p:sp>
    </p:spTree>
    <p:extLst>
      <p:ext uri="{BB962C8B-B14F-4D97-AF65-F5344CB8AC3E}">
        <p14:creationId xmlns:p14="http://schemas.microsoft.com/office/powerpoint/2010/main" val="3429496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308" y="1260877"/>
            <a:ext cx="10828094" cy="1325562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Questionnaires and Interview pattern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530C7-D977-40D1-88C1-B6EEA5E9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Information</a:t>
            </a:r>
          </a:p>
          <a:p>
            <a:r>
              <a:rPr lang="en-US" b="1" dirty="0"/>
              <a:t>About Their Travel Experiences</a:t>
            </a:r>
          </a:p>
          <a:p>
            <a:r>
              <a:rPr lang="en-US" b="1" dirty="0"/>
              <a:t>About Their Transport Preferences</a:t>
            </a:r>
          </a:p>
          <a:p>
            <a:r>
              <a:rPr lang="en-US" b="1" dirty="0"/>
              <a:t>Their Thoughts About E-Ticket Platform</a:t>
            </a:r>
          </a:p>
          <a:p>
            <a:r>
              <a:rPr lang="en-US" b="1" dirty="0"/>
              <a:t>Their Requirements</a:t>
            </a:r>
          </a:p>
          <a:p>
            <a:r>
              <a:rPr lang="en-US" b="1" dirty="0"/>
              <a:t>Their Suggestions </a:t>
            </a:r>
          </a:p>
          <a:p>
            <a:endParaRPr lang="en-001" dirty="0"/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0152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CFCBF-5BBB-4661-BD47-83396C639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70" y="2882158"/>
            <a:ext cx="2316767" cy="231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824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15" y="1422203"/>
            <a:ext cx="10828094" cy="1325562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Selection of Interview Personnel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0152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0DED8D-DB80-404D-8C33-B3551032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Target Audiences (More Than 16 Years Old)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University Students Were Mostly Focused </a:t>
            </a:r>
            <a:endParaRPr lang="en-001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29EE2-EF4B-4DFA-84B7-9BF17A7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502" y="2550762"/>
            <a:ext cx="2536144" cy="25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15" y="1559506"/>
            <a:ext cx="10828094" cy="1325562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Interview Procedure 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0152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0DED8D-DB80-404D-8C33-B3551032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515" y="99716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It Was Performed Using Google Form. Some Of The Questions Are </a:t>
            </a:r>
            <a:r>
              <a:rPr lang="en-GB" b="1" dirty="0" err="1"/>
              <a:t>Attatched</a:t>
            </a:r>
            <a:r>
              <a:rPr lang="en-GB" b="1" dirty="0"/>
              <a:t> Below: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091D0-0CD7-4097-9C17-D28D4B5566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6DF5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77" y="3098639"/>
            <a:ext cx="2385165" cy="2023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D6E00F-E3EF-4535-8B05-CFA39BAB2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34" y="3520189"/>
            <a:ext cx="2696501" cy="1182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0923B8-D59C-482A-8BFE-EC82B32E2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97" y="3098639"/>
            <a:ext cx="3167406" cy="2023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A9D76F-B8B0-45F2-8F24-91846F04A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2" y="3098640"/>
            <a:ext cx="3110354" cy="202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7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15" y="1559506"/>
            <a:ext cx="10828094" cy="1325562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Interview Procedure 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0152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0DED8D-DB80-404D-8C33-B3551032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515" y="99716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Continued After Page 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2DDB8-B5DA-4B8D-A224-8D480E3B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15" y="3534653"/>
            <a:ext cx="3231653" cy="1763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396FD8-8552-46EC-A5E8-A79D4B94B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96" y="3091012"/>
            <a:ext cx="6122749" cy="1196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2F52A0-6222-4BA0-9CCB-714C6D753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96" y="4416574"/>
            <a:ext cx="6122749" cy="11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7421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15" y="1559506"/>
            <a:ext cx="10828094" cy="1325562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Interview Procedure 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0152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0DED8D-DB80-404D-8C33-B3551032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515" y="99716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Continued After Page 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AAD73-59E8-4E14-A390-F0723E705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15" y="3907646"/>
            <a:ext cx="3388607" cy="1600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DC4BFD-1917-4401-8C60-C29134A5A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50" y="2914186"/>
            <a:ext cx="5549764" cy="1719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0FBDF6-21E3-48A8-8120-DCAB541FF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50" y="4746763"/>
            <a:ext cx="5549764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1697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15" y="1559506"/>
            <a:ext cx="10828094" cy="1325562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Interview Procedure 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0152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0DED8D-DB80-404D-8C33-B3551032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515" y="99716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Continued After Page 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207DD-CFCF-4149-BA98-9F0D74536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94" y="3214753"/>
            <a:ext cx="7872142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4715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15" y="1559506"/>
            <a:ext cx="10828094" cy="1325562"/>
          </a:xfrm>
        </p:spPr>
        <p:txBody>
          <a:bodyPr>
            <a:normAutofit fontScale="90000"/>
          </a:bodyPr>
          <a:lstStyle/>
          <a:p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b="1" i="0" u="none" strike="noStrike" baseline="0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Interview Procedure </a:t>
            </a: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br>
              <a:rPr lang="en-US" sz="44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903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0DED8D-DB80-404D-8C33-B3551032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515" y="99716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Continued After Page 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207DD-CFCF-4149-BA98-9F0D74536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94" y="3214753"/>
            <a:ext cx="7872142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559</TotalTime>
  <Words>504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Roboto</vt:lpstr>
      <vt:lpstr>Wingdings</vt:lpstr>
      <vt:lpstr>Wingdings 2</vt:lpstr>
      <vt:lpstr>Quotable</vt:lpstr>
      <vt:lpstr>   Path-Way-Services</vt:lpstr>
      <vt:lpstr>  Motive Behind The Information Gathering </vt:lpstr>
      <vt:lpstr>  Questionnaires and Interview pattern  </vt:lpstr>
      <vt:lpstr>  Selection of Interview Personnel  </vt:lpstr>
      <vt:lpstr>  Interview Procedure   </vt:lpstr>
      <vt:lpstr>  Interview Procedure   </vt:lpstr>
      <vt:lpstr>  Interview Procedure   </vt:lpstr>
      <vt:lpstr>  Interview Procedure   </vt:lpstr>
      <vt:lpstr>  Interview Procedure   </vt:lpstr>
      <vt:lpstr>  Data Collection  </vt:lpstr>
      <vt:lpstr>  Data Collection  </vt:lpstr>
      <vt:lpstr>  Data Collection  </vt:lpstr>
      <vt:lpstr>  Data Collection  </vt:lpstr>
      <vt:lpstr>  Data Collection  </vt:lpstr>
      <vt:lpstr>  Data Collection  </vt:lpstr>
      <vt:lpstr>  Data Collection  </vt:lpstr>
      <vt:lpstr>  Data Collection  </vt:lpstr>
      <vt:lpstr>  Data Collection  </vt:lpstr>
      <vt:lpstr>  Requirement Analysis after Data collection   </vt:lpstr>
      <vt:lpstr>  Summary the total Information and the list of Activities   </vt:lpstr>
      <vt:lpstr>  Conclusion   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fardi</dc:creator>
  <cp:lastModifiedBy>Fardin</cp:lastModifiedBy>
  <cp:revision>17</cp:revision>
  <dcterms:created xsi:type="dcterms:W3CDTF">2021-07-04T14:33:41Z</dcterms:created>
  <dcterms:modified xsi:type="dcterms:W3CDTF">2021-07-27T12:31:56Z</dcterms:modified>
</cp:coreProperties>
</file>